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06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649BBD2-4CFA-4359-B1EB-49959C05D4E9}"/>
              </a:ext>
            </a:extLst>
          </p:cNvPr>
          <p:cNvSpPr/>
          <p:nvPr userDrawn="1"/>
        </p:nvSpPr>
        <p:spPr>
          <a:xfrm>
            <a:off x="9957" y="0"/>
            <a:ext cx="21383625" cy="45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4F5258B-4258-4D36-80E6-B2D74062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71" y="540327"/>
            <a:ext cx="18176081" cy="1388275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altLang="ko-KR" sz="9600" b="1" dirty="0">
                <a:latin typeface="+mn-lt"/>
                <a:cs typeface="Aharoni" panose="02010803020104030203" pitchFamily="2" charset="-79"/>
              </a:rPr>
              <a:t>Stargate</a:t>
            </a:r>
            <a:endParaRPr lang="ko-KR" altLang="en-US" sz="9600" b="1" dirty="0"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C8BEA97-2DF3-4BDA-BE28-9FEDF46965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24719" y="2743197"/>
            <a:ext cx="8058906" cy="74814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altLang="ko-KR" sz="4000" b="1" dirty="0"/>
              <a:t>        </a:t>
            </a:r>
            <a:r>
              <a:rPr lang="ko-KR" altLang="en-US" sz="4000" b="1" dirty="0"/>
              <a:t>팀원 </a:t>
            </a:r>
            <a:r>
              <a:rPr lang="en-US" altLang="ko-KR" sz="4000" b="1" dirty="0"/>
              <a:t>: </a:t>
            </a:r>
            <a:r>
              <a:rPr lang="ko-KR" altLang="en-US" sz="4000" b="1" dirty="0"/>
              <a:t>강수연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이지현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전영규</a:t>
            </a:r>
          </a:p>
        </p:txBody>
      </p:sp>
    </p:spTree>
    <p:extLst>
      <p:ext uri="{BB962C8B-B14F-4D97-AF65-F5344CB8AC3E}">
        <p14:creationId xmlns:p14="http://schemas.microsoft.com/office/powerpoint/2010/main" val="83036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9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9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0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2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1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4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0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5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3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3000" t="8000" r="80000" b="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7105-00D3-4376-BEBF-098C57EF0B5A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D302-628E-4E3B-86E3-9EE70035A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0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5EC1B0-F7FF-4382-82B0-B90AC97BE881}"/>
              </a:ext>
            </a:extLst>
          </p:cNvPr>
          <p:cNvSpPr/>
          <p:nvPr/>
        </p:nvSpPr>
        <p:spPr>
          <a:xfrm>
            <a:off x="0" y="-66448"/>
            <a:ext cx="21383625" cy="3890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2F0250-6323-42E3-8167-AA762E9B6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71" y="540327"/>
            <a:ext cx="18176081" cy="1388275"/>
          </a:xfrm>
        </p:spPr>
        <p:txBody>
          <a:bodyPr>
            <a:no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haroni" panose="02010803020104030203" pitchFamily="2" charset="-79"/>
              </a:rPr>
              <a:t>Stargate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B2A58-79CB-4A57-B572-2E920E71595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324719" y="2743197"/>
            <a:ext cx="8058906" cy="74814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팀원 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강수연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이지현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전영규</a:t>
            </a:r>
          </a:p>
        </p:txBody>
      </p:sp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F6A42CCC-9BFC-4625-A638-5E3AB5D6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0" y="2281234"/>
            <a:ext cx="3518969" cy="11302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A4E3C7-0C7E-4094-87FC-4E0FF2FA9B94}"/>
              </a:ext>
            </a:extLst>
          </p:cNvPr>
          <p:cNvSpPr/>
          <p:nvPr/>
        </p:nvSpPr>
        <p:spPr>
          <a:xfrm>
            <a:off x="230071" y="4176489"/>
            <a:ext cx="10309342" cy="12245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C07142-0E0B-4694-B55E-387DE4DBFADF}"/>
              </a:ext>
            </a:extLst>
          </p:cNvPr>
          <p:cNvSpPr/>
          <p:nvPr/>
        </p:nvSpPr>
        <p:spPr>
          <a:xfrm>
            <a:off x="10844212" y="16981120"/>
            <a:ext cx="10309342" cy="1275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08F31C-E984-4A45-8CFB-07FF2B85471F}"/>
              </a:ext>
            </a:extLst>
          </p:cNvPr>
          <p:cNvSpPr/>
          <p:nvPr/>
        </p:nvSpPr>
        <p:spPr>
          <a:xfrm>
            <a:off x="230071" y="16981120"/>
            <a:ext cx="10309342" cy="1275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CC20ED-5384-43CE-9EB0-34C570296DB8}"/>
              </a:ext>
            </a:extLst>
          </p:cNvPr>
          <p:cNvSpPr/>
          <p:nvPr/>
        </p:nvSpPr>
        <p:spPr>
          <a:xfrm>
            <a:off x="10844212" y="4176488"/>
            <a:ext cx="10309342" cy="1225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9">
            <a:extLst>
              <a:ext uri="{FF2B5EF4-FFF2-40B4-BE49-F238E27FC236}">
                <a16:creationId xmlns:a16="http://schemas.microsoft.com/office/drawing/2014/main" id="{AF007D79-8F6C-4FB4-8CC3-3D33EFB04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633" y="4897369"/>
            <a:ext cx="9204499" cy="503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4B6B37-F770-4A15-B4EE-FF3AF22F6506}"/>
              </a:ext>
            </a:extLst>
          </p:cNvPr>
          <p:cNvGrpSpPr/>
          <p:nvPr/>
        </p:nvGrpSpPr>
        <p:grpSpPr>
          <a:xfrm rot="21299235">
            <a:off x="10736273" y="3981834"/>
            <a:ext cx="2321375" cy="813196"/>
            <a:chOff x="2119951" y="1367078"/>
            <a:chExt cx="1694195" cy="49425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8F04C72-C754-4FB5-A16C-C94B1329E408}"/>
                </a:ext>
              </a:extLst>
            </p:cNvPr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30" name="직사각형 21">
                <a:extLst>
                  <a:ext uri="{FF2B5EF4-FFF2-40B4-BE49-F238E27FC236}">
                    <a16:creationId xmlns:a16="http://schemas.microsoft.com/office/drawing/2014/main" id="{F0FF61CD-AC17-4BDF-A9A3-CD50731D773D}"/>
                  </a:ext>
                </a:extLst>
              </p:cNvPr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E2A47D1-1209-48B8-B2FE-0DDCE8976D19}"/>
                  </a:ext>
                </a:extLst>
              </p:cNvPr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05DAF9E-43CE-4F2E-9103-AE39D3F9C442}"/>
                </a:ext>
              </a:extLst>
            </p:cNvPr>
            <p:cNvSpPr/>
            <p:nvPr/>
          </p:nvSpPr>
          <p:spPr>
            <a:xfrm>
              <a:off x="2323834" y="1382457"/>
              <a:ext cx="1290786" cy="355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Structure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1A7C08-4886-4584-BDC5-D9D26522E060}"/>
                </a:ext>
              </a:extLst>
            </p:cNvPr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D43CBD-8B40-4A9E-9D5F-25197E2B8E1E}"/>
              </a:ext>
            </a:extLst>
          </p:cNvPr>
          <p:cNvGrpSpPr/>
          <p:nvPr/>
        </p:nvGrpSpPr>
        <p:grpSpPr>
          <a:xfrm rot="21299235">
            <a:off x="10705489" y="16761936"/>
            <a:ext cx="2321375" cy="813196"/>
            <a:chOff x="2119951" y="1367078"/>
            <a:chExt cx="1694195" cy="49425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9F03383-DAFB-4B4D-B1A1-7890DA423FF5}"/>
                </a:ext>
              </a:extLst>
            </p:cNvPr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36" name="직사각형 21">
                <a:extLst>
                  <a:ext uri="{FF2B5EF4-FFF2-40B4-BE49-F238E27FC236}">
                    <a16:creationId xmlns:a16="http://schemas.microsoft.com/office/drawing/2014/main" id="{20BD84E7-416E-4DB0-A447-A8F9324AE142}"/>
                  </a:ext>
                </a:extLst>
              </p:cNvPr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D215D99-B534-416A-B3FE-966A24069697}"/>
                  </a:ext>
                </a:extLst>
              </p:cNvPr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3D7204C-D058-4C41-81F7-51A782692E07}"/>
                </a:ext>
              </a:extLst>
            </p:cNvPr>
            <p:cNvSpPr/>
            <p:nvPr/>
          </p:nvSpPr>
          <p:spPr>
            <a:xfrm>
              <a:off x="2764377" y="1382457"/>
              <a:ext cx="409703" cy="355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UI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7C78B8-6390-4F31-B956-A702AF724256}"/>
                </a:ext>
              </a:extLst>
            </p:cNvPr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DEE06A-A5A4-4F78-866D-2851EDE295CA}"/>
              </a:ext>
            </a:extLst>
          </p:cNvPr>
          <p:cNvGrpSpPr/>
          <p:nvPr/>
        </p:nvGrpSpPr>
        <p:grpSpPr>
          <a:xfrm rot="21299235">
            <a:off x="115645" y="16761935"/>
            <a:ext cx="2321375" cy="813196"/>
            <a:chOff x="2119951" y="1367078"/>
            <a:chExt cx="1694195" cy="49425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5FE433-031E-4554-B6A1-00C12D7519FE}"/>
                </a:ext>
              </a:extLst>
            </p:cNvPr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42" name="직사각형 21">
                <a:extLst>
                  <a:ext uri="{FF2B5EF4-FFF2-40B4-BE49-F238E27FC236}">
                    <a16:creationId xmlns:a16="http://schemas.microsoft.com/office/drawing/2014/main" id="{8AB37A1F-8E99-4916-9D3E-44BFC7CF1ABA}"/>
                  </a:ext>
                </a:extLst>
              </p:cNvPr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9BF543C-4AFB-404B-A83A-A7B3C8E0BD3D}"/>
                  </a:ext>
                </a:extLst>
              </p:cNvPr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5D19A1-6AA7-436C-8438-A92390E9179F}"/>
                </a:ext>
              </a:extLst>
            </p:cNvPr>
            <p:cNvSpPr/>
            <p:nvPr/>
          </p:nvSpPr>
          <p:spPr>
            <a:xfrm>
              <a:off x="2369976" y="1382457"/>
              <a:ext cx="1198503" cy="355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Strength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8C88195-D45D-4BD1-9A56-A994559E286C}"/>
                </a:ext>
              </a:extLst>
            </p:cNvPr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B68C95E-FC56-4BC9-B620-BE703DB17BDE}"/>
              </a:ext>
            </a:extLst>
          </p:cNvPr>
          <p:cNvGrpSpPr/>
          <p:nvPr/>
        </p:nvGrpSpPr>
        <p:grpSpPr>
          <a:xfrm rot="21299235">
            <a:off x="94224" y="3995108"/>
            <a:ext cx="2321375" cy="813196"/>
            <a:chOff x="2119951" y="1367078"/>
            <a:chExt cx="1694195" cy="49425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2318CF1-5A36-45FA-BDA5-C1D38C1BEF6E}"/>
                </a:ext>
              </a:extLst>
            </p:cNvPr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48" name="직사각형 21">
                <a:extLst>
                  <a:ext uri="{FF2B5EF4-FFF2-40B4-BE49-F238E27FC236}">
                    <a16:creationId xmlns:a16="http://schemas.microsoft.com/office/drawing/2014/main" id="{5D1A629C-640D-4D63-B1A6-C48EF07447BC}"/>
                  </a:ext>
                </a:extLst>
              </p:cNvPr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9250A7C-26CF-486A-BD40-9DBDBF5B6982}"/>
                  </a:ext>
                </a:extLst>
              </p:cNvPr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6F242D7-0ADD-4A42-9AF4-761686F790DD}"/>
                </a:ext>
              </a:extLst>
            </p:cNvPr>
            <p:cNvSpPr/>
            <p:nvPr/>
          </p:nvSpPr>
          <p:spPr>
            <a:xfrm>
              <a:off x="2439145" y="1382457"/>
              <a:ext cx="1060173" cy="355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Outline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DE1F3B8-406B-48EA-8106-793654AC178B}"/>
                </a:ext>
              </a:extLst>
            </p:cNvPr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4958BB8-F172-403B-94EF-B9DF085F859E}"/>
              </a:ext>
            </a:extLst>
          </p:cNvPr>
          <p:cNvGrpSpPr/>
          <p:nvPr/>
        </p:nvGrpSpPr>
        <p:grpSpPr>
          <a:xfrm>
            <a:off x="3525642" y="4667611"/>
            <a:ext cx="3718200" cy="5262562"/>
            <a:chOff x="4691063" y="842963"/>
            <a:chExt cx="2827338" cy="5262562"/>
          </a:xfrm>
        </p:grpSpPr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57A930A-5222-477D-AEDF-AEA2A05BB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1063" y="842963"/>
              <a:ext cx="2827338" cy="4770438"/>
            </a:xfrm>
            <a:custGeom>
              <a:avLst/>
              <a:gdLst>
                <a:gd name="T0" fmla="*/ 2284 w 2309"/>
                <a:gd name="T1" fmla="*/ 2281 h 3897"/>
                <a:gd name="T2" fmla="*/ 2284 w 2309"/>
                <a:gd name="T3" fmla="*/ 2230 h 3897"/>
                <a:gd name="T4" fmla="*/ 2284 w 2309"/>
                <a:gd name="T5" fmla="*/ 2180 h 3897"/>
                <a:gd name="T6" fmla="*/ 2284 w 2309"/>
                <a:gd name="T7" fmla="*/ 2129 h 3897"/>
                <a:gd name="T8" fmla="*/ 2284 w 2309"/>
                <a:gd name="T9" fmla="*/ 2078 h 3897"/>
                <a:gd name="T10" fmla="*/ 2284 w 2309"/>
                <a:gd name="T11" fmla="*/ 2028 h 3897"/>
                <a:gd name="T12" fmla="*/ 2284 w 2309"/>
                <a:gd name="T13" fmla="*/ 1977 h 3897"/>
                <a:gd name="T14" fmla="*/ 2284 w 2309"/>
                <a:gd name="T15" fmla="*/ 1926 h 3897"/>
                <a:gd name="T16" fmla="*/ 2284 w 2309"/>
                <a:gd name="T17" fmla="*/ 1876 h 3897"/>
                <a:gd name="T18" fmla="*/ 2244 w 2309"/>
                <a:gd name="T19" fmla="*/ 1820 h 3897"/>
                <a:gd name="T20" fmla="*/ 2216 w 2309"/>
                <a:gd name="T21" fmla="*/ 1751 h 3897"/>
                <a:gd name="T22" fmla="*/ 2210 w 2309"/>
                <a:gd name="T23" fmla="*/ 712 h 3897"/>
                <a:gd name="T24" fmla="*/ 1816 w 2309"/>
                <a:gd name="T25" fmla="*/ 319 h 3897"/>
                <a:gd name="T26" fmla="*/ 1457 w 2309"/>
                <a:gd name="T27" fmla="*/ 293 h 3897"/>
                <a:gd name="T28" fmla="*/ 1436 w 2309"/>
                <a:gd name="T29" fmla="*/ 66 h 3897"/>
                <a:gd name="T30" fmla="*/ 1366 w 2309"/>
                <a:gd name="T31" fmla="*/ 58 h 3897"/>
                <a:gd name="T32" fmla="*/ 1333 w 2309"/>
                <a:gd name="T33" fmla="*/ 0 h 3897"/>
                <a:gd name="T34" fmla="*/ 1290 w 2309"/>
                <a:gd name="T35" fmla="*/ 0 h 3897"/>
                <a:gd name="T36" fmla="*/ 1239 w 2309"/>
                <a:gd name="T37" fmla="*/ 0 h 3897"/>
                <a:gd name="T38" fmla="*/ 1188 w 2309"/>
                <a:gd name="T39" fmla="*/ 0 h 3897"/>
                <a:gd name="T40" fmla="*/ 1138 w 2309"/>
                <a:gd name="T41" fmla="*/ 0 h 3897"/>
                <a:gd name="T42" fmla="*/ 1087 w 2309"/>
                <a:gd name="T43" fmla="*/ 0 h 3897"/>
                <a:gd name="T44" fmla="*/ 1036 w 2309"/>
                <a:gd name="T45" fmla="*/ 0 h 3897"/>
                <a:gd name="T46" fmla="*/ 986 w 2309"/>
                <a:gd name="T47" fmla="*/ 0 h 3897"/>
                <a:gd name="T48" fmla="*/ 935 w 2309"/>
                <a:gd name="T49" fmla="*/ 0 h 3897"/>
                <a:gd name="T50" fmla="*/ 885 w 2309"/>
                <a:gd name="T51" fmla="*/ 0 h 3897"/>
                <a:gd name="T52" fmla="*/ 850 w 2309"/>
                <a:gd name="T53" fmla="*/ 58 h 3897"/>
                <a:gd name="T54" fmla="*/ 781 w 2309"/>
                <a:gd name="T55" fmla="*/ 80 h 3897"/>
                <a:gd name="T56" fmla="*/ 773 w 2309"/>
                <a:gd name="T57" fmla="*/ 293 h 3897"/>
                <a:gd name="T58" fmla="*/ 499 w 2309"/>
                <a:gd name="T59" fmla="*/ 319 h 3897"/>
                <a:gd name="T60" fmla="*/ 0 w 2309"/>
                <a:gd name="T61" fmla="*/ 704 h 3897"/>
                <a:gd name="T62" fmla="*/ 7 w 2309"/>
                <a:gd name="T63" fmla="*/ 3249 h 3897"/>
                <a:gd name="T64" fmla="*/ 396 w 2309"/>
                <a:gd name="T65" fmla="*/ 3823 h 3897"/>
                <a:gd name="T66" fmla="*/ 614 w 2309"/>
                <a:gd name="T67" fmla="*/ 3818 h 3897"/>
                <a:gd name="T68" fmla="*/ 772 w 2309"/>
                <a:gd name="T69" fmla="*/ 3812 h 3897"/>
                <a:gd name="T70" fmla="*/ 1517 w 2309"/>
                <a:gd name="T71" fmla="*/ 3897 h 3897"/>
                <a:gd name="T72" fmla="*/ 1816 w 2309"/>
                <a:gd name="T73" fmla="*/ 3812 h 3897"/>
                <a:gd name="T74" fmla="*/ 2210 w 2309"/>
                <a:gd name="T75" fmla="*/ 3419 h 3897"/>
                <a:gd name="T76" fmla="*/ 2219 w 2309"/>
                <a:gd name="T77" fmla="*/ 2405 h 3897"/>
                <a:gd name="T78" fmla="*/ 2227 w 2309"/>
                <a:gd name="T79" fmla="*/ 2336 h 3897"/>
                <a:gd name="T80" fmla="*/ 2284 w 2309"/>
                <a:gd name="T81" fmla="*/ 2303 h 3897"/>
                <a:gd name="T82" fmla="*/ 1344 w 2309"/>
                <a:gd name="T83" fmla="*/ 293 h 3897"/>
                <a:gd name="T84" fmla="*/ 873 w 2309"/>
                <a:gd name="T85" fmla="*/ 293 h 3897"/>
                <a:gd name="T86" fmla="*/ 852 w 2309"/>
                <a:gd name="T87" fmla="*/ 80 h 3897"/>
                <a:gd name="T88" fmla="*/ 898 w 2309"/>
                <a:gd name="T89" fmla="*/ 53 h 3897"/>
                <a:gd name="T90" fmla="*/ 1307 w 2309"/>
                <a:gd name="T91" fmla="*/ 53 h 3897"/>
                <a:gd name="T92" fmla="*/ 1361 w 2309"/>
                <a:gd name="T93" fmla="*/ 80 h 3897"/>
                <a:gd name="T94" fmla="*/ 2231 w 2309"/>
                <a:gd name="T95" fmla="*/ 1907 h 3897"/>
                <a:gd name="T96" fmla="*/ 2231 w 2309"/>
                <a:gd name="T97" fmla="*/ 2289 h 3897"/>
                <a:gd name="T98" fmla="*/ 2231 w 2309"/>
                <a:gd name="T99" fmla="*/ 1868 h 3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09" h="3897">
                  <a:moveTo>
                    <a:pt x="2284" y="2303"/>
                  </a:moveTo>
                  <a:cubicBezTo>
                    <a:pt x="2284" y="2302"/>
                    <a:pt x="2284" y="2302"/>
                    <a:pt x="2284" y="2302"/>
                  </a:cubicBezTo>
                  <a:cubicBezTo>
                    <a:pt x="2273" y="2301"/>
                    <a:pt x="2284" y="2292"/>
                    <a:pt x="2284" y="2281"/>
                  </a:cubicBezTo>
                  <a:cubicBezTo>
                    <a:pt x="2284" y="2269"/>
                    <a:pt x="2272" y="2260"/>
                    <a:pt x="2284" y="2260"/>
                  </a:cubicBezTo>
                  <a:cubicBezTo>
                    <a:pt x="2284" y="2257"/>
                    <a:pt x="2284" y="2254"/>
                    <a:pt x="2284" y="2252"/>
                  </a:cubicBezTo>
                  <a:cubicBezTo>
                    <a:pt x="2272" y="2252"/>
                    <a:pt x="2284" y="2242"/>
                    <a:pt x="2284" y="2230"/>
                  </a:cubicBezTo>
                  <a:cubicBezTo>
                    <a:pt x="2284" y="2218"/>
                    <a:pt x="2272" y="2209"/>
                    <a:pt x="2284" y="2209"/>
                  </a:cubicBezTo>
                  <a:cubicBezTo>
                    <a:pt x="2284" y="2206"/>
                    <a:pt x="2284" y="2204"/>
                    <a:pt x="2284" y="2201"/>
                  </a:cubicBezTo>
                  <a:cubicBezTo>
                    <a:pt x="2272" y="2201"/>
                    <a:pt x="2284" y="2191"/>
                    <a:pt x="2284" y="2180"/>
                  </a:cubicBezTo>
                  <a:cubicBezTo>
                    <a:pt x="2284" y="2168"/>
                    <a:pt x="2272" y="2158"/>
                    <a:pt x="2284" y="2158"/>
                  </a:cubicBezTo>
                  <a:cubicBezTo>
                    <a:pt x="2284" y="2156"/>
                    <a:pt x="2284" y="2153"/>
                    <a:pt x="2284" y="2150"/>
                  </a:cubicBezTo>
                  <a:cubicBezTo>
                    <a:pt x="2272" y="2150"/>
                    <a:pt x="2284" y="2141"/>
                    <a:pt x="2284" y="2129"/>
                  </a:cubicBezTo>
                  <a:cubicBezTo>
                    <a:pt x="2284" y="2117"/>
                    <a:pt x="2272" y="2108"/>
                    <a:pt x="2284" y="2108"/>
                  </a:cubicBezTo>
                  <a:cubicBezTo>
                    <a:pt x="2284" y="2105"/>
                    <a:pt x="2284" y="2102"/>
                    <a:pt x="2284" y="2100"/>
                  </a:cubicBezTo>
                  <a:cubicBezTo>
                    <a:pt x="2272" y="2100"/>
                    <a:pt x="2284" y="2090"/>
                    <a:pt x="2284" y="2078"/>
                  </a:cubicBezTo>
                  <a:cubicBezTo>
                    <a:pt x="2284" y="2066"/>
                    <a:pt x="2272" y="2057"/>
                    <a:pt x="2284" y="2057"/>
                  </a:cubicBezTo>
                  <a:cubicBezTo>
                    <a:pt x="2284" y="2054"/>
                    <a:pt x="2284" y="2052"/>
                    <a:pt x="2284" y="2049"/>
                  </a:cubicBezTo>
                  <a:cubicBezTo>
                    <a:pt x="2272" y="2049"/>
                    <a:pt x="2284" y="2039"/>
                    <a:pt x="2284" y="2028"/>
                  </a:cubicBezTo>
                  <a:cubicBezTo>
                    <a:pt x="2284" y="2016"/>
                    <a:pt x="2272" y="2006"/>
                    <a:pt x="2284" y="2006"/>
                  </a:cubicBezTo>
                  <a:cubicBezTo>
                    <a:pt x="2284" y="2004"/>
                    <a:pt x="2284" y="2001"/>
                    <a:pt x="2284" y="1998"/>
                  </a:cubicBezTo>
                  <a:cubicBezTo>
                    <a:pt x="2272" y="1998"/>
                    <a:pt x="2284" y="1989"/>
                    <a:pt x="2284" y="1977"/>
                  </a:cubicBezTo>
                  <a:cubicBezTo>
                    <a:pt x="2284" y="1965"/>
                    <a:pt x="2272" y="1956"/>
                    <a:pt x="2284" y="1956"/>
                  </a:cubicBezTo>
                  <a:cubicBezTo>
                    <a:pt x="2284" y="1953"/>
                    <a:pt x="2284" y="1950"/>
                    <a:pt x="2284" y="1948"/>
                  </a:cubicBezTo>
                  <a:cubicBezTo>
                    <a:pt x="2272" y="1948"/>
                    <a:pt x="2284" y="1938"/>
                    <a:pt x="2284" y="1926"/>
                  </a:cubicBezTo>
                  <a:cubicBezTo>
                    <a:pt x="2284" y="1915"/>
                    <a:pt x="2272" y="1905"/>
                    <a:pt x="2284" y="1905"/>
                  </a:cubicBezTo>
                  <a:cubicBezTo>
                    <a:pt x="2284" y="1902"/>
                    <a:pt x="2284" y="1900"/>
                    <a:pt x="2284" y="1897"/>
                  </a:cubicBezTo>
                  <a:cubicBezTo>
                    <a:pt x="2272" y="1897"/>
                    <a:pt x="2284" y="1887"/>
                    <a:pt x="2284" y="1876"/>
                  </a:cubicBezTo>
                  <a:cubicBezTo>
                    <a:pt x="2284" y="1865"/>
                    <a:pt x="2273" y="1856"/>
                    <a:pt x="2284" y="1855"/>
                  </a:cubicBezTo>
                  <a:cubicBezTo>
                    <a:pt x="2277" y="1835"/>
                    <a:pt x="2309" y="1820"/>
                    <a:pt x="2284" y="1820"/>
                  </a:cubicBezTo>
                  <a:cubicBezTo>
                    <a:pt x="2282" y="1820"/>
                    <a:pt x="2246" y="1820"/>
                    <a:pt x="2244" y="1820"/>
                  </a:cubicBezTo>
                  <a:cubicBezTo>
                    <a:pt x="2238" y="1820"/>
                    <a:pt x="2232" y="1820"/>
                    <a:pt x="2227" y="1820"/>
                  </a:cubicBezTo>
                  <a:cubicBezTo>
                    <a:pt x="2227" y="1797"/>
                    <a:pt x="2227" y="1774"/>
                    <a:pt x="2227" y="1751"/>
                  </a:cubicBezTo>
                  <a:cubicBezTo>
                    <a:pt x="2223" y="1751"/>
                    <a:pt x="2219" y="1751"/>
                    <a:pt x="2216" y="1751"/>
                  </a:cubicBezTo>
                  <a:cubicBezTo>
                    <a:pt x="2214" y="1751"/>
                    <a:pt x="2212" y="1751"/>
                    <a:pt x="2210" y="1751"/>
                  </a:cubicBezTo>
                  <a:cubicBezTo>
                    <a:pt x="2210" y="1474"/>
                    <a:pt x="2210" y="1196"/>
                    <a:pt x="2210" y="919"/>
                  </a:cubicBezTo>
                  <a:cubicBezTo>
                    <a:pt x="2210" y="850"/>
                    <a:pt x="2210" y="781"/>
                    <a:pt x="2210" y="712"/>
                  </a:cubicBezTo>
                  <a:cubicBezTo>
                    <a:pt x="2217" y="704"/>
                    <a:pt x="2217" y="704"/>
                    <a:pt x="2217" y="704"/>
                  </a:cubicBezTo>
                  <a:cubicBezTo>
                    <a:pt x="2217" y="442"/>
                    <a:pt x="2062" y="308"/>
                    <a:pt x="1821" y="308"/>
                  </a:cubicBezTo>
                  <a:cubicBezTo>
                    <a:pt x="1816" y="319"/>
                    <a:pt x="1816" y="319"/>
                    <a:pt x="1816" y="319"/>
                  </a:cubicBezTo>
                  <a:cubicBezTo>
                    <a:pt x="1786" y="319"/>
                    <a:pt x="1757" y="319"/>
                    <a:pt x="1727" y="319"/>
                  </a:cubicBezTo>
                  <a:cubicBezTo>
                    <a:pt x="1637" y="319"/>
                    <a:pt x="1547" y="319"/>
                    <a:pt x="1457" y="319"/>
                  </a:cubicBezTo>
                  <a:cubicBezTo>
                    <a:pt x="1457" y="293"/>
                    <a:pt x="1457" y="293"/>
                    <a:pt x="1457" y="293"/>
                  </a:cubicBezTo>
                  <a:cubicBezTo>
                    <a:pt x="1444" y="293"/>
                    <a:pt x="1444" y="293"/>
                    <a:pt x="1444" y="293"/>
                  </a:cubicBezTo>
                  <a:cubicBezTo>
                    <a:pt x="1436" y="293"/>
                    <a:pt x="1436" y="293"/>
                    <a:pt x="1436" y="293"/>
                  </a:cubicBezTo>
                  <a:cubicBezTo>
                    <a:pt x="1436" y="66"/>
                    <a:pt x="1436" y="66"/>
                    <a:pt x="1436" y="66"/>
                  </a:cubicBezTo>
                  <a:cubicBezTo>
                    <a:pt x="1435" y="66"/>
                    <a:pt x="1435" y="66"/>
                    <a:pt x="1435" y="66"/>
                  </a:cubicBezTo>
                  <a:cubicBezTo>
                    <a:pt x="1435" y="63"/>
                    <a:pt x="1435" y="61"/>
                    <a:pt x="1435" y="58"/>
                  </a:cubicBezTo>
                  <a:cubicBezTo>
                    <a:pt x="1412" y="58"/>
                    <a:pt x="1389" y="58"/>
                    <a:pt x="1366" y="58"/>
                  </a:cubicBezTo>
                  <a:cubicBezTo>
                    <a:pt x="1366" y="52"/>
                    <a:pt x="1366" y="46"/>
                    <a:pt x="1366" y="40"/>
                  </a:cubicBezTo>
                  <a:cubicBezTo>
                    <a:pt x="1366" y="38"/>
                    <a:pt x="1366" y="36"/>
                    <a:pt x="1366" y="34"/>
                  </a:cubicBezTo>
                  <a:cubicBezTo>
                    <a:pt x="1366" y="10"/>
                    <a:pt x="1352" y="7"/>
                    <a:pt x="1333" y="0"/>
                  </a:cubicBezTo>
                  <a:cubicBezTo>
                    <a:pt x="1332" y="0"/>
                    <a:pt x="1332" y="0"/>
                    <a:pt x="1332" y="0"/>
                  </a:cubicBezTo>
                  <a:cubicBezTo>
                    <a:pt x="1331" y="11"/>
                    <a:pt x="1322" y="0"/>
                    <a:pt x="1311" y="0"/>
                  </a:cubicBezTo>
                  <a:cubicBezTo>
                    <a:pt x="1299" y="0"/>
                    <a:pt x="1290" y="12"/>
                    <a:pt x="1290" y="0"/>
                  </a:cubicBezTo>
                  <a:cubicBezTo>
                    <a:pt x="1287" y="0"/>
                    <a:pt x="1284" y="0"/>
                    <a:pt x="1282" y="0"/>
                  </a:cubicBezTo>
                  <a:cubicBezTo>
                    <a:pt x="1282" y="12"/>
                    <a:pt x="1272" y="0"/>
                    <a:pt x="1260" y="0"/>
                  </a:cubicBezTo>
                  <a:cubicBezTo>
                    <a:pt x="1249" y="0"/>
                    <a:pt x="1239" y="12"/>
                    <a:pt x="1239" y="0"/>
                  </a:cubicBezTo>
                  <a:cubicBezTo>
                    <a:pt x="1236" y="0"/>
                    <a:pt x="1234" y="0"/>
                    <a:pt x="1231" y="0"/>
                  </a:cubicBezTo>
                  <a:cubicBezTo>
                    <a:pt x="1231" y="12"/>
                    <a:pt x="1221" y="0"/>
                    <a:pt x="1210" y="0"/>
                  </a:cubicBezTo>
                  <a:cubicBezTo>
                    <a:pt x="1198" y="0"/>
                    <a:pt x="1188" y="12"/>
                    <a:pt x="1188" y="0"/>
                  </a:cubicBezTo>
                  <a:cubicBezTo>
                    <a:pt x="1186" y="0"/>
                    <a:pt x="1183" y="0"/>
                    <a:pt x="1180" y="0"/>
                  </a:cubicBezTo>
                  <a:cubicBezTo>
                    <a:pt x="1180" y="12"/>
                    <a:pt x="1171" y="0"/>
                    <a:pt x="1159" y="0"/>
                  </a:cubicBezTo>
                  <a:cubicBezTo>
                    <a:pt x="1147" y="0"/>
                    <a:pt x="1138" y="12"/>
                    <a:pt x="1138" y="0"/>
                  </a:cubicBezTo>
                  <a:cubicBezTo>
                    <a:pt x="1135" y="0"/>
                    <a:pt x="1132" y="0"/>
                    <a:pt x="1130" y="0"/>
                  </a:cubicBezTo>
                  <a:cubicBezTo>
                    <a:pt x="1130" y="12"/>
                    <a:pt x="1120" y="0"/>
                    <a:pt x="1108" y="0"/>
                  </a:cubicBezTo>
                  <a:cubicBezTo>
                    <a:pt x="1097" y="0"/>
                    <a:pt x="1087" y="12"/>
                    <a:pt x="1087" y="0"/>
                  </a:cubicBezTo>
                  <a:cubicBezTo>
                    <a:pt x="1084" y="0"/>
                    <a:pt x="1082" y="0"/>
                    <a:pt x="1079" y="0"/>
                  </a:cubicBezTo>
                  <a:cubicBezTo>
                    <a:pt x="1079" y="12"/>
                    <a:pt x="1069" y="0"/>
                    <a:pt x="1058" y="0"/>
                  </a:cubicBezTo>
                  <a:cubicBezTo>
                    <a:pt x="1046" y="0"/>
                    <a:pt x="1036" y="12"/>
                    <a:pt x="1036" y="0"/>
                  </a:cubicBezTo>
                  <a:cubicBezTo>
                    <a:pt x="1034" y="0"/>
                    <a:pt x="1031" y="0"/>
                    <a:pt x="1028" y="0"/>
                  </a:cubicBezTo>
                  <a:cubicBezTo>
                    <a:pt x="1028" y="12"/>
                    <a:pt x="1019" y="0"/>
                    <a:pt x="1007" y="0"/>
                  </a:cubicBezTo>
                  <a:cubicBezTo>
                    <a:pt x="995" y="0"/>
                    <a:pt x="986" y="12"/>
                    <a:pt x="986" y="0"/>
                  </a:cubicBezTo>
                  <a:cubicBezTo>
                    <a:pt x="983" y="0"/>
                    <a:pt x="980" y="0"/>
                    <a:pt x="978" y="0"/>
                  </a:cubicBezTo>
                  <a:cubicBezTo>
                    <a:pt x="978" y="12"/>
                    <a:pt x="968" y="0"/>
                    <a:pt x="956" y="0"/>
                  </a:cubicBezTo>
                  <a:cubicBezTo>
                    <a:pt x="945" y="0"/>
                    <a:pt x="935" y="12"/>
                    <a:pt x="935" y="0"/>
                  </a:cubicBezTo>
                  <a:cubicBezTo>
                    <a:pt x="932" y="0"/>
                    <a:pt x="930" y="0"/>
                    <a:pt x="927" y="0"/>
                  </a:cubicBezTo>
                  <a:cubicBezTo>
                    <a:pt x="927" y="12"/>
                    <a:pt x="917" y="0"/>
                    <a:pt x="906" y="0"/>
                  </a:cubicBezTo>
                  <a:cubicBezTo>
                    <a:pt x="895" y="0"/>
                    <a:pt x="886" y="11"/>
                    <a:pt x="885" y="0"/>
                  </a:cubicBezTo>
                  <a:cubicBezTo>
                    <a:pt x="865" y="7"/>
                    <a:pt x="850" y="9"/>
                    <a:pt x="850" y="34"/>
                  </a:cubicBezTo>
                  <a:cubicBezTo>
                    <a:pt x="850" y="36"/>
                    <a:pt x="850" y="38"/>
                    <a:pt x="850" y="41"/>
                  </a:cubicBezTo>
                  <a:cubicBezTo>
                    <a:pt x="850" y="46"/>
                    <a:pt x="850" y="52"/>
                    <a:pt x="850" y="58"/>
                  </a:cubicBezTo>
                  <a:cubicBezTo>
                    <a:pt x="827" y="58"/>
                    <a:pt x="804" y="58"/>
                    <a:pt x="781" y="58"/>
                  </a:cubicBezTo>
                  <a:cubicBezTo>
                    <a:pt x="781" y="62"/>
                    <a:pt x="781" y="65"/>
                    <a:pt x="781" y="69"/>
                  </a:cubicBezTo>
                  <a:cubicBezTo>
                    <a:pt x="781" y="72"/>
                    <a:pt x="781" y="76"/>
                    <a:pt x="781" y="80"/>
                  </a:cubicBezTo>
                  <a:cubicBezTo>
                    <a:pt x="781" y="80"/>
                    <a:pt x="781" y="80"/>
                    <a:pt x="781" y="80"/>
                  </a:cubicBezTo>
                  <a:cubicBezTo>
                    <a:pt x="781" y="293"/>
                    <a:pt x="781" y="293"/>
                    <a:pt x="781" y="293"/>
                  </a:cubicBezTo>
                  <a:cubicBezTo>
                    <a:pt x="773" y="293"/>
                    <a:pt x="773" y="293"/>
                    <a:pt x="773" y="293"/>
                  </a:cubicBezTo>
                  <a:cubicBezTo>
                    <a:pt x="760" y="293"/>
                    <a:pt x="760" y="293"/>
                    <a:pt x="760" y="293"/>
                  </a:cubicBezTo>
                  <a:cubicBezTo>
                    <a:pt x="760" y="319"/>
                    <a:pt x="760" y="319"/>
                    <a:pt x="760" y="319"/>
                  </a:cubicBezTo>
                  <a:cubicBezTo>
                    <a:pt x="673" y="319"/>
                    <a:pt x="586" y="319"/>
                    <a:pt x="499" y="319"/>
                  </a:cubicBezTo>
                  <a:cubicBezTo>
                    <a:pt x="466" y="319"/>
                    <a:pt x="434" y="319"/>
                    <a:pt x="401" y="319"/>
                  </a:cubicBezTo>
                  <a:cubicBezTo>
                    <a:pt x="396" y="308"/>
                    <a:pt x="396" y="308"/>
                    <a:pt x="396" y="308"/>
                  </a:cubicBezTo>
                  <a:cubicBezTo>
                    <a:pt x="153" y="308"/>
                    <a:pt x="0" y="444"/>
                    <a:pt x="0" y="704"/>
                  </a:cubicBezTo>
                  <a:cubicBezTo>
                    <a:pt x="7" y="712"/>
                    <a:pt x="7" y="712"/>
                    <a:pt x="7" y="712"/>
                  </a:cubicBezTo>
                  <a:cubicBezTo>
                    <a:pt x="7" y="781"/>
                    <a:pt x="7" y="850"/>
                    <a:pt x="7" y="919"/>
                  </a:cubicBezTo>
                  <a:cubicBezTo>
                    <a:pt x="7" y="1696"/>
                    <a:pt x="7" y="2472"/>
                    <a:pt x="7" y="3249"/>
                  </a:cubicBezTo>
                  <a:cubicBezTo>
                    <a:pt x="7" y="3306"/>
                    <a:pt x="7" y="3362"/>
                    <a:pt x="7" y="3419"/>
                  </a:cubicBezTo>
                  <a:cubicBezTo>
                    <a:pt x="0" y="3427"/>
                    <a:pt x="0" y="3427"/>
                    <a:pt x="0" y="3427"/>
                  </a:cubicBezTo>
                  <a:cubicBezTo>
                    <a:pt x="0" y="3687"/>
                    <a:pt x="153" y="3823"/>
                    <a:pt x="396" y="3823"/>
                  </a:cubicBezTo>
                  <a:cubicBezTo>
                    <a:pt x="401" y="3812"/>
                    <a:pt x="401" y="3812"/>
                    <a:pt x="401" y="3812"/>
                  </a:cubicBezTo>
                  <a:cubicBezTo>
                    <a:pt x="425" y="3812"/>
                    <a:pt x="591" y="3812"/>
                    <a:pt x="615" y="3812"/>
                  </a:cubicBezTo>
                  <a:cubicBezTo>
                    <a:pt x="614" y="3814"/>
                    <a:pt x="614" y="3816"/>
                    <a:pt x="614" y="3818"/>
                  </a:cubicBezTo>
                  <a:cubicBezTo>
                    <a:pt x="614" y="3861"/>
                    <a:pt x="650" y="3897"/>
                    <a:pt x="693" y="3897"/>
                  </a:cubicBezTo>
                  <a:cubicBezTo>
                    <a:pt x="737" y="3897"/>
                    <a:pt x="772" y="3861"/>
                    <a:pt x="772" y="3818"/>
                  </a:cubicBezTo>
                  <a:cubicBezTo>
                    <a:pt x="772" y="3816"/>
                    <a:pt x="772" y="3814"/>
                    <a:pt x="772" y="3812"/>
                  </a:cubicBezTo>
                  <a:cubicBezTo>
                    <a:pt x="994" y="3812"/>
                    <a:pt x="1216" y="3812"/>
                    <a:pt x="1438" y="3812"/>
                  </a:cubicBezTo>
                  <a:cubicBezTo>
                    <a:pt x="1438" y="3814"/>
                    <a:pt x="1438" y="3816"/>
                    <a:pt x="1438" y="3818"/>
                  </a:cubicBezTo>
                  <a:cubicBezTo>
                    <a:pt x="1438" y="3861"/>
                    <a:pt x="1473" y="3897"/>
                    <a:pt x="1517" y="3897"/>
                  </a:cubicBezTo>
                  <a:cubicBezTo>
                    <a:pt x="1560" y="3897"/>
                    <a:pt x="1596" y="3861"/>
                    <a:pt x="1596" y="3818"/>
                  </a:cubicBezTo>
                  <a:cubicBezTo>
                    <a:pt x="1596" y="3816"/>
                    <a:pt x="1596" y="3814"/>
                    <a:pt x="1596" y="3812"/>
                  </a:cubicBezTo>
                  <a:cubicBezTo>
                    <a:pt x="1660" y="3812"/>
                    <a:pt x="1751" y="3812"/>
                    <a:pt x="1816" y="3812"/>
                  </a:cubicBezTo>
                  <a:cubicBezTo>
                    <a:pt x="1821" y="3823"/>
                    <a:pt x="1821" y="3823"/>
                    <a:pt x="1821" y="3823"/>
                  </a:cubicBezTo>
                  <a:cubicBezTo>
                    <a:pt x="2065" y="3823"/>
                    <a:pt x="2217" y="3686"/>
                    <a:pt x="2217" y="3427"/>
                  </a:cubicBezTo>
                  <a:cubicBezTo>
                    <a:pt x="2210" y="3419"/>
                    <a:pt x="2210" y="3419"/>
                    <a:pt x="2210" y="3419"/>
                  </a:cubicBezTo>
                  <a:cubicBezTo>
                    <a:pt x="2210" y="3362"/>
                    <a:pt x="2210" y="3306"/>
                    <a:pt x="2210" y="3249"/>
                  </a:cubicBezTo>
                  <a:cubicBezTo>
                    <a:pt x="2210" y="2968"/>
                    <a:pt x="2210" y="2687"/>
                    <a:pt x="2210" y="2405"/>
                  </a:cubicBezTo>
                  <a:cubicBezTo>
                    <a:pt x="2219" y="2405"/>
                    <a:pt x="2219" y="2405"/>
                    <a:pt x="2219" y="2405"/>
                  </a:cubicBezTo>
                  <a:cubicBezTo>
                    <a:pt x="2219" y="2405"/>
                    <a:pt x="2219" y="2405"/>
                    <a:pt x="2219" y="2405"/>
                  </a:cubicBezTo>
                  <a:cubicBezTo>
                    <a:pt x="2221" y="2405"/>
                    <a:pt x="2224" y="2405"/>
                    <a:pt x="2227" y="2405"/>
                  </a:cubicBezTo>
                  <a:cubicBezTo>
                    <a:pt x="2227" y="2382"/>
                    <a:pt x="2227" y="2359"/>
                    <a:pt x="2227" y="2336"/>
                  </a:cubicBezTo>
                  <a:cubicBezTo>
                    <a:pt x="2233" y="2336"/>
                    <a:pt x="2238" y="2336"/>
                    <a:pt x="2244" y="2336"/>
                  </a:cubicBezTo>
                  <a:cubicBezTo>
                    <a:pt x="2246" y="2336"/>
                    <a:pt x="2282" y="2336"/>
                    <a:pt x="2284" y="2336"/>
                  </a:cubicBezTo>
                  <a:cubicBezTo>
                    <a:pt x="2309" y="2336"/>
                    <a:pt x="2277" y="2322"/>
                    <a:pt x="2284" y="2303"/>
                  </a:cubicBezTo>
                  <a:moveTo>
                    <a:pt x="1365" y="293"/>
                  </a:moveTo>
                  <a:cubicBezTo>
                    <a:pt x="1357" y="293"/>
                    <a:pt x="1357" y="293"/>
                    <a:pt x="1357" y="293"/>
                  </a:cubicBezTo>
                  <a:cubicBezTo>
                    <a:pt x="1344" y="293"/>
                    <a:pt x="1344" y="293"/>
                    <a:pt x="1344" y="293"/>
                  </a:cubicBezTo>
                  <a:cubicBezTo>
                    <a:pt x="1344" y="319"/>
                    <a:pt x="1344" y="319"/>
                    <a:pt x="1344" y="319"/>
                  </a:cubicBezTo>
                  <a:cubicBezTo>
                    <a:pt x="1187" y="319"/>
                    <a:pt x="1030" y="319"/>
                    <a:pt x="873" y="319"/>
                  </a:cubicBezTo>
                  <a:cubicBezTo>
                    <a:pt x="873" y="293"/>
                    <a:pt x="873" y="293"/>
                    <a:pt x="873" y="293"/>
                  </a:cubicBezTo>
                  <a:cubicBezTo>
                    <a:pt x="860" y="293"/>
                    <a:pt x="860" y="293"/>
                    <a:pt x="860" y="293"/>
                  </a:cubicBezTo>
                  <a:cubicBezTo>
                    <a:pt x="852" y="293"/>
                    <a:pt x="852" y="293"/>
                    <a:pt x="852" y="293"/>
                  </a:cubicBezTo>
                  <a:cubicBezTo>
                    <a:pt x="852" y="80"/>
                    <a:pt x="852" y="80"/>
                    <a:pt x="852" y="80"/>
                  </a:cubicBezTo>
                  <a:cubicBezTo>
                    <a:pt x="853" y="80"/>
                    <a:pt x="854" y="80"/>
                    <a:pt x="855" y="80"/>
                  </a:cubicBezTo>
                  <a:cubicBezTo>
                    <a:pt x="856" y="80"/>
                    <a:pt x="857" y="80"/>
                    <a:pt x="858" y="80"/>
                  </a:cubicBezTo>
                  <a:cubicBezTo>
                    <a:pt x="866" y="64"/>
                    <a:pt x="881" y="53"/>
                    <a:pt x="898" y="53"/>
                  </a:cubicBezTo>
                  <a:cubicBezTo>
                    <a:pt x="911" y="53"/>
                    <a:pt x="924" y="53"/>
                    <a:pt x="937" y="53"/>
                  </a:cubicBezTo>
                  <a:cubicBezTo>
                    <a:pt x="993" y="53"/>
                    <a:pt x="1048" y="53"/>
                    <a:pt x="1104" y="53"/>
                  </a:cubicBezTo>
                  <a:cubicBezTo>
                    <a:pt x="1172" y="53"/>
                    <a:pt x="1240" y="53"/>
                    <a:pt x="1307" y="53"/>
                  </a:cubicBezTo>
                  <a:cubicBezTo>
                    <a:pt x="1311" y="53"/>
                    <a:pt x="1315" y="53"/>
                    <a:pt x="1319" y="53"/>
                  </a:cubicBezTo>
                  <a:cubicBezTo>
                    <a:pt x="1336" y="53"/>
                    <a:pt x="1351" y="64"/>
                    <a:pt x="1359" y="80"/>
                  </a:cubicBezTo>
                  <a:cubicBezTo>
                    <a:pt x="1360" y="80"/>
                    <a:pt x="1361" y="80"/>
                    <a:pt x="1361" y="80"/>
                  </a:cubicBezTo>
                  <a:cubicBezTo>
                    <a:pt x="1362" y="80"/>
                    <a:pt x="1364" y="80"/>
                    <a:pt x="1365" y="80"/>
                  </a:cubicBezTo>
                  <a:cubicBezTo>
                    <a:pt x="1365" y="293"/>
                    <a:pt x="1365" y="293"/>
                    <a:pt x="1365" y="293"/>
                  </a:cubicBezTo>
                  <a:moveTo>
                    <a:pt x="2231" y="1907"/>
                  </a:moveTo>
                  <a:cubicBezTo>
                    <a:pt x="2231" y="1962"/>
                    <a:pt x="2231" y="2018"/>
                    <a:pt x="2231" y="2074"/>
                  </a:cubicBezTo>
                  <a:cubicBezTo>
                    <a:pt x="2231" y="2142"/>
                    <a:pt x="2231" y="2209"/>
                    <a:pt x="2231" y="2277"/>
                  </a:cubicBezTo>
                  <a:cubicBezTo>
                    <a:pt x="2231" y="2281"/>
                    <a:pt x="2231" y="2285"/>
                    <a:pt x="2231" y="2289"/>
                  </a:cubicBezTo>
                  <a:cubicBezTo>
                    <a:pt x="2231" y="2304"/>
                    <a:pt x="2223" y="2317"/>
                    <a:pt x="2210" y="2326"/>
                  </a:cubicBezTo>
                  <a:cubicBezTo>
                    <a:pt x="2210" y="2161"/>
                    <a:pt x="2210" y="1996"/>
                    <a:pt x="2210" y="1831"/>
                  </a:cubicBezTo>
                  <a:cubicBezTo>
                    <a:pt x="2223" y="1839"/>
                    <a:pt x="2231" y="1853"/>
                    <a:pt x="2231" y="1868"/>
                  </a:cubicBezTo>
                  <a:cubicBezTo>
                    <a:pt x="2231" y="1881"/>
                    <a:pt x="2231" y="1894"/>
                    <a:pt x="2231" y="1907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FB8F63C7-D86D-460E-B7C6-FBF55A574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552" y="3998777"/>
              <a:ext cx="727075" cy="727075"/>
            </a:xfrm>
            <a:custGeom>
              <a:avLst/>
              <a:gdLst>
                <a:gd name="T0" fmla="*/ 541 w 594"/>
                <a:gd name="T1" fmla="*/ 21 h 594"/>
                <a:gd name="T2" fmla="*/ 374 w 594"/>
                <a:gd name="T3" fmla="*/ 152 h 594"/>
                <a:gd name="T4" fmla="*/ 302 w 594"/>
                <a:gd name="T5" fmla="*/ 121 h 594"/>
                <a:gd name="T6" fmla="*/ 316 w 594"/>
                <a:gd name="T7" fmla="*/ 92 h 594"/>
                <a:gd name="T8" fmla="*/ 313 w 594"/>
                <a:gd name="T9" fmla="*/ 90 h 594"/>
                <a:gd name="T10" fmla="*/ 281 w 594"/>
                <a:gd name="T11" fmla="*/ 106 h 594"/>
                <a:gd name="T12" fmla="*/ 276 w 594"/>
                <a:gd name="T13" fmla="*/ 111 h 594"/>
                <a:gd name="T14" fmla="*/ 249 w 594"/>
                <a:gd name="T15" fmla="*/ 99 h 594"/>
                <a:gd name="T16" fmla="*/ 251 w 594"/>
                <a:gd name="T17" fmla="*/ 98 h 594"/>
                <a:gd name="T18" fmla="*/ 267 w 594"/>
                <a:gd name="T19" fmla="*/ 65 h 594"/>
                <a:gd name="T20" fmla="*/ 265 w 594"/>
                <a:gd name="T21" fmla="*/ 63 h 594"/>
                <a:gd name="T22" fmla="*/ 232 w 594"/>
                <a:gd name="T23" fmla="*/ 79 h 594"/>
                <a:gd name="T24" fmla="*/ 224 w 594"/>
                <a:gd name="T25" fmla="*/ 88 h 594"/>
                <a:gd name="T26" fmla="*/ 201 w 594"/>
                <a:gd name="T27" fmla="*/ 79 h 594"/>
                <a:gd name="T28" fmla="*/ 108 w 594"/>
                <a:gd name="T29" fmla="*/ 83 h 594"/>
                <a:gd name="T30" fmla="*/ 267 w 594"/>
                <a:gd name="T31" fmla="*/ 255 h 594"/>
                <a:gd name="T32" fmla="*/ 148 w 594"/>
                <a:gd name="T33" fmla="*/ 410 h 594"/>
                <a:gd name="T34" fmla="*/ 78 w 594"/>
                <a:gd name="T35" fmla="*/ 403 h 594"/>
                <a:gd name="T36" fmla="*/ 0 w 594"/>
                <a:gd name="T37" fmla="*/ 443 h 594"/>
                <a:gd name="T38" fmla="*/ 96 w 594"/>
                <a:gd name="T39" fmla="*/ 461 h 594"/>
                <a:gd name="T40" fmla="*/ 128 w 594"/>
                <a:gd name="T41" fmla="*/ 467 h 594"/>
                <a:gd name="T42" fmla="*/ 133 w 594"/>
                <a:gd name="T43" fmla="*/ 498 h 594"/>
                <a:gd name="T44" fmla="*/ 151 w 594"/>
                <a:gd name="T45" fmla="*/ 594 h 594"/>
                <a:gd name="T46" fmla="*/ 191 w 594"/>
                <a:gd name="T47" fmla="*/ 516 h 594"/>
                <a:gd name="T48" fmla="*/ 184 w 594"/>
                <a:gd name="T49" fmla="*/ 446 h 594"/>
                <a:gd name="T50" fmla="*/ 339 w 594"/>
                <a:gd name="T51" fmla="*/ 328 h 594"/>
                <a:gd name="T52" fmla="*/ 511 w 594"/>
                <a:gd name="T53" fmla="*/ 486 h 594"/>
                <a:gd name="T54" fmla="*/ 515 w 594"/>
                <a:gd name="T55" fmla="*/ 393 h 594"/>
                <a:gd name="T56" fmla="*/ 506 w 594"/>
                <a:gd name="T57" fmla="*/ 371 h 594"/>
                <a:gd name="T58" fmla="*/ 515 w 594"/>
                <a:gd name="T59" fmla="*/ 362 h 594"/>
                <a:gd name="T60" fmla="*/ 531 w 594"/>
                <a:gd name="T61" fmla="*/ 330 h 594"/>
                <a:gd name="T62" fmla="*/ 529 w 594"/>
                <a:gd name="T63" fmla="*/ 327 h 594"/>
                <a:gd name="T64" fmla="*/ 496 w 594"/>
                <a:gd name="T65" fmla="*/ 344 h 594"/>
                <a:gd name="T66" fmla="*/ 495 w 594"/>
                <a:gd name="T67" fmla="*/ 345 h 594"/>
                <a:gd name="T68" fmla="*/ 484 w 594"/>
                <a:gd name="T69" fmla="*/ 318 h 594"/>
                <a:gd name="T70" fmla="*/ 488 w 594"/>
                <a:gd name="T71" fmla="*/ 314 h 594"/>
                <a:gd name="T72" fmla="*/ 504 w 594"/>
                <a:gd name="T73" fmla="*/ 281 h 594"/>
                <a:gd name="T74" fmla="*/ 502 w 594"/>
                <a:gd name="T75" fmla="*/ 279 h 594"/>
                <a:gd name="T76" fmla="*/ 473 w 594"/>
                <a:gd name="T77" fmla="*/ 292 h 594"/>
                <a:gd name="T78" fmla="*/ 443 w 594"/>
                <a:gd name="T79" fmla="*/ 220 h 594"/>
                <a:gd name="T80" fmla="*/ 573 w 594"/>
                <a:gd name="T81" fmla="*/ 53 h 594"/>
                <a:gd name="T82" fmla="*/ 589 w 594"/>
                <a:gd name="T83" fmla="*/ 5 h 594"/>
                <a:gd name="T84" fmla="*/ 541 w 594"/>
                <a:gd name="T85" fmla="*/ 21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4" h="594">
                  <a:moveTo>
                    <a:pt x="541" y="21"/>
                  </a:moveTo>
                  <a:cubicBezTo>
                    <a:pt x="374" y="152"/>
                    <a:pt x="374" y="152"/>
                    <a:pt x="374" y="152"/>
                  </a:cubicBezTo>
                  <a:cubicBezTo>
                    <a:pt x="302" y="121"/>
                    <a:pt x="302" y="121"/>
                    <a:pt x="302" y="121"/>
                  </a:cubicBezTo>
                  <a:cubicBezTo>
                    <a:pt x="314" y="109"/>
                    <a:pt x="320" y="96"/>
                    <a:pt x="316" y="92"/>
                  </a:cubicBezTo>
                  <a:cubicBezTo>
                    <a:pt x="313" y="90"/>
                    <a:pt x="313" y="90"/>
                    <a:pt x="313" y="90"/>
                  </a:cubicBezTo>
                  <a:cubicBezTo>
                    <a:pt x="309" y="85"/>
                    <a:pt x="294" y="93"/>
                    <a:pt x="281" y="106"/>
                  </a:cubicBezTo>
                  <a:cubicBezTo>
                    <a:pt x="279" y="108"/>
                    <a:pt x="278" y="109"/>
                    <a:pt x="276" y="111"/>
                  </a:cubicBezTo>
                  <a:cubicBezTo>
                    <a:pt x="249" y="99"/>
                    <a:pt x="249" y="99"/>
                    <a:pt x="249" y="99"/>
                  </a:cubicBezTo>
                  <a:cubicBezTo>
                    <a:pt x="250" y="99"/>
                    <a:pt x="250" y="98"/>
                    <a:pt x="251" y="98"/>
                  </a:cubicBezTo>
                  <a:cubicBezTo>
                    <a:pt x="264" y="84"/>
                    <a:pt x="271" y="70"/>
                    <a:pt x="267" y="65"/>
                  </a:cubicBezTo>
                  <a:cubicBezTo>
                    <a:pt x="265" y="63"/>
                    <a:pt x="265" y="63"/>
                    <a:pt x="265" y="63"/>
                  </a:cubicBezTo>
                  <a:cubicBezTo>
                    <a:pt x="260" y="58"/>
                    <a:pt x="245" y="66"/>
                    <a:pt x="232" y="79"/>
                  </a:cubicBezTo>
                  <a:cubicBezTo>
                    <a:pt x="229" y="82"/>
                    <a:pt x="226" y="85"/>
                    <a:pt x="224" y="88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8" y="83"/>
                    <a:pt x="364" y="190"/>
                    <a:pt x="267" y="255"/>
                  </a:cubicBezTo>
                  <a:cubicBezTo>
                    <a:pt x="223" y="284"/>
                    <a:pt x="148" y="410"/>
                    <a:pt x="148" y="410"/>
                  </a:cubicBezTo>
                  <a:cubicBezTo>
                    <a:pt x="78" y="403"/>
                    <a:pt x="78" y="403"/>
                    <a:pt x="78" y="40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96" y="461"/>
                    <a:pt x="96" y="461"/>
                    <a:pt x="96" y="461"/>
                  </a:cubicBezTo>
                  <a:cubicBezTo>
                    <a:pt x="128" y="467"/>
                    <a:pt x="128" y="467"/>
                    <a:pt x="128" y="467"/>
                  </a:cubicBezTo>
                  <a:cubicBezTo>
                    <a:pt x="133" y="498"/>
                    <a:pt x="133" y="498"/>
                    <a:pt x="133" y="498"/>
                  </a:cubicBezTo>
                  <a:cubicBezTo>
                    <a:pt x="151" y="594"/>
                    <a:pt x="151" y="594"/>
                    <a:pt x="151" y="594"/>
                  </a:cubicBezTo>
                  <a:cubicBezTo>
                    <a:pt x="191" y="516"/>
                    <a:pt x="191" y="516"/>
                    <a:pt x="191" y="516"/>
                  </a:cubicBezTo>
                  <a:cubicBezTo>
                    <a:pt x="184" y="446"/>
                    <a:pt x="184" y="446"/>
                    <a:pt x="184" y="446"/>
                  </a:cubicBezTo>
                  <a:cubicBezTo>
                    <a:pt x="184" y="446"/>
                    <a:pt x="310" y="371"/>
                    <a:pt x="339" y="328"/>
                  </a:cubicBezTo>
                  <a:cubicBezTo>
                    <a:pt x="404" y="231"/>
                    <a:pt x="511" y="486"/>
                    <a:pt x="511" y="486"/>
                  </a:cubicBezTo>
                  <a:cubicBezTo>
                    <a:pt x="515" y="393"/>
                    <a:pt x="515" y="393"/>
                    <a:pt x="515" y="393"/>
                  </a:cubicBezTo>
                  <a:cubicBezTo>
                    <a:pt x="506" y="371"/>
                    <a:pt x="506" y="371"/>
                    <a:pt x="506" y="371"/>
                  </a:cubicBezTo>
                  <a:cubicBezTo>
                    <a:pt x="509" y="368"/>
                    <a:pt x="512" y="365"/>
                    <a:pt x="515" y="362"/>
                  </a:cubicBezTo>
                  <a:cubicBezTo>
                    <a:pt x="529" y="349"/>
                    <a:pt x="536" y="334"/>
                    <a:pt x="531" y="330"/>
                  </a:cubicBezTo>
                  <a:cubicBezTo>
                    <a:pt x="529" y="327"/>
                    <a:pt x="529" y="327"/>
                    <a:pt x="529" y="327"/>
                  </a:cubicBezTo>
                  <a:cubicBezTo>
                    <a:pt x="525" y="323"/>
                    <a:pt x="510" y="330"/>
                    <a:pt x="496" y="344"/>
                  </a:cubicBezTo>
                  <a:cubicBezTo>
                    <a:pt x="496" y="344"/>
                    <a:pt x="496" y="345"/>
                    <a:pt x="495" y="345"/>
                  </a:cubicBezTo>
                  <a:cubicBezTo>
                    <a:pt x="484" y="318"/>
                    <a:pt x="484" y="318"/>
                    <a:pt x="484" y="318"/>
                  </a:cubicBezTo>
                  <a:cubicBezTo>
                    <a:pt x="485" y="317"/>
                    <a:pt x="487" y="315"/>
                    <a:pt x="488" y="314"/>
                  </a:cubicBezTo>
                  <a:cubicBezTo>
                    <a:pt x="502" y="300"/>
                    <a:pt x="509" y="286"/>
                    <a:pt x="504" y="281"/>
                  </a:cubicBezTo>
                  <a:cubicBezTo>
                    <a:pt x="502" y="279"/>
                    <a:pt x="502" y="279"/>
                    <a:pt x="502" y="279"/>
                  </a:cubicBezTo>
                  <a:cubicBezTo>
                    <a:pt x="498" y="275"/>
                    <a:pt x="485" y="280"/>
                    <a:pt x="473" y="292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573" y="53"/>
                    <a:pt x="573" y="53"/>
                    <a:pt x="573" y="53"/>
                  </a:cubicBezTo>
                  <a:cubicBezTo>
                    <a:pt x="573" y="53"/>
                    <a:pt x="594" y="29"/>
                    <a:pt x="589" y="5"/>
                  </a:cubicBezTo>
                  <a:cubicBezTo>
                    <a:pt x="566" y="0"/>
                    <a:pt x="541" y="21"/>
                    <a:pt x="541" y="21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81CC8A4-C62E-4729-B4BA-FC588CD9D0AD}"/>
                </a:ext>
              </a:extLst>
            </p:cNvPr>
            <p:cNvSpPr txBox="1"/>
            <p:nvPr/>
          </p:nvSpPr>
          <p:spPr>
            <a:xfrm>
              <a:off x="5360574" y="2141034"/>
              <a:ext cx="13469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00AEEF"/>
                  </a:solidFill>
                </a:rPr>
                <a:t>STAR</a:t>
              </a:r>
              <a:endParaRPr lang="ko-KR" altLang="en-US" sz="4000" dirty="0">
                <a:solidFill>
                  <a:srgbClr val="00AEEF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A1728E-C830-4BA2-AB52-0B5B08BD6318}"/>
                </a:ext>
              </a:extLst>
            </p:cNvPr>
            <p:cNvSpPr txBox="1"/>
            <p:nvPr/>
          </p:nvSpPr>
          <p:spPr>
            <a:xfrm>
              <a:off x="5044270" y="2594517"/>
              <a:ext cx="19795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00AEEF"/>
                  </a:solidFill>
                </a:rPr>
                <a:t>GATE</a:t>
              </a:r>
              <a:endParaRPr lang="ko-KR" altLang="en-US" sz="6000" dirty="0">
                <a:solidFill>
                  <a:srgbClr val="00AEEF"/>
                </a:solidFill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47F90C5-11CB-4D7A-A2B7-B8BC037FA604}"/>
                </a:ext>
              </a:extLst>
            </p:cNvPr>
            <p:cNvSpPr/>
            <p:nvPr/>
          </p:nvSpPr>
          <p:spPr>
            <a:xfrm>
              <a:off x="4800600" y="5924550"/>
              <a:ext cx="2524125" cy="1809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70196BC-A672-4DE6-B61D-B324A138FC7F}"/>
              </a:ext>
            </a:extLst>
          </p:cNvPr>
          <p:cNvSpPr/>
          <p:nvPr/>
        </p:nvSpPr>
        <p:spPr>
          <a:xfrm rot="1440000">
            <a:off x="6989135" y="4356660"/>
            <a:ext cx="113524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  <a:endParaRPr lang="ko-KR" altLang="en-US" sz="1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3" name="Rectangle 222">
            <a:extLst>
              <a:ext uri="{FF2B5EF4-FFF2-40B4-BE49-F238E27FC236}">
                <a16:creationId xmlns:a16="http://schemas.microsoft.com/office/drawing/2014/main" id="{19B0C100-CE63-4392-B136-C7569D35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96" y="11280016"/>
            <a:ext cx="9721491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사물 인식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기능을 기반으로 객체의 기내 반입 가능 여부를 판별해주는 어플리케이션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사용자에게서 기존의 판별 과정의 번거로움을 해소시키고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목적 성취를 위한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소요 시간을 단축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5" name="Rectangle 222">
            <a:extLst>
              <a:ext uri="{FF2B5EF4-FFF2-40B4-BE49-F238E27FC236}">
                <a16:creationId xmlns:a16="http://schemas.microsoft.com/office/drawing/2014/main" id="{EAB59EA0-ADE1-4386-8EE7-BFB712C22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493" y="11280016"/>
            <a:ext cx="9721491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 정보 업로드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이미지의 경우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Google Vision API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통해 분석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키워드의 경우 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Firebase DB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객체정보 전송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추출된 이미지 정보를 전송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Firebase DB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저장된 정보와 비교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기내 반입 가능 여부를 판별하여 사용자에게 출력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6" name="Rectangle 222">
            <a:extLst>
              <a:ext uri="{FF2B5EF4-FFF2-40B4-BE49-F238E27FC236}">
                <a16:creationId xmlns:a16="http://schemas.microsoft.com/office/drawing/2014/main" id="{D33250A6-051E-450F-9657-24A58960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96" y="23856048"/>
            <a:ext cx="9721491" cy="56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현존 최소 정보 단위의 상세 검색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이미지 분석을 통하여 사용자를 대신해 객체를 분류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haroni" panose="02010803020104030203" pitchFamily="2" charset="-79"/>
              </a:rPr>
              <a:t>사용자에게 요구되는 정보량을 극히 축소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친화적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단일객체 단위의 이미지 검색</a:t>
            </a:r>
            <a:endParaRPr lang="en-US" altLang="ko-KR" sz="3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스마트폰 내장 기능만으로 모든 작업 수행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0DBD9B60-A8F8-4D51-922A-46B1715E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15" y="17649991"/>
            <a:ext cx="3565133" cy="5391677"/>
          </a:xfrm>
          <a:prstGeom prst="rect">
            <a:avLst/>
          </a:prstGeom>
        </p:spPr>
      </p:pic>
      <p:sp>
        <p:nvSpPr>
          <p:cNvPr id="147" name="곱하기 기호 146">
            <a:extLst>
              <a:ext uri="{FF2B5EF4-FFF2-40B4-BE49-F238E27FC236}">
                <a16:creationId xmlns:a16="http://schemas.microsoft.com/office/drawing/2014/main" id="{BBD8ACC5-A522-483F-9971-D5DB623885AC}"/>
              </a:ext>
            </a:extLst>
          </p:cNvPr>
          <p:cNvSpPr/>
          <p:nvPr/>
        </p:nvSpPr>
        <p:spPr>
          <a:xfrm>
            <a:off x="1868287" y="19662125"/>
            <a:ext cx="2382388" cy="2232295"/>
          </a:xfrm>
          <a:prstGeom prst="mathMultiply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Picture 4">
            <a:extLst>
              <a:ext uri="{FF2B5EF4-FFF2-40B4-BE49-F238E27FC236}">
                <a16:creationId xmlns:a16="http://schemas.microsoft.com/office/drawing/2014/main" id="{E213013F-2F7F-481D-B4B9-7F724833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104" y="17745706"/>
            <a:ext cx="3637160" cy="561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70BDBA3-5668-449A-917A-50CAB5737F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3"/>
          <a:stretch/>
        </p:blipFill>
        <p:spPr>
          <a:xfrm>
            <a:off x="11470883" y="17745631"/>
            <a:ext cx="3700909" cy="561237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8BBCFFE-9A89-4480-AF36-26EB6D2D6FEC}"/>
              </a:ext>
            </a:extLst>
          </p:cNvPr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" b="7067"/>
          <a:stretch/>
        </p:blipFill>
        <p:spPr>
          <a:xfrm>
            <a:off x="5920995" y="17649990"/>
            <a:ext cx="3565132" cy="539167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AC1FBFD-97FA-48A8-9ED1-9E8C448B8A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8"/>
          <a:stretch/>
        </p:blipFill>
        <p:spPr>
          <a:xfrm>
            <a:off x="11470883" y="23584419"/>
            <a:ext cx="3700909" cy="590036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C99C3C6-2EB5-4958-AEBF-0A2904CC838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1"/>
          <a:stretch/>
        </p:blipFill>
        <p:spPr>
          <a:xfrm>
            <a:off x="16799104" y="23584419"/>
            <a:ext cx="3637160" cy="5888551"/>
          </a:xfrm>
          <a:prstGeom prst="rect">
            <a:avLst/>
          </a:prstGeom>
        </p:spPr>
      </p:pic>
      <p:sp>
        <p:nvSpPr>
          <p:cNvPr id="149" name="원형: 비어 있음 148">
            <a:extLst>
              <a:ext uri="{FF2B5EF4-FFF2-40B4-BE49-F238E27FC236}">
                <a16:creationId xmlns:a16="http://schemas.microsoft.com/office/drawing/2014/main" id="{C046D1A5-E916-4A09-9111-15E16541AF13}"/>
              </a:ext>
            </a:extLst>
          </p:cNvPr>
          <p:cNvSpPr/>
          <p:nvPr/>
        </p:nvSpPr>
        <p:spPr>
          <a:xfrm>
            <a:off x="6797529" y="19926204"/>
            <a:ext cx="1786402" cy="1704135"/>
          </a:xfrm>
          <a:prstGeom prst="donu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1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110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Stargate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Stargate</dc:title>
  <dc:creator>전 영규</dc:creator>
  <cp:lastModifiedBy>전 영규</cp:lastModifiedBy>
  <cp:revision>15</cp:revision>
  <dcterms:created xsi:type="dcterms:W3CDTF">2020-06-12T01:51:48Z</dcterms:created>
  <dcterms:modified xsi:type="dcterms:W3CDTF">2020-06-21T05:40:45Z</dcterms:modified>
</cp:coreProperties>
</file>