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8" r:id="rId4"/>
    <p:sldId id="287" r:id="rId5"/>
    <p:sldId id="289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6" r:id="rId14"/>
    <p:sldId id="299" r:id="rId15"/>
    <p:sldId id="302" r:id="rId16"/>
    <p:sldId id="303" r:id="rId17"/>
    <p:sldId id="305" r:id="rId18"/>
    <p:sldId id="300" r:id="rId19"/>
    <p:sldId id="301" r:id="rId20"/>
    <p:sldId id="30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404040"/>
    <a:srgbClr val="DCBA91"/>
    <a:srgbClr val="365655"/>
    <a:srgbClr val="7F7F7F"/>
    <a:srgbClr val="EEEFEF"/>
    <a:srgbClr val="E6E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64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E6E7E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92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61CF-E792-4FE7-B61B-E04C51A9C61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B648-FC56-44D5-AE3E-4C3185B86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4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61CF-E792-4FE7-B61B-E04C51A9C61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B648-FC56-44D5-AE3E-4C3185B86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4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64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E6E7E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14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64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rgbClr val="E6E7E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279264"/>
            <a:ext cx="10515600" cy="692150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PLEASE, ENTER THE TEXT HERE.</a:t>
            </a:r>
          </a:p>
        </p:txBody>
      </p:sp>
      <p:sp>
        <p:nvSpPr>
          <p:cNvPr id="4" name="Freeform 9"/>
          <p:cNvSpPr>
            <a:spLocks/>
          </p:cNvSpPr>
          <p:nvPr userDrawn="1"/>
        </p:nvSpPr>
        <p:spPr bwMode="auto">
          <a:xfrm>
            <a:off x="220877" y="887140"/>
            <a:ext cx="727075" cy="727075"/>
          </a:xfrm>
          <a:custGeom>
            <a:avLst/>
            <a:gdLst>
              <a:gd name="T0" fmla="*/ 541 w 594"/>
              <a:gd name="T1" fmla="*/ 21 h 594"/>
              <a:gd name="T2" fmla="*/ 374 w 594"/>
              <a:gd name="T3" fmla="*/ 152 h 594"/>
              <a:gd name="T4" fmla="*/ 302 w 594"/>
              <a:gd name="T5" fmla="*/ 121 h 594"/>
              <a:gd name="T6" fmla="*/ 316 w 594"/>
              <a:gd name="T7" fmla="*/ 92 h 594"/>
              <a:gd name="T8" fmla="*/ 313 w 594"/>
              <a:gd name="T9" fmla="*/ 90 h 594"/>
              <a:gd name="T10" fmla="*/ 281 w 594"/>
              <a:gd name="T11" fmla="*/ 106 h 594"/>
              <a:gd name="T12" fmla="*/ 276 w 594"/>
              <a:gd name="T13" fmla="*/ 111 h 594"/>
              <a:gd name="T14" fmla="*/ 249 w 594"/>
              <a:gd name="T15" fmla="*/ 99 h 594"/>
              <a:gd name="T16" fmla="*/ 251 w 594"/>
              <a:gd name="T17" fmla="*/ 98 h 594"/>
              <a:gd name="T18" fmla="*/ 267 w 594"/>
              <a:gd name="T19" fmla="*/ 65 h 594"/>
              <a:gd name="T20" fmla="*/ 265 w 594"/>
              <a:gd name="T21" fmla="*/ 63 h 594"/>
              <a:gd name="T22" fmla="*/ 232 w 594"/>
              <a:gd name="T23" fmla="*/ 79 h 594"/>
              <a:gd name="T24" fmla="*/ 224 w 594"/>
              <a:gd name="T25" fmla="*/ 88 h 594"/>
              <a:gd name="T26" fmla="*/ 201 w 594"/>
              <a:gd name="T27" fmla="*/ 79 h 594"/>
              <a:gd name="T28" fmla="*/ 108 w 594"/>
              <a:gd name="T29" fmla="*/ 83 h 594"/>
              <a:gd name="T30" fmla="*/ 267 w 594"/>
              <a:gd name="T31" fmla="*/ 255 h 594"/>
              <a:gd name="T32" fmla="*/ 148 w 594"/>
              <a:gd name="T33" fmla="*/ 410 h 594"/>
              <a:gd name="T34" fmla="*/ 78 w 594"/>
              <a:gd name="T35" fmla="*/ 403 h 594"/>
              <a:gd name="T36" fmla="*/ 0 w 594"/>
              <a:gd name="T37" fmla="*/ 443 h 594"/>
              <a:gd name="T38" fmla="*/ 96 w 594"/>
              <a:gd name="T39" fmla="*/ 461 h 594"/>
              <a:gd name="T40" fmla="*/ 128 w 594"/>
              <a:gd name="T41" fmla="*/ 467 h 594"/>
              <a:gd name="T42" fmla="*/ 133 w 594"/>
              <a:gd name="T43" fmla="*/ 498 h 594"/>
              <a:gd name="T44" fmla="*/ 151 w 594"/>
              <a:gd name="T45" fmla="*/ 594 h 594"/>
              <a:gd name="T46" fmla="*/ 191 w 594"/>
              <a:gd name="T47" fmla="*/ 516 h 594"/>
              <a:gd name="T48" fmla="*/ 184 w 594"/>
              <a:gd name="T49" fmla="*/ 446 h 594"/>
              <a:gd name="T50" fmla="*/ 339 w 594"/>
              <a:gd name="T51" fmla="*/ 328 h 594"/>
              <a:gd name="T52" fmla="*/ 511 w 594"/>
              <a:gd name="T53" fmla="*/ 486 h 594"/>
              <a:gd name="T54" fmla="*/ 515 w 594"/>
              <a:gd name="T55" fmla="*/ 393 h 594"/>
              <a:gd name="T56" fmla="*/ 506 w 594"/>
              <a:gd name="T57" fmla="*/ 371 h 594"/>
              <a:gd name="T58" fmla="*/ 515 w 594"/>
              <a:gd name="T59" fmla="*/ 362 h 594"/>
              <a:gd name="T60" fmla="*/ 531 w 594"/>
              <a:gd name="T61" fmla="*/ 330 h 594"/>
              <a:gd name="T62" fmla="*/ 529 w 594"/>
              <a:gd name="T63" fmla="*/ 327 h 594"/>
              <a:gd name="T64" fmla="*/ 496 w 594"/>
              <a:gd name="T65" fmla="*/ 344 h 594"/>
              <a:gd name="T66" fmla="*/ 495 w 594"/>
              <a:gd name="T67" fmla="*/ 345 h 594"/>
              <a:gd name="T68" fmla="*/ 484 w 594"/>
              <a:gd name="T69" fmla="*/ 318 h 594"/>
              <a:gd name="T70" fmla="*/ 488 w 594"/>
              <a:gd name="T71" fmla="*/ 314 h 594"/>
              <a:gd name="T72" fmla="*/ 504 w 594"/>
              <a:gd name="T73" fmla="*/ 281 h 594"/>
              <a:gd name="T74" fmla="*/ 502 w 594"/>
              <a:gd name="T75" fmla="*/ 279 h 594"/>
              <a:gd name="T76" fmla="*/ 473 w 594"/>
              <a:gd name="T77" fmla="*/ 292 h 594"/>
              <a:gd name="T78" fmla="*/ 443 w 594"/>
              <a:gd name="T79" fmla="*/ 220 h 594"/>
              <a:gd name="T80" fmla="*/ 573 w 594"/>
              <a:gd name="T81" fmla="*/ 53 h 594"/>
              <a:gd name="T82" fmla="*/ 589 w 594"/>
              <a:gd name="T83" fmla="*/ 5 h 594"/>
              <a:gd name="T84" fmla="*/ 541 w 594"/>
              <a:gd name="T85" fmla="*/ 21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94" h="594">
                <a:moveTo>
                  <a:pt x="541" y="21"/>
                </a:moveTo>
                <a:cubicBezTo>
                  <a:pt x="374" y="152"/>
                  <a:pt x="374" y="152"/>
                  <a:pt x="374" y="152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14" y="109"/>
                  <a:pt x="320" y="96"/>
                  <a:pt x="316" y="92"/>
                </a:cubicBezTo>
                <a:cubicBezTo>
                  <a:pt x="313" y="90"/>
                  <a:pt x="313" y="90"/>
                  <a:pt x="313" y="90"/>
                </a:cubicBezTo>
                <a:cubicBezTo>
                  <a:pt x="309" y="85"/>
                  <a:pt x="294" y="93"/>
                  <a:pt x="281" y="106"/>
                </a:cubicBezTo>
                <a:cubicBezTo>
                  <a:pt x="279" y="108"/>
                  <a:pt x="278" y="109"/>
                  <a:pt x="276" y="111"/>
                </a:cubicBezTo>
                <a:cubicBezTo>
                  <a:pt x="249" y="99"/>
                  <a:pt x="249" y="99"/>
                  <a:pt x="249" y="99"/>
                </a:cubicBezTo>
                <a:cubicBezTo>
                  <a:pt x="250" y="99"/>
                  <a:pt x="250" y="98"/>
                  <a:pt x="251" y="98"/>
                </a:cubicBezTo>
                <a:cubicBezTo>
                  <a:pt x="264" y="84"/>
                  <a:pt x="271" y="70"/>
                  <a:pt x="267" y="65"/>
                </a:cubicBezTo>
                <a:cubicBezTo>
                  <a:pt x="265" y="63"/>
                  <a:pt x="265" y="63"/>
                  <a:pt x="265" y="63"/>
                </a:cubicBezTo>
                <a:cubicBezTo>
                  <a:pt x="260" y="58"/>
                  <a:pt x="245" y="66"/>
                  <a:pt x="232" y="79"/>
                </a:cubicBezTo>
                <a:cubicBezTo>
                  <a:pt x="229" y="82"/>
                  <a:pt x="226" y="85"/>
                  <a:pt x="224" y="88"/>
                </a:cubicBezTo>
                <a:cubicBezTo>
                  <a:pt x="201" y="79"/>
                  <a:pt x="201" y="79"/>
                  <a:pt x="201" y="79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3"/>
                  <a:pt x="364" y="190"/>
                  <a:pt x="267" y="255"/>
                </a:cubicBezTo>
                <a:cubicBezTo>
                  <a:pt x="223" y="284"/>
                  <a:pt x="148" y="410"/>
                  <a:pt x="148" y="410"/>
                </a:cubicBezTo>
                <a:cubicBezTo>
                  <a:pt x="78" y="403"/>
                  <a:pt x="78" y="403"/>
                  <a:pt x="78" y="403"/>
                </a:cubicBezTo>
                <a:cubicBezTo>
                  <a:pt x="0" y="443"/>
                  <a:pt x="0" y="443"/>
                  <a:pt x="0" y="443"/>
                </a:cubicBezTo>
                <a:cubicBezTo>
                  <a:pt x="96" y="461"/>
                  <a:pt x="96" y="461"/>
                  <a:pt x="96" y="461"/>
                </a:cubicBezTo>
                <a:cubicBezTo>
                  <a:pt x="128" y="467"/>
                  <a:pt x="128" y="467"/>
                  <a:pt x="128" y="467"/>
                </a:cubicBezTo>
                <a:cubicBezTo>
                  <a:pt x="133" y="498"/>
                  <a:pt x="133" y="498"/>
                  <a:pt x="133" y="498"/>
                </a:cubicBezTo>
                <a:cubicBezTo>
                  <a:pt x="151" y="594"/>
                  <a:pt x="151" y="594"/>
                  <a:pt x="151" y="594"/>
                </a:cubicBezTo>
                <a:cubicBezTo>
                  <a:pt x="191" y="516"/>
                  <a:pt x="191" y="516"/>
                  <a:pt x="191" y="516"/>
                </a:cubicBezTo>
                <a:cubicBezTo>
                  <a:pt x="184" y="446"/>
                  <a:pt x="184" y="446"/>
                  <a:pt x="184" y="446"/>
                </a:cubicBezTo>
                <a:cubicBezTo>
                  <a:pt x="184" y="446"/>
                  <a:pt x="310" y="371"/>
                  <a:pt x="339" y="328"/>
                </a:cubicBezTo>
                <a:cubicBezTo>
                  <a:pt x="404" y="231"/>
                  <a:pt x="511" y="486"/>
                  <a:pt x="511" y="486"/>
                </a:cubicBezTo>
                <a:cubicBezTo>
                  <a:pt x="515" y="393"/>
                  <a:pt x="515" y="393"/>
                  <a:pt x="515" y="393"/>
                </a:cubicBezTo>
                <a:cubicBezTo>
                  <a:pt x="506" y="371"/>
                  <a:pt x="506" y="371"/>
                  <a:pt x="506" y="371"/>
                </a:cubicBezTo>
                <a:cubicBezTo>
                  <a:pt x="509" y="368"/>
                  <a:pt x="512" y="365"/>
                  <a:pt x="515" y="362"/>
                </a:cubicBezTo>
                <a:cubicBezTo>
                  <a:pt x="529" y="349"/>
                  <a:pt x="536" y="334"/>
                  <a:pt x="531" y="330"/>
                </a:cubicBezTo>
                <a:cubicBezTo>
                  <a:pt x="529" y="327"/>
                  <a:pt x="529" y="327"/>
                  <a:pt x="529" y="327"/>
                </a:cubicBezTo>
                <a:cubicBezTo>
                  <a:pt x="525" y="323"/>
                  <a:pt x="510" y="330"/>
                  <a:pt x="496" y="344"/>
                </a:cubicBezTo>
                <a:cubicBezTo>
                  <a:pt x="496" y="344"/>
                  <a:pt x="496" y="345"/>
                  <a:pt x="495" y="345"/>
                </a:cubicBezTo>
                <a:cubicBezTo>
                  <a:pt x="484" y="318"/>
                  <a:pt x="484" y="318"/>
                  <a:pt x="484" y="318"/>
                </a:cubicBezTo>
                <a:cubicBezTo>
                  <a:pt x="485" y="317"/>
                  <a:pt x="487" y="315"/>
                  <a:pt x="488" y="314"/>
                </a:cubicBezTo>
                <a:cubicBezTo>
                  <a:pt x="502" y="300"/>
                  <a:pt x="509" y="286"/>
                  <a:pt x="504" y="281"/>
                </a:cubicBezTo>
                <a:cubicBezTo>
                  <a:pt x="502" y="279"/>
                  <a:pt x="502" y="279"/>
                  <a:pt x="502" y="279"/>
                </a:cubicBezTo>
                <a:cubicBezTo>
                  <a:pt x="498" y="275"/>
                  <a:pt x="485" y="280"/>
                  <a:pt x="473" y="292"/>
                </a:cubicBezTo>
                <a:cubicBezTo>
                  <a:pt x="443" y="220"/>
                  <a:pt x="443" y="220"/>
                  <a:pt x="443" y="220"/>
                </a:cubicBezTo>
                <a:cubicBezTo>
                  <a:pt x="573" y="53"/>
                  <a:pt x="573" y="53"/>
                  <a:pt x="573" y="53"/>
                </a:cubicBezTo>
                <a:cubicBezTo>
                  <a:pt x="573" y="53"/>
                  <a:pt x="594" y="29"/>
                  <a:pt x="589" y="5"/>
                </a:cubicBezTo>
                <a:cubicBezTo>
                  <a:pt x="566" y="0"/>
                  <a:pt x="541" y="21"/>
                  <a:pt x="541" y="21"/>
                </a:cubicBezTo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947952" y="971414"/>
            <a:ext cx="10405848" cy="0"/>
          </a:xfrm>
          <a:prstGeom prst="line">
            <a:avLst/>
          </a:prstGeom>
          <a:ln w="28575"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62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61CF-E792-4FE7-B61B-E04C51A9C61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B648-FC56-44D5-AE3E-4C3185B86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4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61CF-E792-4FE7-B61B-E04C51A9C61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B648-FC56-44D5-AE3E-4C3185B86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8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61CF-E792-4FE7-B61B-E04C51A9C61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B648-FC56-44D5-AE3E-4C3185B86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8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61CF-E792-4FE7-B61B-E04C51A9C61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B648-FC56-44D5-AE3E-4C3185B86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4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61CF-E792-4FE7-B61B-E04C51A9C61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B648-FC56-44D5-AE3E-4C3185B86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5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61CF-E792-4FE7-B61B-E04C51A9C61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B648-FC56-44D5-AE3E-4C3185B86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4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661CF-E792-4FE7-B61B-E04C51A9C613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B648-FC56-44D5-AE3E-4C3185B86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2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EditPoints="1"/>
          </p:cNvSpPr>
          <p:nvPr/>
        </p:nvSpPr>
        <p:spPr bwMode="auto">
          <a:xfrm>
            <a:off x="4691063" y="842963"/>
            <a:ext cx="2827338" cy="4770438"/>
          </a:xfrm>
          <a:custGeom>
            <a:avLst/>
            <a:gdLst>
              <a:gd name="T0" fmla="*/ 2284 w 2309"/>
              <a:gd name="T1" fmla="*/ 2281 h 3897"/>
              <a:gd name="T2" fmla="*/ 2284 w 2309"/>
              <a:gd name="T3" fmla="*/ 2230 h 3897"/>
              <a:gd name="T4" fmla="*/ 2284 w 2309"/>
              <a:gd name="T5" fmla="*/ 2180 h 3897"/>
              <a:gd name="T6" fmla="*/ 2284 w 2309"/>
              <a:gd name="T7" fmla="*/ 2129 h 3897"/>
              <a:gd name="T8" fmla="*/ 2284 w 2309"/>
              <a:gd name="T9" fmla="*/ 2078 h 3897"/>
              <a:gd name="T10" fmla="*/ 2284 w 2309"/>
              <a:gd name="T11" fmla="*/ 2028 h 3897"/>
              <a:gd name="T12" fmla="*/ 2284 w 2309"/>
              <a:gd name="T13" fmla="*/ 1977 h 3897"/>
              <a:gd name="T14" fmla="*/ 2284 w 2309"/>
              <a:gd name="T15" fmla="*/ 1926 h 3897"/>
              <a:gd name="T16" fmla="*/ 2284 w 2309"/>
              <a:gd name="T17" fmla="*/ 1876 h 3897"/>
              <a:gd name="T18" fmla="*/ 2244 w 2309"/>
              <a:gd name="T19" fmla="*/ 1820 h 3897"/>
              <a:gd name="T20" fmla="*/ 2216 w 2309"/>
              <a:gd name="T21" fmla="*/ 1751 h 3897"/>
              <a:gd name="T22" fmla="*/ 2210 w 2309"/>
              <a:gd name="T23" fmla="*/ 712 h 3897"/>
              <a:gd name="T24" fmla="*/ 1816 w 2309"/>
              <a:gd name="T25" fmla="*/ 319 h 3897"/>
              <a:gd name="T26" fmla="*/ 1457 w 2309"/>
              <a:gd name="T27" fmla="*/ 293 h 3897"/>
              <a:gd name="T28" fmla="*/ 1436 w 2309"/>
              <a:gd name="T29" fmla="*/ 66 h 3897"/>
              <a:gd name="T30" fmla="*/ 1366 w 2309"/>
              <a:gd name="T31" fmla="*/ 58 h 3897"/>
              <a:gd name="T32" fmla="*/ 1333 w 2309"/>
              <a:gd name="T33" fmla="*/ 0 h 3897"/>
              <a:gd name="T34" fmla="*/ 1290 w 2309"/>
              <a:gd name="T35" fmla="*/ 0 h 3897"/>
              <a:gd name="T36" fmla="*/ 1239 w 2309"/>
              <a:gd name="T37" fmla="*/ 0 h 3897"/>
              <a:gd name="T38" fmla="*/ 1188 w 2309"/>
              <a:gd name="T39" fmla="*/ 0 h 3897"/>
              <a:gd name="T40" fmla="*/ 1138 w 2309"/>
              <a:gd name="T41" fmla="*/ 0 h 3897"/>
              <a:gd name="T42" fmla="*/ 1087 w 2309"/>
              <a:gd name="T43" fmla="*/ 0 h 3897"/>
              <a:gd name="T44" fmla="*/ 1036 w 2309"/>
              <a:gd name="T45" fmla="*/ 0 h 3897"/>
              <a:gd name="T46" fmla="*/ 986 w 2309"/>
              <a:gd name="T47" fmla="*/ 0 h 3897"/>
              <a:gd name="T48" fmla="*/ 935 w 2309"/>
              <a:gd name="T49" fmla="*/ 0 h 3897"/>
              <a:gd name="T50" fmla="*/ 885 w 2309"/>
              <a:gd name="T51" fmla="*/ 0 h 3897"/>
              <a:gd name="T52" fmla="*/ 850 w 2309"/>
              <a:gd name="T53" fmla="*/ 58 h 3897"/>
              <a:gd name="T54" fmla="*/ 781 w 2309"/>
              <a:gd name="T55" fmla="*/ 80 h 3897"/>
              <a:gd name="T56" fmla="*/ 773 w 2309"/>
              <a:gd name="T57" fmla="*/ 293 h 3897"/>
              <a:gd name="T58" fmla="*/ 499 w 2309"/>
              <a:gd name="T59" fmla="*/ 319 h 3897"/>
              <a:gd name="T60" fmla="*/ 0 w 2309"/>
              <a:gd name="T61" fmla="*/ 704 h 3897"/>
              <a:gd name="T62" fmla="*/ 7 w 2309"/>
              <a:gd name="T63" fmla="*/ 3249 h 3897"/>
              <a:gd name="T64" fmla="*/ 396 w 2309"/>
              <a:gd name="T65" fmla="*/ 3823 h 3897"/>
              <a:gd name="T66" fmla="*/ 614 w 2309"/>
              <a:gd name="T67" fmla="*/ 3818 h 3897"/>
              <a:gd name="T68" fmla="*/ 772 w 2309"/>
              <a:gd name="T69" fmla="*/ 3812 h 3897"/>
              <a:gd name="T70" fmla="*/ 1517 w 2309"/>
              <a:gd name="T71" fmla="*/ 3897 h 3897"/>
              <a:gd name="T72" fmla="*/ 1816 w 2309"/>
              <a:gd name="T73" fmla="*/ 3812 h 3897"/>
              <a:gd name="T74" fmla="*/ 2210 w 2309"/>
              <a:gd name="T75" fmla="*/ 3419 h 3897"/>
              <a:gd name="T76" fmla="*/ 2219 w 2309"/>
              <a:gd name="T77" fmla="*/ 2405 h 3897"/>
              <a:gd name="T78" fmla="*/ 2227 w 2309"/>
              <a:gd name="T79" fmla="*/ 2336 h 3897"/>
              <a:gd name="T80" fmla="*/ 2284 w 2309"/>
              <a:gd name="T81" fmla="*/ 2303 h 3897"/>
              <a:gd name="T82" fmla="*/ 1344 w 2309"/>
              <a:gd name="T83" fmla="*/ 293 h 3897"/>
              <a:gd name="T84" fmla="*/ 873 w 2309"/>
              <a:gd name="T85" fmla="*/ 293 h 3897"/>
              <a:gd name="T86" fmla="*/ 852 w 2309"/>
              <a:gd name="T87" fmla="*/ 80 h 3897"/>
              <a:gd name="T88" fmla="*/ 898 w 2309"/>
              <a:gd name="T89" fmla="*/ 53 h 3897"/>
              <a:gd name="T90" fmla="*/ 1307 w 2309"/>
              <a:gd name="T91" fmla="*/ 53 h 3897"/>
              <a:gd name="T92" fmla="*/ 1361 w 2309"/>
              <a:gd name="T93" fmla="*/ 80 h 3897"/>
              <a:gd name="T94" fmla="*/ 2231 w 2309"/>
              <a:gd name="T95" fmla="*/ 1907 h 3897"/>
              <a:gd name="T96" fmla="*/ 2231 w 2309"/>
              <a:gd name="T97" fmla="*/ 2289 h 3897"/>
              <a:gd name="T98" fmla="*/ 2231 w 2309"/>
              <a:gd name="T99" fmla="*/ 1868 h 3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309" h="3897">
                <a:moveTo>
                  <a:pt x="2284" y="2303"/>
                </a:moveTo>
                <a:cubicBezTo>
                  <a:pt x="2284" y="2302"/>
                  <a:pt x="2284" y="2302"/>
                  <a:pt x="2284" y="2302"/>
                </a:cubicBezTo>
                <a:cubicBezTo>
                  <a:pt x="2273" y="2301"/>
                  <a:pt x="2284" y="2292"/>
                  <a:pt x="2284" y="2281"/>
                </a:cubicBezTo>
                <a:cubicBezTo>
                  <a:pt x="2284" y="2269"/>
                  <a:pt x="2272" y="2260"/>
                  <a:pt x="2284" y="2260"/>
                </a:cubicBezTo>
                <a:cubicBezTo>
                  <a:pt x="2284" y="2257"/>
                  <a:pt x="2284" y="2254"/>
                  <a:pt x="2284" y="2252"/>
                </a:cubicBezTo>
                <a:cubicBezTo>
                  <a:pt x="2272" y="2252"/>
                  <a:pt x="2284" y="2242"/>
                  <a:pt x="2284" y="2230"/>
                </a:cubicBezTo>
                <a:cubicBezTo>
                  <a:pt x="2284" y="2218"/>
                  <a:pt x="2272" y="2209"/>
                  <a:pt x="2284" y="2209"/>
                </a:cubicBezTo>
                <a:cubicBezTo>
                  <a:pt x="2284" y="2206"/>
                  <a:pt x="2284" y="2204"/>
                  <a:pt x="2284" y="2201"/>
                </a:cubicBezTo>
                <a:cubicBezTo>
                  <a:pt x="2272" y="2201"/>
                  <a:pt x="2284" y="2191"/>
                  <a:pt x="2284" y="2180"/>
                </a:cubicBezTo>
                <a:cubicBezTo>
                  <a:pt x="2284" y="2168"/>
                  <a:pt x="2272" y="2158"/>
                  <a:pt x="2284" y="2158"/>
                </a:cubicBezTo>
                <a:cubicBezTo>
                  <a:pt x="2284" y="2156"/>
                  <a:pt x="2284" y="2153"/>
                  <a:pt x="2284" y="2150"/>
                </a:cubicBezTo>
                <a:cubicBezTo>
                  <a:pt x="2272" y="2150"/>
                  <a:pt x="2284" y="2141"/>
                  <a:pt x="2284" y="2129"/>
                </a:cubicBezTo>
                <a:cubicBezTo>
                  <a:pt x="2284" y="2117"/>
                  <a:pt x="2272" y="2108"/>
                  <a:pt x="2284" y="2108"/>
                </a:cubicBezTo>
                <a:cubicBezTo>
                  <a:pt x="2284" y="2105"/>
                  <a:pt x="2284" y="2102"/>
                  <a:pt x="2284" y="2100"/>
                </a:cubicBezTo>
                <a:cubicBezTo>
                  <a:pt x="2272" y="2100"/>
                  <a:pt x="2284" y="2090"/>
                  <a:pt x="2284" y="2078"/>
                </a:cubicBezTo>
                <a:cubicBezTo>
                  <a:pt x="2284" y="2066"/>
                  <a:pt x="2272" y="2057"/>
                  <a:pt x="2284" y="2057"/>
                </a:cubicBezTo>
                <a:cubicBezTo>
                  <a:pt x="2284" y="2054"/>
                  <a:pt x="2284" y="2052"/>
                  <a:pt x="2284" y="2049"/>
                </a:cubicBezTo>
                <a:cubicBezTo>
                  <a:pt x="2272" y="2049"/>
                  <a:pt x="2284" y="2039"/>
                  <a:pt x="2284" y="2028"/>
                </a:cubicBezTo>
                <a:cubicBezTo>
                  <a:pt x="2284" y="2016"/>
                  <a:pt x="2272" y="2006"/>
                  <a:pt x="2284" y="2006"/>
                </a:cubicBezTo>
                <a:cubicBezTo>
                  <a:pt x="2284" y="2004"/>
                  <a:pt x="2284" y="2001"/>
                  <a:pt x="2284" y="1998"/>
                </a:cubicBezTo>
                <a:cubicBezTo>
                  <a:pt x="2272" y="1998"/>
                  <a:pt x="2284" y="1989"/>
                  <a:pt x="2284" y="1977"/>
                </a:cubicBezTo>
                <a:cubicBezTo>
                  <a:pt x="2284" y="1965"/>
                  <a:pt x="2272" y="1956"/>
                  <a:pt x="2284" y="1956"/>
                </a:cubicBezTo>
                <a:cubicBezTo>
                  <a:pt x="2284" y="1953"/>
                  <a:pt x="2284" y="1950"/>
                  <a:pt x="2284" y="1948"/>
                </a:cubicBezTo>
                <a:cubicBezTo>
                  <a:pt x="2272" y="1948"/>
                  <a:pt x="2284" y="1938"/>
                  <a:pt x="2284" y="1926"/>
                </a:cubicBezTo>
                <a:cubicBezTo>
                  <a:pt x="2284" y="1915"/>
                  <a:pt x="2272" y="1905"/>
                  <a:pt x="2284" y="1905"/>
                </a:cubicBezTo>
                <a:cubicBezTo>
                  <a:pt x="2284" y="1902"/>
                  <a:pt x="2284" y="1900"/>
                  <a:pt x="2284" y="1897"/>
                </a:cubicBezTo>
                <a:cubicBezTo>
                  <a:pt x="2272" y="1897"/>
                  <a:pt x="2284" y="1887"/>
                  <a:pt x="2284" y="1876"/>
                </a:cubicBezTo>
                <a:cubicBezTo>
                  <a:pt x="2284" y="1865"/>
                  <a:pt x="2273" y="1856"/>
                  <a:pt x="2284" y="1855"/>
                </a:cubicBezTo>
                <a:cubicBezTo>
                  <a:pt x="2277" y="1835"/>
                  <a:pt x="2309" y="1820"/>
                  <a:pt x="2284" y="1820"/>
                </a:cubicBezTo>
                <a:cubicBezTo>
                  <a:pt x="2282" y="1820"/>
                  <a:pt x="2246" y="1820"/>
                  <a:pt x="2244" y="1820"/>
                </a:cubicBezTo>
                <a:cubicBezTo>
                  <a:pt x="2238" y="1820"/>
                  <a:pt x="2232" y="1820"/>
                  <a:pt x="2227" y="1820"/>
                </a:cubicBezTo>
                <a:cubicBezTo>
                  <a:pt x="2227" y="1797"/>
                  <a:pt x="2227" y="1774"/>
                  <a:pt x="2227" y="1751"/>
                </a:cubicBezTo>
                <a:cubicBezTo>
                  <a:pt x="2223" y="1751"/>
                  <a:pt x="2219" y="1751"/>
                  <a:pt x="2216" y="1751"/>
                </a:cubicBezTo>
                <a:cubicBezTo>
                  <a:pt x="2214" y="1751"/>
                  <a:pt x="2212" y="1751"/>
                  <a:pt x="2210" y="1751"/>
                </a:cubicBezTo>
                <a:cubicBezTo>
                  <a:pt x="2210" y="1474"/>
                  <a:pt x="2210" y="1196"/>
                  <a:pt x="2210" y="919"/>
                </a:cubicBezTo>
                <a:cubicBezTo>
                  <a:pt x="2210" y="850"/>
                  <a:pt x="2210" y="781"/>
                  <a:pt x="2210" y="712"/>
                </a:cubicBezTo>
                <a:cubicBezTo>
                  <a:pt x="2217" y="704"/>
                  <a:pt x="2217" y="704"/>
                  <a:pt x="2217" y="704"/>
                </a:cubicBezTo>
                <a:cubicBezTo>
                  <a:pt x="2217" y="442"/>
                  <a:pt x="2062" y="308"/>
                  <a:pt x="1821" y="308"/>
                </a:cubicBezTo>
                <a:cubicBezTo>
                  <a:pt x="1816" y="319"/>
                  <a:pt x="1816" y="319"/>
                  <a:pt x="1816" y="319"/>
                </a:cubicBezTo>
                <a:cubicBezTo>
                  <a:pt x="1786" y="319"/>
                  <a:pt x="1757" y="319"/>
                  <a:pt x="1727" y="319"/>
                </a:cubicBezTo>
                <a:cubicBezTo>
                  <a:pt x="1637" y="319"/>
                  <a:pt x="1547" y="319"/>
                  <a:pt x="1457" y="319"/>
                </a:cubicBezTo>
                <a:cubicBezTo>
                  <a:pt x="1457" y="293"/>
                  <a:pt x="1457" y="293"/>
                  <a:pt x="1457" y="293"/>
                </a:cubicBezTo>
                <a:cubicBezTo>
                  <a:pt x="1444" y="293"/>
                  <a:pt x="1444" y="293"/>
                  <a:pt x="1444" y="293"/>
                </a:cubicBezTo>
                <a:cubicBezTo>
                  <a:pt x="1436" y="293"/>
                  <a:pt x="1436" y="293"/>
                  <a:pt x="1436" y="293"/>
                </a:cubicBezTo>
                <a:cubicBezTo>
                  <a:pt x="1436" y="66"/>
                  <a:pt x="1436" y="66"/>
                  <a:pt x="1436" y="66"/>
                </a:cubicBezTo>
                <a:cubicBezTo>
                  <a:pt x="1435" y="66"/>
                  <a:pt x="1435" y="66"/>
                  <a:pt x="1435" y="66"/>
                </a:cubicBezTo>
                <a:cubicBezTo>
                  <a:pt x="1435" y="63"/>
                  <a:pt x="1435" y="61"/>
                  <a:pt x="1435" y="58"/>
                </a:cubicBezTo>
                <a:cubicBezTo>
                  <a:pt x="1412" y="58"/>
                  <a:pt x="1389" y="58"/>
                  <a:pt x="1366" y="58"/>
                </a:cubicBezTo>
                <a:cubicBezTo>
                  <a:pt x="1366" y="52"/>
                  <a:pt x="1366" y="46"/>
                  <a:pt x="1366" y="40"/>
                </a:cubicBezTo>
                <a:cubicBezTo>
                  <a:pt x="1366" y="38"/>
                  <a:pt x="1366" y="36"/>
                  <a:pt x="1366" y="34"/>
                </a:cubicBezTo>
                <a:cubicBezTo>
                  <a:pt x="1366" y="10"/>
                  <a:pt x="1352" y="7"/>
                  <a:pt x="1333" y="0"/>
                </a:cubicBezTo>
                <a:cubicBezTo>
                  <a:pt x="1332" y="0"/>
                  <a:pt x="1332" y="0"/>
                  <a:pt x="1332" y="0"/>
                </a:cubicBezTo>
                <a:cubicBezTo>
                  <a:pt x="1331" y="11"/>
                  <a:pt x="1322" y="0"/>
                  <a:pt x="1311" y="0"/>
                </a:cubicBezTo>
                <a:cubicBezTo>
                  <a:pt x="1299" y="0"/>
                  <a:pt x="1290" y="12"/>
                  <a:pt x="1290" y="0"/>
                </a:cubicBezTo>
                <a:cubicBezTo>
                  <a:pt x="1287" y="0"/>
                  <a:pt x="1284" y="0"/>
                  <a:pt x="1282" y="0"/>
                </a:cubicBezTo>
                <a:cubicBezTo>
                  <a:pt x="1282" y="12"/>
                  <a:pt x="1272" y="0"/>
                  <a:pt x="1260" y="0"/>
                </a:cubicBezTo>
                <a:cubicBezTo>
                  <a:pt x="1249" y="0"/>
                  <a:pt x="1239" y="12"/>
                  <a:pt x="1239" y="0"/>
                </a:cubicBezTo>
                <a:cubicBezTo>
                  <a:pt x="1236" y="0"/>
                  <a:pt x="1234" y="0"/>
                  <a:pt x="1231" y="0"/>
                </a:cubicBezTo>
                <a:cubicBezTo>
                  <a:pt x="1231" y="12"/>
                  <a:pt x="1221" y="0"/>
                  <a:pt x="1210" y="0"/>
                </a:cubicBezTo>
                <a:cubicBezTo>
                  <a:pt x="1198" y="0"/>
                  <a:pt x="1188" y="12"/>
                  <a:pt x="1188" y="0"/>
                </a:cubicBezTo>
                <a:cubicBezTo>
                  <a:pt x="1186" y="0"/>
                  <a:pt x="1183" y="0"/>
                  <a:pt x="1180" y="0"/>
                </a:cubicBezTo>
                <a:cubicBezTo>
                  <a:pt x="1180" y="12"/>
                  <a:pt x="1171" y="0"/>
                  <a:pt x="1159" y="0"/>
                </a:cubicBezTo>
                <a:cubicBezTo>
                  <a:pt x="1147" y="0"/>
                  <a:pt x="1138" y="12"/>
                  <a:pt x="1138" y="0"/>
                </a:cubicBezTo>
                <a:cubicBezTo>
                  <a:pt x="1135" y="0"/>
                  <a:pt x="1132" y="0"/>
                  <a:pt x="1130" y="0"/>
                </a:cubicBezTo>
                <a:cubicBezTo>
                  <a:pt x="1130" y="12"/>
                  <a:pt x="1120" y="0"/>
                  <a:pt x="1108" y="0"/>
                </a:cubicBezTo>
                <a:cubicBezTo>
                  <a:pt x="1097" y="0"/>
                  <a:pt x="1087" y="12"/>
                  <a:pt x="1087" y="0"/>
                </a:cubicBezTo>
                <a:cubicBezTo>
                  <a:pt x="1084" y="0"/>
                  <a:pt x="1082" y="0"/>
                  <a:pt x="1079" y="0"/>
                </a:cubicBezTo>
                <a:cubicBezTo>
                  <a:pt x="1079" y="12"/>
                  <a:pt x="1069" y="0"/>
                  <a:pt x="1058" y="0"/>
                </a:cubicBezTo>
                <a:cubicBezTo>
                  <a:pt x="1046" y="0"/>
                  <a:pt x="1036" y="12"/>
                  <a:pt x="1036" y="0"/>
                </a:cubicBezTo>
                <a:cubicBezTo>
                  <a:pt x="1034" y="0"/>
                  <a:pt x="1031" y="0"/>
                  <a:pt x="1028" y="0"/>
                </a:cubicBezTo>
                <a:cubicBezTo>
                  <a:pt x="1028" y="12"/>
                  <a:pt x="1019" y="0"/>
                  <a:pt x="1007" y="0"/>
                </a:cubicBezTo>
                <a:cubicBezTo>
                  <a:pt x="995" y="0"/>
                  <a:pt x="986" y="12"/>
                  <a:pt x="986" y="0"/>
                </a:cubicBezTo>
                <a:cubicBezTo>
                  <a:pt x="983" y="0"/>
                  <a:pt x="980" y="0"/>
                  <a:pt x="978" y="0"/>
                </a:cubicBezTo>
                <a:cubicBezTo>
                  <a:pt x="978" y="12"/>
                  <a:pt x="968" y="0"/>
                  <a:pt x="956" y="0"/>
                </a:cubicBezTo>
                <a:cubicBezTo>
                  <a:pt x="945" y="0"/>
                  <a:pt x="935" y="12"/>
                  <a:pt x="935" y="0"/>
                </a:cubicBezTo>
                <a:cubicBezTo>
                  <a:pt x="932" y="0"/>
                  <a:pt x="930" y="0"/>
                  <a:pt x="927" y="0"/>
                </a:cubicBezTo>
                <a:cubicBezTo>
                  <a:pt x="927" y="12"/>
                  <a:pt x="917" y="0"/>
                  <a:pt x="906" y="0"/>
                </a:cubicBezTo>
                <a:cubicBezTo>
                  <a:pt x="895" y="0"/>
                  <a:pt x="886" y="11"/>
                  <a:pt x="885" y="0"/>
                </a:cubicBezTo>
                <a:cubicBezTo>
                  <a:pt x="865" y="7"/>
                  <a:pt x="850" y="9"/>
                  <a:pt x="850" y="34"/>
                </a:cubicBezTo>
                <a:cubicBezTo>
                  <a:pt x="850" y="36"/>
                  <a:pt x="850" y="38"/>
                  <a:pt x="850" y="41"/>
                </a:cubicBezTo>
                <a:cubicBezTo>
                  <a:pt x="850" y="46"/>
                  <a:pt x="850" y="52"/>
                  <a:pt x="850" y="58"/>
                </a:cubicBezTo>
                <a:cubicBezTo>
                  <a:pt x="827" y="58"/>
                  <a:pt x="804" y="58"/>
                  <a:pt x="781" y="58"/>
                </a:cubicBezTo>
                <a:cubicBezTo>
                  <a:pt x="781" y="62"/>
                  <a:pt x="781" y="65"/>
                  <a:pt x="781" y="69"/>
                </a:cubicBezTo>
                <a:cubicBezTo>
                  <a:pt x="781" y="72"/>
                  <a:pt x="781" y="76"/>
                  <a:pt x="781" y="80"/>
                </a:cubicBezTo>
                <a:cubicBezTo>
                  <a:pt x="781" y="80"/>
                  <a:pt x="781" y="80"/>
                  <a:pt x="781" y="80"/>
                </a:cubicBezTo>
                <a:cubicBezTo>
                  <a:pt x="781" y="293"/>
                  <a:pt x="781" y="293"/>
                  <a:pt x="781" y="293"/>
                </a:cubicBezTo>
                <a:cubicBezTo>
                  <a:pt x="773" y="293"/>
                  <a:pt x="773" y="293"/>
                  <a:pt x="773" y="293"/>
                </a:cubicBezTo>
                <a:cubicBezTo>
                  <a:pt x="760" y="293"/>
                  <a:pt x="760" y="293"/>
                  <a:pt x="760" y="293"/>
                </a:cubicBezTo>
                <a:cubicBezTo>
                  <a:pt x="760" y="319"/>
                  <a:pt x="760" y="319"/>
                  <a:pt x="760" y="319"/>
                </a:cubicBezTo>
                <a:cubicBezTo>
                  <a:pt x="673" y="319"/>
                  <a:pt x="586" y="319"/>
                  <a:pt x="499" y="319"/>
                </a:cubicBezTo>
                <a:cubicBezTo>
                  <a:pt x="466" y="319"/>
                  <a:pt x="434" y="319"/>
                  <a:pt x="401" y="319"/>
                </a:cubicBezTo>
                <a:cubicBezTo>
                  <a:pt x="396" y="308"/>
                  <a:pt x="396" y="308"/>
                  <a:pt x="396" y="308"/>
                </a:cubicBezTo>
                <a:cubicBezTo>
                  <a:pt x="153" y="308"/>
                  <a:pt x="0" y="444"/>
                  <a:pt x="0" y="704"/>
                </a:cubicBezTo>
                <a:cubicBezTo>
                  <a:pt x="7" y="712"/>
                  <a:pt x="7" y="712"/>
                  <a:pt x="7" y="712"/>
                </a:cubicBezTo>
                <a:cubicBezTo>
                  <a:pt x="7" y="781"/>
                  <a:pt x="7" y="850"/>
                  <a:pt x="7" y="919"/>
                </a:cubicBezTo>
                <a:cubicBezTo>
                  <a:pt x="7" y="1696"/>
                  <a:pt x="7" y="2472"/>
                  <a:pt x="7" y="3249"/>
                </a:cubicBezTo>
                <a:cubicBezTo>
                  <a:pt x="7" y="3306"/>
                  <a:pt x="7" y="3362"/>
                  <a:pt x="7" y="3419"/>
                </a:cubicBezTo>
                <a:cubicBezTo>
                  <a:pt x="0" y="3427"/>
                  <a:pt x="0" y="3427"/>
                  <a:pt x="0" y="3427"/>
                </a:cubicBezTo>
                <a:cubicBezTo>
                  <a:pt x="0" y="3687"/>
                  <a:pt x="153" y="3823"/>
                  <a:pt x="396" y="3823"/>
                </a:cubicBezTo>
                <a:cubicBezTo>
                  <a:pt x="401" y="3812"/>
                  <a:pt x="401" y="3812"/>
                  <a:pt x="401" y="3812"/>
                </a:cubicBezTo>
                <a:cubicBezTo>
                  <a:pt x="425" y="3812"/>
                  <a:pt x="591" y="3812"/>
                  <a:pt x="615" y="3812"/>
                </a:cubicBezTo>
                <a:cubicBezTo>
                  <a:pt x="614" y="3814"/>
                  <a:pt x="614" y="3816"/>
                  <a:pt x="614" y="3818"/>
                </a:cubicBezTo>
                <a:cubicBezTo>
                  <a:pt x="614" y="3861"/>
                  <a:pt x="650" y="3897"/>
                  <a:pt x="693" y="3897"/>
                </a:cubicBezTo>
                <a:cubicBezTo>
                  <a:pt x="737" y="3897"/>
                  <a:pt x="772" y="3861"/>
                  <a:pt x="772" y="3818"/>
                </a:cubicBezTo>
                <a:cubicBezTo>
                  <a:pt x="772" y="3816"/>
                  <a:pt x="772" y="3814"/>
                  <a:pt x="772" y="3812"/>
                </a:cubicBezTo>
                <a:cubicBezTo>
                  <a:pt x="994" y="3812"/>
                  <a:pt x="1216" y="3812"/>
                  <a:pt x="1438" y="3812"/>
                </a:cubicBezTo>
                <a:cubicBezTo>
                  <a:pt x="1438" y="3814"/>
                  <a:pt x="1438" y="3816"/>
                  <a:pt x="1438" y="3818"/>
                </a:cubicBezTo>
                <a:cubicBezTo>
                  <a:pt x="1438" y="3861"/>
                  <a:pt x="1473" y="3897"/>
                  <a:pt x="1517" y="3897"/>
                </a:cubicBezTo>
                <a:cubicBezTo>
                  <a:pt x="1560" y="3897"/>
                  <a:pt x="1596" y="3861"/>
                  <a:pt x="1596" y="3818"/>
                </a:cubicBezTo>
                <a:cubicBezTo>
                  <a:pt x="1596" y="3816"/>
                  <a:pt x="1596" y="3814"/>
                  <a:pt x="1596" y="3812"/>
                </a:cubicBezTo>
                <a:cubicBezTo>
                  <a:pt x="1660" y="3812"/>
                  <a:pt x="1751" y="3812"/>
                  <a:pt x="1816" y="3812"/>
                </a:cubicBezTo>
                <a:cubicBezTo>
                  <a:pt x="1821" y="3823"/>
                  <a:pt x="1821" y="3823"/>
                  <a:pt x="1821" y="3823"/>
                </a:cubicBezTo>
                <a:cubicBezTo>
                  <a:pt x="2065" y="3823"/>
                  <a:pt x="2217" y="3686"/>
                  <a:pt x="2217" y="3427"/>
                </a:cubicBezTo>
                <a:cubicBezTo>
                  <a:pt x="2210" y="3419"/>
                  <a:pt x="2210" y="3419"/>
                  <a:pt x="2210" y="3419"/>
                </a:cubicBezTo>
                <a:cubicBezTo>
                  <a:pt x="2210" y="3362"/>
                  <a:pt x="2210" y="3306"/>
                  <a:pt x="2210" y="3249"/>
                </a:cubicBezTo>
                <a:cubicBezTo>
                  <a:pt x="2210" y="2968"/>
                  <a:pt x="2210" y="2687"/>
                  <a:pt x="2210" y="2405"/>
                </a:cubicBezTo>
                <a:cubicBezTo>
                  <a:pt x="2219" y="2405"/>
                  <a:pt x="2219" y="2405"/>
                  <a:pt x="2219" y="2405"/>
                </a:cubicBezTo>
                <a:cubicBezTo>
                  <a:pt x="2219" y="2405"/>
                  <a:pt x="2219" y="2405"/>
                  <a:pt x="2219" y="2405"/>
                </a:cubicBezTo>
                <a:cubicBezTo>
                  <a:pt x="2221" y="2405"/>
                  <a:pt x="2224" y="2405"/>
                  <a:pt x="2227" y="2405"/>
                </a:cubicBezTo>
                <a:cubicBezTo>
                  <a:pt x="2227" y="2382"/>
                  <a:pt x="2227" y="2359"/>
                  <a:pt x="2227" y="2336"/>
                </a:cubicBezTo>
                <a:cubicBezTo>
                  <a:pt x="2233" y="2336"/>
                  <a:pt x="2238" y="2336"/>
                  <a:pt x="2244" y="2336"/>
                </a:cubicBezTo>
                <a:cubicBezTo>
                  <a:pt x="2246" y="2336"/>
                  <a:pt x="2282" y="2336"/>
                  <a:pt x="2284" y="2336"/>
                </a:cubicBezTo>
                <a:cubicBezTo>
                  <a:pt x="2309" y="2336"/>
                  <a:pt x="2277" y="2322"/>
                  <a:pt x="2284" y="2303"/>
                </a:cubicBezTo>
                <a:moveTo>
                  <a:pt x="1365" y="293"/>
                </a:moveTo>
                <a:cubicBezTo>
                  <a:pt x="1357" y="293"/>
                  <a:pt x="1357" y="293"/>
                  <a:pt x="1357" y="293"/>
                </a:cubicBezTo>
                <a:cubicBezTo>
                  <a:pt x="1344" y="293"/>
                  <a:pt x="1344" y="293"/>
                  <a:pt x="1344" y="293"/>
                </a:cubicBezTo>
                <a:cubicBezTo>
                  <a:pt x="1344" y="319"/>
                  <a:pt x="1344" y="319"/>
                  <a:pt x="1344" y="319"/>
                </a:cubicBezTo>
                <a:cubicBezTo>
                  <a:pt x="1187" y="319"/>
                  <a:pt x="1030" y="319"/>
                  <a:pt x="873" y="319"/>
                </a:cubicBezTo>
                <a:cubicBezTo>
                  <a:pt x="873" y="293"/>
                  <a:pt x="873" y="293"/>
                  <a:pt x="873" y="293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52" y="293"/>
                  <a:pt x="852" y="293"/>
                  <a:pt x="852" y="293"/>
                </a:cubicBezTo>
                <a:cubicBezTo>
                  <a:pt x="852" y="80"/>
                  <a:pt x="852" y="80"/>
                  <a:pt x="852" y="80"/>
                </a:cubicBezTo>
                <a:cubicBezTo>
                  <a:pt x="853" y="80"/>
                  <a:pt x="854" y="80"/>
                  <a:pt x="855" y="80"/>
                </a:cubicBezTo>
                <a:cubicBezTo>
                  <a:pt x="856" y="80"/>
                  <a:pt x="857" y="80"/>
                  <a:pt x="858" y="80"/>
                </a:cubicBezTo>
                <a:cubicBezTo>
                  <a:pt x="866" y="64"/>
                  <a:pt x="881" y="53"/>
                  <a:pt x="898" y="53"/>
                </a:cubicBezTo>
                <a:cubicBezTo>
                  <a:pt x="911" y="53"/>
                  <a:pt x="924" y="53"/>
                  <a:pt x="937" y="53"/>
                </a:cubicBezTo>
                <a:cubicBezTo>
                  <a:pt x="993" y="53"/>
                  <a:pt x="1048" y="53"/>
                  <a:pt x="1104" y="53"/>
                </a:cubicBezTo>
                <a:cubicBezTo>
                  <a:pt x="1172" y="53"/>
                  <a:pt x="1240" y="53"/>
                  <a:pt x="1307" y="53"/>
                </a:cubicBezTo>
                <a:cubicBezTo>
                  <a:pt x="1311" y="53"/>
                  <a:pt x="1315" y="53"/>
                  <a:pt x="1319" y="53"/>
                </a:cubicBezTo>
                <a:cubicBezTo>
                  <a:pt x="1336" y="53"/>
                  <a:pt x="1351" y="64"/>
                  <a:pt x="1359" y="80"/>
                </a:cubicBezTo>
                <a:cubicBezTo>
                  <a:pt x="1360" y="80"/>
                  <a:pt x="1361" y="80"/>
                  <a:pt x="1361" y="80"/>
                </a:cubicBezTo>
                <a:cubicBezTo>
                  <a:pt x="1362" y="80"/>
                  <a:pt x="1364" y="80"/>
                  <a:pt x="1365" y="80"/>
                </a:cubicBezTo>
                <a:cubicBezTo>
                  <a:pt x="1365" y="293"/>
                  <a:pt x="1365" y="293"/>
                  <a:pt x="1365" y="293"/>
                </a:cubicBezTo>
                <a:moveTo>
                  <a:pt x="2231" y="1907"/>
                </a:moveTo>
                <a:cubicBezTo>
                  <a:pt x="2231" y="1962"/>
                  <a:pt x="2231" y="2018"/>
                  <a:pt x="2231" y="2074"/>
                </a:cubicBezTo>
                <a:cubicBezTo>
                  <a:pt x="2231" y="2142"/>
                  <a:pt x="2231" y="2209"/>
                  <a:pt x="2231" y="2277"/>
                </a:cubicBezTo>
                <a:cubicBezTo>
                  <a:pt x="2231" y="2281"/>
                  <a:pt x="2231" y="2285"/>
                  <a:pt x="2231" y="2289"/>
                </a:cubicBezTo>
                <a:cubicBezTo>
                  <a:pt x="2231" y="2304"/>
                  <a:pt x="2223" y="2317"/>
                  <a:pt x="2210" y="2326"/>
                </a:cubicBezTo>
                <a:cubicBezTo>
                  <a:pt x="2210" y="2161"/>
                  <a:pt x="2210" y="1996"/>
                  <a:pt x="2210" y="1831"/>
                </a:cubicBezTo>
                <a:cubicBezTo>
                  <a:pt x="2223" y="1839"/>
                  <a:pt x="2231" y="1853"/>
                  <a:pt x="2231" y="1868"/>
                </a:cubicBezTo>
                <a:cubicBezTo>
                  <a:pt x="2231" y="1881"/>
                  <a:pt x="2231" y="1894"/>
                  <a:pt x="2231" y="1907"/>
                </a:cubicBezTo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5621552" y="3998777"/>
            <a:ext cx="727075" cy="727075"/>
          </a:xfrm>
          <a:custGeom>
            <a:avLst/>
            <a:gdLst>
              <a:gd name="T0" fmla="*/ 541 w 594"/>
              <a:gd name="T1" fmla="*/ 21 h 594"/>
              <a:gd name="T2" fmla="*/ 374 w 594"/>
              <a:gd name="T3" fmla="*/ 152 h 594"/>
              <a:gd name="T4" fmla="*/ 302 w 594"/>
              <a:gd name="T5" fmla="*/ 121 h 594"/>
              <a:gd name="T6" fmla="*/ 316 w 594"/>
              <a:gd name="T7" fmla="*/ 92 h 594"/>
              <a:gd name="T8" fmla="*/ 313 w 594"/>
              <a:gd name="T9" fmla="*/ 90 h 594"/>
              <a:gd name="T10" fmla="*/ 281 w 594"/>
              <a:gd name="T11" fmla="*/ 106 h 594"/>
              <a:gd name="T12" fmla="*/ 276 w 594"/>
              <a:gd name="T13" fmla="*/ 111 h 594"/>
              <a:gd name="T14" fmla="*/ 249 w 594"/>
              <a:gd name="T15" fmla="*/ 99 h 594"/>
              <a:gd name="T16" fmla="*/ 251 w 594"/>
              <a:gd name="T17" fmla="*/ 98 h 594"/>
              <a:gd name="T18" fmla="*/ 267 w 594"/>
              <a:gd name="T19" fmla="*/ 65 h 594"/>
              <a:gd name="T20" fmla="*/ 265 w 594"/>
              <a:gd name="T21" fmla="*/ 63 h 594"/>
              <a:gd name="T22" fmla="*/ 232 w 594"/>
              <a:gd name="T23" fmla="*/ 79 h 594"/>
              <a:gd name="T24" fmla="*/ 224 w 594"/>
              <a:gd name="T25" fmla="*/ 88 h 594"/>
              <a:gd name="T26" fmla="*/ 201 w 594"/>
              <a:gd name="T27" fmla="*/ 79 h 594"/>
              <a:gd name="T28" fmla="*/ 108 w 594"/>
              <a:gd name="T29" fmla="*/ 83 h 594"/>
              <a:gd name="T30" fmla="*/ 267 w 594"/>
              <a:gd name="T31" fmla="*/ 255 h 594"/>
              <a:gd name="T32" fmla="*/ 148 w 594"/>
              <a:gd name="T33" fmla="*/ 410 h 594"/>
              <a:gd name="T34" fmla="*/ 78 w 594"/>
              <a:gd name="T35" fmla="*/ 403 h 594"/>
              <a:gd name="T36" fmla="*/ 0 w 594"/>
              <a:gd name="T37" fmla="*/ 443 h 594"/>
              <a:gd name="T38" fmla="*/ 96 w 594"/>
              <a:gd name="T39" fmla="*/ 461 h 594"/>
              <a:gd name="T40" fmla="*/ 128 w 594"/>
              <a:gd name="T41" fmla="*/ 467 h 594"/>
              <a:gd name="T42" fmla="*/ 133 w 594"/>
              <a:gd name="T43" fmla="*/ 498 h 594"/>
              <a:gd name="T44" fmla="*/ 151 w 594"/>
              <a:gd name="T45" fmla="*/ 594 h 594"/>
              <a:gd name="T46" fmla="*/ 191 w 594"/>
              <a:gd name="T47" fmla="*/ 516 h 594"/>
              <a:gd name="T48" fmla="*/ 184 w 594"/>
              <a:gd name="T49" fmla="*/ 446 h 594"/>
              <a:gd name="T50" fmla="*/ 339 w 594"/>
              <a:gd name="T51" fmla="*/ 328 h 594"/>
              <a:gd name="T52" fmla="*/ 511 w 594"/>
              <a:gd name="T53" fmla="*/ 486 h 594"/>
              <a:gd name="T54" fmla="*/ 515 w 594"/>
              <a:gd name="T55" fmla="*/ 393 h 594"/>
              <a:gd name="T56" fmla="*/ 506 w 594"/>
              <a:gd name="T57" fmla="*/ 371 h 594"/>
              <a:gd name="T58" fmla="*/ 515 w 594"/>
              <a:gd name="T59" fmla="*/ 362 h 594"/>
              <a:gd name="T60" fmla="*/ 531 w 594"/>
              <a:gd name="T61" fmla="*/ 330 h 594"/>
              <a:gd name="T62" fmla="*/ 529 w 594"/>
              <a:gd name="T63" fmla="*/ 327 h 594"/>
              <a:gd name="T64" fmla="*/ 496 w 594"/>
              <a:gd name="T65" fmla="*/ 344 h 594"/>
              <a:gd name="T66" fmla="*/ 495 w 594"/>
              <a:gd name="T67" fmla="*/ 345 h 594"/>
              <a:gd name="T68" fmla="*/ 484 w 594"/>
              <a:gd name="T69" fmla="*/ 318 h 594"/>
              <a:gd name="T70" fmla="*/ 488 w 594"/>
              <a:gd name="T71" fmla="*/ 314 h 594"/>
              <a:gd name="T72" fmla="*/ 504 w 594"/>
              <a:gd name="T73" fmla="*/ 281 h 594"/>
              <a:gd name="T74" fmla="*/ 502 w 594"/>
              <a:gd name="T75" fmla="*/ 279 h 594"/>
              <a:gd name="T76" fmla="*/ 473 w 594"/>
              <a:gd name="T77" fmla="*/ 292 h 594"/>
              <a:gd name="T78" fmla="*/ 443 w 594"/>
              <a:gd name="T79" fmla="*/ 220 h 594"/>
              <a:gd name="T80" fmla="*/ 573 w 594"/>
              <a:gd name="T81" fmla="*/ 53 h 594"/>
              <a:gd name="T82" fmla="*/ 589 w 594"/>
              <a:gd name="T83" fmla="*/ 5 h 594"/>
              <a:gd name="T84" fmla="*/ 541 w 594"/>
              <a:gd name="T85" fmla="*/ 21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94" h="594">
                <a:moveTo>
                  <a:pt x="541" y="21"/>
                </a:moveTo>
                <a:cubicBezTo>
                  <a:pt x="374" y="152"/>
                  <a:pt x="374" y="152"/>
                  <a:pt x="374" y="152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14" y="109"/>
                  <a:pt x="320" y="96"/>
                  <a:pt x="316" y="92"/>
                </a:cubicBezTo>
                <a:cubicBezTo>
                  <a:pt x="313" y="90"/>
                  <a:pt x="313" y="90"/>
                  <a:pt x="313" y="90"/>
                </a:cubicBezTo>
                <a:cubicBezTo>
                  <a:pt x="309" y="85"/>
                  <a:pt x="294" y="93"/>
                  <a:pt x="281" y="106"/>
                </a:cubicBezTo>
                <a:cubicBezTo>
                  <a:pt x="279" y="108"/>
                  <a:pt x="278" y="109"/>
                  <a:pt x="276" y="111"/>
                </a:cubicBezTo>
                <a:cubicBezTo>
                  <a:pt x="249" y="99"/>
                  <a:pt x="249" y="99"/>
                  <a:pt x="249" y="99"/>
                </a:cubicBezTo>
                <a:cubicBezTo>
                  <a:pt x="250" y="99"/>
                  <a:pt x="250" y="98"/>
                  <a:pt x="251" y="98"/>
                </a:cubicBezTo>
                <a:cubicBezTo>
                  <a:pt x="264" y="84"/>
                  <a:pt x="271" y="70"/>
                  <a:pt x="267" y="65"/>
                </a:cubicBezTo>
                <a:cubicBezTo>
                  <a:pt x="265" y="63"/>
                  <a:pt x="265" y="63"/>
                  <a:pt x="265" y="63"/>
                </a:cubicBezTo>
                <a:cubicBezTo>
                  <a:pt x="260" y="58"/>
                  <a:pt x="245" y="66"/>
                  <a:pt x="232" y="79"/>
                </a:cubicBezTo>
                <a:cubicBezTo>
                  <a:pt x="229" y="82"/>
                  <a:pt x="226" y="85"/>
                  <a:pt x="224" y="88"/>
                </a:cubicBezTo>
                <a:cubicBezTo>
                  <a:pt x="201" y="79"/>
                  <a:pt x="201" y="79"/>
                  <a:pt x="201" y="79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3"/>
                  <a:pt x="364" y="190"/>
                  <a:pt x="267" y="255"/>
                </a:cubicBezTo>
                <a:cubicBezTo>
                  <a:pt x="223" y="284"/>
                  <a:pt x="148" y="410"/>
                  <a:pt x="148" y="410"/>
                </a:cubicBezTo>
                <a:cubicBezTo>
                  <a:pt x="78" y="403"/>
                  <a:pt x="78" y="403"/>
                  <a:pt x="78" y="403"/>
                </a:cubicBezTo>
                <a:cubicBezTo>
                  <a:pt x="0" y="443"/>
                  <a:pt x="0" y="443"/>
                  <a:pt x="0" y="443"/>
                </a:cubicBezTo>
                <a:cubicBezTo>
                  <a:pt x="96" y="461"/>
                  <a:pt x="96" y="461"/>
                  <a:pt x="96" y="461"/>
                </a:cubicBezTo>
                <a:cubicBezTo>
                  <a:pt x="128" y="467"/>
                  <a:pt x="128" y="467"/>
                  <a:pt x="128" y="467"/>
                </a:cubicBezTo>
                <a:cubicBezTo>
                  <a:pt x="133" y="498"/>
                  <a:pt x="133" y="498"/>
                  <a:pt x="133" y="498"/>
                </a:cubicBezTo>
                <a:cubicBezTo>
                  <a:pt x="151" y="594"/>
                  <a:pt x="151" y="594"/>
                  <a:pt x="151" y="594"/>
                </a:cubicBezTo>
                <a:cubicBezTo>
                  <a:pt x="191" y="516"/>
                  <a:pt x="191" y="516"/>
                  <a:pt x="191" y="516"/>
                </a:cubicBezTo>
                <a:cubicBezTo>
                  <a:pt x="184" y="446"/>
                  <a:pt x="184" y="446"/>
                  <a:pt x="184" y="446"/>
                </a:cubicBezTo>
                <a:cubicBezTo>
                  <a:pt x="184" y="446"/>
                  <a:pt x="310" y="371"/>
                  <a:pt x="339" y="328"/>
                </a:cubicBezTo>
                <a:cubicBezTo>
                  <a:pt x="404" y="231"/>
                  <a:pt x="511" y="486"/>
                  <a:pt x="511" y="486"/>
                </a:cubicBezTo>
                <a:cubicBezTo>
                  <a:pt x="515" y="393"/>
                  <a:pt x="515" y="393"/>
                  <a:pt x="515" y="393"/>
                </a:cubicBezTo>
                <a:cubicBezTo>
                  <a:pt x="506" y="371"/>
                  <a:pt x="506" y="371"/>
                  <a:pt x="506" y="371"/>
                </a:cubicBezTo>
                <a:cubicBezTo>
                  <a:pt x="509" y="368"/>
                  <a:pt x="512" y="365"/>
                  <a:pt x="515" y="362"/>
                </a:cubicBezTo>
                <a:cubicBezTo>
                  <a:pt x="529" y="349"/>
                  <a:pt x="536" y="334"/>
                  <a:pt x="531" y="330"/>
                </a:cubicBezTo>
                <a:cubicBezTo>
                  <a:pt x="529" y="327"/>
                  <a:pt x="529" y="327"/>
                  <a:pt x="529" y="327"/>
                </a:cubicBezTo>
                <a:cubicBezTo>
                  <a:pt x="525" y="323"/>
                  <a:pt x="510" y="330"/>
                  <a:pt x="496" y="344"/>
                </a:cubicBezTo>
                <a:cubicBezTo>
                  <a:pt x="496" y="344"/>
                  <a:pt x="496" y="345"/>
                  <a:pt x="495" y="345"/>
                </a:cubicBezTo>
                <a:cubicBezTo>
                  <a:pt x="484" y="318"/>
                  <a:pt x="484" y="318"/>
                  <a:pt x="484" y="318"/>
                </a:cubicBezTo>
                <a:cubicBezTo>
                  <a:pt x="485" y="317"/>
                  <a:pt x="487" y="315"/>
                  <a:pt x="488" y="314"/>
                </a:cubicBezTo>
                <a:cubicBezTo>
                  <a:pt x="502" y="300"/>
                  <a:pt x="509" y="286"/>
                  <a:pt x="504" y="281"/>
                </a:cubicBezTo>
                <a:cubicBezTo>
                  <a:pt x="502" y="279"/>
                  <a:pt x="502" y="279"/>
                  <a:pt x="502" y="279"/>
                </a:cubicBezTo>
                <a:cubicBezTo>
                  <a:pt x="498" y="275"/>
                  <a:pt x="485" y="280"/>
                  <a:pt x="473" y="292"/>
                </a:cubicBezTo>
                <a:cubicBezTo>
                  <a:pt x="443" y="220"/>
                  <a:pt x="443" y="220"/>
                  <a:pt x="443" y="220"/>
                </a:cubicBezTo>
                <a:cubicBezTo>
                  <a:pt x="573" y="53"/>
                  <a:pt x="573" y="53"/>
                  <a:pt x="573" y="53"/>
                </a:cubicBezTo>
                <a:cubicBezTo>
                  <a:pt x="573" y="53"/>
                  <a:pt x="594" y="29"/>
                  <a:pt x="589" y="5"/>
                </a:cubicBezTo>
                <a:cubicBezTo>
                  <a:pt x="566" y="0"/>
                  <a:pt x="541" y="21"/>
                  <a:pt x="541" y="21"/>
                </a:cubicBezTo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0574" y="2141034"/>
            <a:ext cx="1346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0AEEF"/>
                </a:solidFill>
              </a:rPr>
              <a:t>STAR</a:t>
            </a:r>
            <a:endParaRPr lang="ko-KR" altLang="en-US" sz="4000" dirty="0">
              <a:solidFill>
                <a:srgbClr val="00AEE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4270" y="2594517"/>
            <a:ext cx="1979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00AEEF"/>
                </a:solidFill>
              </a:rPr>
              <a:t>GATE</a:t>
            </a:r>
            <a:endParaRPr lang="ko-KR" altLang="en-US" sz="6000" dirty="0">
              <a:solidFill>
                <a:srgbClr val="00AEE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0047" y="2748405"/>
            <a:ext cx="3709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사물 인식을 통한</a:t>
            </a:r>
          </a:p>
          <a:p>
            <a:pPr algn="r"/>
            <a:r>
              <a:rPr lang="ko-KR" altLang="en-US" sz="36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기내 반입 여부 앱</a:t>
            </a:r>
            <a:endParaRPr lang="en-US" altLang="ko-KR" sz="36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545" y="3456291"/>
            <a:ext cx="4304755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캡스톤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디자인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</a:t>
            </a:r>
            <a:r>
              <a:rPr lang="ko-KR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중간발표</a:t>
            </a:r>
            <a:r>
              <a:rPr lang="en-US" altLang="ko-KR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99372" y="3947109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이지현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전영규</a:t>
            </a:r>
            <a:r>
              <a:rPr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강수연</a:t>
            </a:r>
            <a:endParaRPr lang="en-US" altLang="ko-KR" sz="1200" spc="-1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8401" y="2748405"/>
            <a:ext cx="4079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ko-KR" altLang="en-US" sz="40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 스타게이트팀</a:t>
            </a:r>
            <a:endParaRPr lang="en-US" altLang="ko-KR" sz="40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800600" y="5924550"/>
            <a:ext cx="2524125" cy="180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31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세부진행사항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5659" y="1742803"/>
            <a:ext cx="10403532" cy="5115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타원 4"/>
          <p:cNvSpPr/>
          <p:nvPr/>
        </p:nvSpPr>
        <p:spPr>
          <a:xfrm>
            <a:off x="10894640" y="2030392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94640" y="2667786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894640" y="3305180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894640" y="3942574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894640" y="4579968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894640" y="5217362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894640" y="5854756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894640" y="6492149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0599526" y="1470993"/>
            <a:ext cx="216024" cy="67348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 rot="21299235">
            <a:off x="1165024" y="1175478"/>
            <a:ext cx="1694195" cy="494252"/>
            <a:chOff x="2119951" y="1367078"/>
            <a:chExt cx="1694195" cy="494252"/>
          </a:xfrm>
        </p:grpSpPr>
        <p:grpSp>
          <p:nvGrpSpPr>
            <p:cNvPr id="16" name="그룹 15"/>
            <p:cNvGrpSpPr/>
            <p:nvPr/>
          </p:nvGrpSpPr>
          <p:grpSpPr>
            <a:xfrm>
              <a:off x="2119952" y="1367078"/>
              <a:ext cx="1694194" cy="494252"/>
              <a:chOff x="3439781" y="4563523"/>
              <a:chExt cx="1694194" cy="494252"/>
            </a:xfrm>
          </p:grpSpPr>
          <p:sp>
            <p:nvSpPr>
              <p:cNvPr id="19" name="직사각형 21"/>
              <p:cNvSpPr/>
              <p:nvPr/>
            </p:nvSpPr>
            <p:spPr>
              <a:xfrm>
                <a:off x="3439781" y="4571622"/>
                <a:ext cx="1694194" cy="486153"/>
              </a:xfrm>
              <a:custGeom>
                <a:avLst/>
                <a:gdLst>
                  <a:gd name="connsiteX0" fmla="*/ 0 w 1779919"/>
                  <a:gd name="connsiteY0" fmla="*/ 0 h 570452"/>
                  <a:gd name="connsiteX1" fmla="*/ 1779919 w 1779919"/>
                  <a:gd name="connsiteY1" fmla="*/ 0 h 570452"/>
                  <a:gd name="connsiteX2" fmla="*/ 1779919 w 1779919"/>
                  <a:gd name="connsiteY2" fmla="*/ 570452 h 570452"/>
                  <a:gd name="connsiteX3" fmla="*/ 0 w 1779919"/>
                  <a:gd name="connsiteY3" fmla="*/ 570452 h 570452"/>
                  <a:gd name="connsiteX4" fmla="*/ 0 w 1779919"/>
                  <a:gd name="connsiteY4" fmla="*/ 0 h 570452"/>
                  <a:gd name="connsiteX0" fmla="*/ 0 w 1779919"/>
                  <a:gd name="connsiteY0" fmla="*/ 0 h 703802"/>
                  <a:gd name="connsiteX1" fmla="*/ 1779919 w 1779919"/>
                  <a:gd name="connsiteY1" fmla="*/ 0 h 703802"/>
                  <a:gd name="connsiteX2" fmla="*/ 1779919 w 1779919"/>
                  <a:gd name="connsiteY2" fmla="*/ 703802 h 703802"/>
                  <a:gd name="connsiteX3" fmla="*/ 0 w 1779919"/>
                  <a:gd name="connsiteY3" fmla="*/ 570452 h 703802"/>
                  <a:gd name="connsiteX4" fmla="*/ 0 w 1779919"/>
                  <a:gd name="connsiteY4" fmla="*/ 0 h 703802"/>
                  <a:gd name="connsiteX0" fmla="*/ 0 w 1798969"/>
                  <a:gd name="connsiteY0" fmla="*/ 0 h 703802"/>
                  <a:gd name="connsiteX1" fmla="*/ 1798969 w 1798969"/>
                  <a:gd name="connsiteY1" fmla="*/ 180975 h 703802"/>
                  <a:gd name="connsiteX2" fmla="*/ 1779919 w 1798969"/>
                  <a:gd name="connsiteY2" fmla="*/ 703802 h 703802"/>
                  <a:gd name="connsiteX3" fmla="*/ 0 w 1798969"/>
                  <a:gd name="connsiteY3" fmla="*/ 570452 h 703802"/>
                  <a:gd name="connsiteX4" fmla="*/ 0 w 1798969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14300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23825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9444" h="703802">
                    <a:moveTo>
                      <a:pt x="0" y="0"/>
                    </a:moveTo>
                    <a:lnTo>
                      <a:pt x="1789444" y="123825"/>
                    </a:lnTo>
                    <a:lnTo>
                      <a:pt x="1779919" y="703802"/>
                    </a:lnTo>
                    <a:lnTo>
                      <a:pt x="0" y="57045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78000">
                    <a:schemeClr val="tx1">
                      <a:alpha val="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439781" y="4563523"/>
                <a:ext cx="1694194" cy="39900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2374356" y="1375501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진행 목표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119951" y="1375175"/>
              <a:ext cx="235296" cy="390903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alpha val="1000"/>
                  </a:schemeClr>
                </a:gs>
                <a:gs pos="100000">
                  <a:schemeClr val="tx1">
                    <a:alpha val="11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DD1A63-5ECB-4A93-AAC7-4DB0F6FA0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8"/>
          <a:stretch>
            <a:fillRect/>
          </a:stretch>
        </p:blipFill>
        <p:spPr bwMode="auto">
          <a:xfrm>
            <a:off x="2007961" y="1837689"/>
            <a:ext cx="8185269" cy="49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7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세부진행사항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5659" y="1742803"/>
            <a:ext cx="10403532" cy="5115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5" name="타원 4"/>
          <p:cNvSpPr/>
          <p:nvPr/>
        </p:nvSpPr>
        <p:spPr>
          <a:xfrm>
            <a:off x="10894640" y="2030392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94640" y="2667786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894640" y="3305180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894640" y="3942574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894640" y="4579968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894640" y="5217362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894640" y="5854756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894640" y="6492149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0599526" y="1470993"/>
            <a:ext cx="216024" cy="67348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 rot="21299235">
            <a:off x="1073173" y="1175287"/>
            <a:ext cx="1882247" cy="494252"/>
            <a:chOff x="2028108" y="1367078"/>
            <a:chExt cx="1882247" cy="494252"/>
          </a:xfrm>
        </p:grpSpPr>
        <p:grpSp>
          <p:nvGrpSpPr>
            <p:cNvPr id="16" name="그룹 15"/>
            <p:cNvGrpSpPr/>
            <p:nvPr/>
          </p:nvGrpSpPr>
          <p:grpSpPr>
            <a:xfrm>
              <a:off x="2119952" y="1367078"/>
              <a:ext cx="1694194" cy="494252"/>
              <a:chOff x="3439781" y="4563523"/>
              <a:chExt cx="1694194" cy="494252"/>
            </a:xfrm>
          </p:grpSpPr>
          <p:sp>
            <p:nvSpPr>
              <p:cNvPr id="19" name="직사각형 21"/>
              <p:cNvSpPr/>
              <p:nvPr/>
            </p:nvSpPr>
            <p:spPr>
              <a:xfrm>
                <a:off x="3439781" y="4571622"/>
                <a:ext cx="1694194" cy="486153"/>
              </a:xfrm>
              <a:custGeom>
                <a:avLst/>
                <a:gdLst>
                  <a:gd name="connsiteX0" fmla="*/ 0 w 1779919"/>
                  <a:gd name="connsiteY0" fmla="*/ 0 h 570452"/>
                  <a:gd name="connsiteX1" fmla="*/ 1779919 w 1779919"/>
                  <a:gd name="connsiteY1" fmla="*/ 0 h 570452"/>
                  <a:gd name="connsiteX2" fmla="*/ 1779919 w 1779919"/>
                  <a:gd name="connsiteY2" fmla="*/ 570452 h 570452"/>
                  <a:gd name="connsiteX3" fmla="*/ 0 w 1779919"/>
                  <a:gd name="connsiteY3" fmla="*/ 570452 h 570452"/>
                  <a:gd name="connsiteX4" fmla="*/ 0 w 1779919"/>
                  <a:gd name="connsiteY4" fmla="*/ 0 h 570452"/>
                  <a:gd name="connsiteX0" fmla="*/ 0 w 1779919"/>
                  <a:gd name="connsiteY0" fmla="*/ 0 h 703802"/>
                  <a:gd name="connsiteX1" fmla="*/ 1779919 w 1779919"/>
                  <a:gd name="connsiteY1" fmla="*/ 0 h 703802"/>
                  <a:gd name="connsiteX2" fmla="*/ 1779919 w 1779919"/>
                  <a:gd name="connsiteY2" fmla="*/ 703802 h 703802"/>
                  <a:gd name="connsiteX3" fmla="*/ 0 w 1779919"/>
                  <a:gd name="connsiteY3" fmla="*/ 570452 h 703802"/>
                  <a:gd name="connsiteX4" fmla="*/ 0 w 1779919"/>
                  <a:gd name="connsiteY4" fmla="*/ 0 h 703802"/>
                  <a:gd name="connsiteX0" fmla="*/ 0 w 1798969"/>
                  <a:gd name="connsiteY0" fmla="*/ 0 h 703802"/>
                  <a:gd name="connsiteX1" fmla="*/ 1798969 w 1798969"/>
                  <a:gd name="connsiteY1" fmla="*/ 180975 h 703802"/>
                  <a:gd name="connsiteX2" fmla="*/ 1779919 w 1798969"/>
                  <a:gd name="connsiteY2" fmla="*/ 703802 h 703802"/>
                  <a:gd name="connsiteX3" fmla="*/ 0 w 1798969"/>
                  <a:gd name="connsiteY3" fmla="*/ 570452 h 703802"/>
                  <a:gd name="connsiteX4" fmla="*/ 0 w 1798969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14300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23825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9444" h="703802">
                    <a:moveTo>
                      <a:pt x="0" y="0"/>
                    </a:moveTo>
                    <a:lnTo>
                      <a:pt x="1789444" y="123825"/>
                    </a:lnTo>
                    <a:lnTo>
                      <a:pt x="1779919" y="703802"/>
                    </a:lnTo>
                    <a:lnTo>
                      <a:pt x="0" y="57045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78000">
                    <a:schemeClr val="tx1">
                      <a:alpha val="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439781" y="4563523"/>
                <a:ext cx="1694194" cy="39900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2028108" y="1375501"/>
              <a:ext cx="18822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시스템 시나리오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119951" y="1375175"/>
              <a:ext cx="235296" cy="390903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alpha val="1000"/>
                  </a:schemeClr>
                </a:gs>
                <a:gs pos="100000">
                  <a:schemeClr val="tx1">
                    <a:alpha val="11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Freeform 5">
            <a:extLst>
              <a:ext uri="{FF2B5EF4-FFF2-40B4-BE49-F238E27FC236}">
                <a16:creationId xmlns:a16="http://schemas.microsoft.com/office/drawing/2014/main" id="{9B96FE7C-F909-4C6F-A437-E7CBA8FFCCDE}"/>
              </a:ext>
            </a:extLst>
          </p:cNvPr>
          <p:cNvSpPr>
            <a:spLocks noEditPoints="1"/>
          </p:cNvSpPr>
          <p:nvPr/>
        </p:nvSpPr>
        <p:spPr bwMode="auto">
          <a:xfrm>
            <a:off x="1391603" y="3893397"/>
            <a:ext cx="567644" cy="567644"/>
          </a:xfrm>
          <a:custGeom>
            <a:avLst/>
            <a:gdLst>
              <a:gd name="T0" fmla="*/ 107 w 213"/>
              <a:gd name="T1" fmla="*/ 0 h 213"/>
              <a:gd name="T2" fmla="*/ 53 w 213"/>
              <a:gd name="T3" fmla="*/ 53 h 213"/>
              <a:gd name="T4" fmla="*/ 107 w 213"/>
              <a:gd name="T5" fmla="*/ 107 h 213"/>
              <a:gd name="T6" fmla="*/ 160 w 213"/>
              <a:gd name="T7" fmla="*/ 53 h 213"/>
              <a:gd name="T8" fmla="*/ 107 w 213"/>
              <a:gd name="T9" fmla="*/ 0 h 213"/>
              <a:gd name="T10" fmla="*/ 107 w 213"/>
              <a:gd name="T11" fmla="*/ 0 h 213"/>
              <a:gd name="T12" fmla="*/ 107 w 213"/>
              <a:gd name="T13" fmla="*/ 133 h 213"/>
              <a:gd name="T14" fmla="*/ 0 w 213"/>
              <a:gd name="T15" fmla="*/ 187 h 213"/>
              <a:gd name="T16" fmla="*/ 0 w 213"/>
              <a:gd name="T17" fmla="*/ 213 h 213"/>
              <a:gd name="T18" fmla="*/ 213 w 213"/>
              <a:gd name="T19" fmla="*/ 213 h 213"/>
              <a:gd name="T20" fmla="*/ 213 w 213"/>
              <a:gd name="T21" fmla="*/ 187 h 213"/>
              <a:gd name="T22" fmla="*/ 107 w 213"/>
              <a:gd name="T23" fmla="*/ 133 h 213"/>
              <a:gd name="T24" fmla="*/ 107 w 213"/>
              <a:gd name="T25" fmla="*/ 13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3" h="213">
                <a:moveTo>
                  <a:pt x="107" y="0"/>
                </a:moveTo>
                <a:cubicBezTo>
                  <a:pt x="77" y="0"/>
                  <a:pt x="53" y="24"/>
                  <a:pt x="53" y="53"/>
                </a:cubicBezTo>
                <a:cubicBezTo>
                  <a:pt x="53" y="83"/>
                  <a:pt x="77" y="107"/>
                  <a:pt x="107" y="107"/>
                </a:cubicBezTo>
                <a:cubicBezTo>
                  <a:pt x="136" y="107"/>
                  <a:pt x="160" y="83"/>
                  <a:pt x="160" y="53"/>
                </a:cubicBezTo>
                <a:cubicBezTo>
                  <a:pt x="160" y="24"/>
                  <a:pt x="136" y="0"/>
                  <a:pt x="107" y="0"/>
                </a:cubicBezTo>
                <a:lnTo>
                  <a:pt x="107" y="0"/>
                </a:lnTo>
                <a:close/>
                <a:moveTo>
                  <a:pt x="107" y="133"/>
                </a:moveTo>
                <a:cubicBezTo>
                  <a:pt x="71" y="133"/>
                  <a:pt x="0" y="151"/>
                  <a:pt x="0" y="187"/>
                </a:cubicBezTo>
                <a:lnTo>
                  <a:pt x="0" y="213"/>
                </a:lnTo>
                <a:lnTo>
                  <a:pt x="213" y="213"/>
                </a:lnTo>
                <a:lnTo>
                  <a:pt x="213" y="187"/>
                </a:lnTo>
                <a:cubicBezTo>
                  <a:pt x="213" y="151"/>
                  <a:pt x="142" y="133"/>
                  <a:pt x="107" y="133"/>
                </a:cubicBezTo>
                <a:lnTo>
                  <a:pt x="107" y="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12E1C5-5811-4163-AEB3-3BE973D85E93}"/>
              </a:ext>
            </a:extLst>
          </p:cNvPr>
          <p:cNvSpPr/>
          <p:nvPr/>
        </p:nvSpPr>
        <p:spPr>
          <a:xfrm>
            <a:off x="4095750" y="1807735"/>
            <a:ext cx="5972175" cy="49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AC2AAE54-E0B6-430A-959A-2A4ABA08A625}"/>
              </a:ext>
            </a:extLst>
          </p:cNvPr>
          <p:cNvSpPr/>
          <p:nvPr/>
        </p:nvSpPr>
        <p:spPr>
          <a:xfrm rot="16200000">
            <a:off x="2920896" y="3077476"/>
            <a:ext cx="302458" cy="1730197"/>
          </a:xfrm>
          <a:prstGeom prst="downArrow">
            <a:avLst>
              <a:gd name="adj1" fmla="val 31104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CE6F2CF-5BDE-4690-AFF9-B8F7D918E3B0}"/>
              </a:ext>
            </a:extLst>
          </p:cNvPr>
          <p:cNvSpPr/>
          <p:nvPr/>
        </p:nvSpPr>
        <p:spPr>
          <a:xfrm rot="5400000">
            <a:off x="2888433" y="3463350"/>
            <a:ext cx="302458" cy="1730197"/>
          </a:xfrm>
          <a:prstGeom prst="downArrow">
            <a:avLst>
              <a:gd name="adj1" fmla="val 31104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0D53981-83F2-407B-B13E-DA7C5FDA09D1}"/>
              </a:ext>
            </a:extLst>
          </p:cNvPr>
          <p:cNvSpPr/>
          <p:nvPr/>
        </p:nvSpPr>
        <p:spPr>
          <a:xfrm>
            <a:off x="2820046" y="3077652"/>
            <a:ext cx="414904" cy="396108"/>
          </a:xfrm>
          <a:prstGeom prst="ellipse">
            <a:avLst/>
          </a:prstGeom>
          <a:solidFill>
            <a:srgbClr val="00AE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CEF465-94FE-4F0B-96B1-501363D988BB}"/>
              </a:ext>
            </a:extLst>
          </p:cNvPr>
          <p:cNvSpPr txBox="1"/>
          <p:nvPr/>
        </p:nvSpPr>
        <p:spPr>
          <a:xfrm>
            <a:off x="2160915" y="352120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사물 인식 요청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1C6ABB-0875-469E-A5FC-AB9CC2F44351}"/>
              </a:ext>
            </a:extLst>
          </p:cNvPr>
          <p:cNvSpPr txBox="1"/>
          <p:nvPr/>
        </p:nvSpPr>
        <p:spPr>
          <a:xfrm>
            <a:off x="2160915" y="449586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반입 여부 출력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BAEBB94-C7BF-49F8-AECB-60F3FBC42574}"/>
              </a:ext>
            </a:extLst>
          </p:cNvPr>
          <p:cNvSpPr/>
          <p:nvPr/>
        </p:nvSpPr>
        <p:spPr>
          <a:xfrm>
            <a:off x="2820046" y="4876526"/>
            <a:ext cx="414904" cy="396108"/>
          </a:xfrm>
          <a:prstGeom prst="ellipse">
            <a:avLst/>
          </a:prstGeom>
          <a:solidFill>
            <a:srgbClr val="00AE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D369A5-0231-4D8C-8912-B9A12619D3A7}"/>
              </a:ext>
            </a:extLst>
          </p:cNvPr>
          <p:cNvSpPr txBox="1"/>
          <p:nvPr/>
        </p:nvSpPr>
        <p:spPr>
          <a:xfrm>
            <a:off x="5632851" y="1770200"/>
            <a:ext cx="2897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AEEF"/>
                </a:solidFill>
                <a:latin typeface="맑은 고딕" panose="020B0503020000020004" pitchFamily="50" charset="-127"/>
              </a:rPr>
              <a:t>Star Gate</a:t>
            </a:r>
            <a:endParaRPr lang="ko-KR" altLang="en-US" sz="4800" b="1" dirty="0">
              <a:solidFill>
                <a:srgbClr val="00AEEF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4E10B08-7121-4589-B5FE-5A4F76FCF1D3}"/>
              </a:ext>
            </a:extLst>
          </p:cNvPr>
          <p:cNvSpPr/>
          <p:nvPr/>
        </p:nvSpPr>
        <p:spPr>
          <a:xfrm>
            <a:off x="4857104" y="2597721"/>
            <a:ext cx="4514850" cy="1292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15CD45-2D48-4F7B-9F8D-2D14B71EFA2B}"/>
              </a:ext>
            </a:extLst>
          </p:cNvPr>
          <p:cNvSpPr txBox="1"/>
          <p:nvPr/>
        </p:nvSpPr>
        <p:spPr>
          <a:xfrm>
            <a:off x="5941772" y="2666768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Cloud Vision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6F1FAE-203D-4176-886C-9EA0C40D9CBB}"/>
              </a:ext>
            </a:extLst>
          </p:cNvPr>
          <p:cNvSpPr txBox="1"/>
          <p:nvPr/>
        </p:nvSpPr>
        <p:spPr>
          <a:xfrm>
            <a:off x="4930277" y="3175570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이미지를 통해 사물을 인식 및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정보 제공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요청 데이터 유효성 검사 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AB68521-DBA7-4C41-91A1-03317FCAECF5}"/>
              </a:ext>
            </a:extLst>
          </p:cNvPr>
          <p:cNvSpPr/>
          <p:nvPr/>
        </p:nvSpPr>
        <p:spPr>
          <a:xfrm>
            <a:off x="4981885" y="2702039"/>
            <a:ext cx="414904" cy="396108"/>
          </a:xfrm>
          <a:prstGeom prst="ellipse">
            <a:avLst/>
          </a:prstGeom>
          <a:solidFill>
            <a:srgbClr val="00AE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73" name="순서도: 자기 디스크 3072">
            <a:extLst>
              <a:ext uri="{FF2B5EF4-FFF2-40B4-BE49-F238E27FC236}">
                <a16:creationId xmlns:a16="http://schemas.microsoft.com/office/drawing/2014/main" id="{75D8BF38-4DCA-4878-88AE-E847A1396DAD}"/>
              </a:ext>
            </a:extLst>
          </p:cNvPr>
          <p:cNvSpPr/>
          <p:nvPr/>
        </p:nvSpPr>
        <p:spPr>
          <a:xfrm>
            <a:off x="4928449" y="4795992"/>
            <a:ext cx="2015276" cy="147749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기내 반입 여부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수하물 반입 여부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세부 내용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6" name="순서도: 자기 디스크 35">
            <a:extLst>
              <a:ext uri="{FF2B5EF4-FFF2-40B4-BE49-F238E27FC236}">
                <a16:creationId xmlns:a16="http://schemas.microsoft.com/office/drawing/2014/main" id="{C5D75F5B-B9E9-407F-9C6F-02A23DA49A98}"/>
              </a:ext>
            </a:extLst>
          </p:cNvPr>
          <p:cNvSpPr/>
          <p:nvPr/>
        </p:nvSpPr>
        <p:spPr>
          <a:xfrm>
            <a:off x="7356679" y="4795992"/>
            <a:ext cx="2015276" cy="147749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기내 반입 여부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수하물 반입 여부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세부 내용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5527D-03BC-45F8-82C1-C9B805133936}"/>
              </a:ext>
            </a:extLst>
          </p:cNvPr>
          <p:cNvSpPr txBox="1"/>
          <p:nvPr/>
        </p:nvSpPr>
        <p:spPr>
          <a:xfrm>
            <a:off x="6337403" y="6270113"/>
            <a:ext cx="148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Firebase DB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75" name="TextBox 3074">
            <a:extLst>
              <a:ext uri="{FF2B5EF4-FFF2-40B4-BE49-F238E27FC236}">
                <a16:creationId xmlns:a16="http://schemas.microsoft.com/office/drawing/2014/main" id="{C58E5B25-4669-44A3-A904-AFD481B08BB6}"/>
              </a:ext>
            </a:extLst>
          </p:cNvPr>
          <p:cNvSpPr txBox="1"/>
          <p:nvPr/>
        </p:nvSpPr>
        <p:spPr>
          <a:xfrm>
            <a:off x="5240127" y="488293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국가별 정보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4A74CB-80B8-45D3-A5E2-0CC9743D93CF}"/>
              </a:ext>
            </a:extLst>
          </p:cNvPr>
          <p:cNvSpPr txBox="1"/>
          <p:nvPr/>
        </p:nvSpPr>
        <p:spPr>
          <a:xfrm>
            <a:off x="7538610" y="488293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항공사별 정보</a:t>
            </a:r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0EAF96E9-C29F-4E8E-BFD9-6AFB99D64577}"/>
              </a:ext>
            </a:extLst>
          </p:cNvPr>
          <p:cNvSpPr/>
          <p:nvPr/>
        </p:nvSpPr>
        <p:spPr>
          <a:xfrm rot="10800000">
            <a:off x="6838480" y="3953092"/>
            <a:ext cx="302458" cy="774171"/>
          </a:xfrm>
          <a:prstGeom prst="downArrow">
            <a:avLst>
              <a:gd name="adj1" fmla="val 31104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28D511AC-6DD3-49DC-BDFE-C5C50637955A}"/>
              </a:ext>
            </a:extLst>
          </p:cNvPr>
          <p:cNvSpPr/>
          <p:nvPr/>
        </p:nvSpPr>
        <p:spPr>
          <a:xfrm>
            <a:off x="7140193" y="3953092"/>
            <a:ext cx="302458" cy="774171"/>
          </a:xfrm>
          <a:prstGeom prst="downArrow">
            <a:avLst>
              <a:gd name="adj1" fmla="val 31104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6" name="TextBox 3075">
            <a:extLst>
              <a:ext uri="{FF2B5EF4-FFF2-40B4-BE49-F238E27FC236}">
                <a16:creationId xmlns:a16="http://schemas.microsoft.com/office/drawing/2014/main" id="{2214A4D5-1BD0-49E0-A536-B1DF584C9F92}"/>
              </a:ext>
            </a:extLst>
          </p:cNvPr>
          <p:cNvSpPr txBox="1"/>
          <p:nvPr/>
        </p:nvSpPr>
        <p:spPr>
          <a:xfrm>
            <a:off x="5286310" y="4181257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요청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제공</a:t>
            </a:r>
          </a:p>
        </p:txBody>
      </p:sp>
      <p:sp>
        <p:nvSpPr>
          <p:cNvPr id="3077" name="TextBox 3076">
            <a:extLst>
              <a:ext uri="{FF2B5EF4-FFF2-40B4-BE49-F238E27FC236}">
                <a16:creationId xmlns:a16="http://schemas.microsoft.com/office/drawing/2014/main" id="{B81E3215-DE10-4B53-B783-60534E1C5DC0}"/>
              </a:ext>
            </a:extLst>
          </p:cNvPr>
          <p:cNvSpPr txBox="1"/>
          <p:nvPr/>
        </p:nvSpPr>
        <p:spPr>
          <a:xfrm>
            <a:off x="7405471" y="418125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사용자 피드백 저장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F2547EF-8348-4C40-952E-CDD280552D36}"/>
              </a:ext>
            </a:extLst>
          </p:cNvPr>
          <p:cNvSpPr/>
          <p:nvPr/>
        </p:nvSpPr>
        <p:spPr>
          <a:xfrm>
            <a:off x="4843129" y="4180676"/>
            <a:ext cx="414904" cy="396108"/>
          </a:xfrm>
          <a:prstGeom prst="ellipse">
            <a:avLst/>
          </a:prstGeom>
          <a:solidFill>
            <a:srgbClr val="00AE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34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세부진행사항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5659" y="1742803"/>
            <a:ext cx="10403532" cy="5115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타원 4"/>
          <p:cNvSpPr/>
          <p:nvPr/>
        </p:nvSpPr>
        <p:spPr>
          <a:xfrm>
            <a:off x="10894640" y="2030392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94640" y="2667786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894640" y="3305180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894640" y="3942574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894640" y="4579968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894640" y="5217362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894640" y="5854756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894640" y="6492149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0599526" y="1470993"/>
            <a:ext cx="216024" cy="67348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 rot="21299235">
            <a:off x="1153936" y="1134920"/>
            <a:ext cx="2641216" cy="494252"/>
            <a:chOff x="2075006" y="1367078"/>
            <a:chExt cx="2191626" cy="494252"/>
          </a:xfrm>
        </p:grpSpPr>
        <p:grpSp>
          <p:nvGrpSpPr>
            <p:cNvPr id="16" name="그룹 15"/>
            <p:cNvGrpSpPr/>
            <p:nvPr/>
          </p:nvGrpSpPr>
          <p:grpSpPr>
            <a:xfrm>
              <a:off x="2119952" y="1367078"/>
              <a:ext cx="1694194" cy="494252"/>
              <a:chOff x="3439781" y="4563523"/>
              <a:chExt cx="1694194" cy="494252"/>
            </a:xfrm>
          </p:grpSpPr>
          <p:sp>
            <p:nvSpPr>
              <p:cNvPr id="19" name="직사각형 21"/>
              <p:cNvSpPr/>
              <p:nvPr/>
            </p:nvSpPr>
            <p:spPr>
              <a:xfrm>
                <a:off x="3439781" y="4571622"/>
                <a:ext cx="1694194" cy="486153"/>
              </a:xfrm>
              <a:custGeom>
                <a:avLst/>
                <a:gdLst>
                  <a:gd name="connsiteX0" fmla="*/ 0 w 1779919"/>
                  <a:gd name="connsiteY0" fmla="*/ 0 h 570452"/>
                  <a:gd name="connsiteX1" fmla="*/ 1779919 w 1779919"/>
                  <a:gd name="connsiteY1" fmla="*/ 0 h 570452"/>
                  <a:gd name="connsiteX2" fmla="*/ 1779919 w 1779919"/>
                  <a:gd name="connsiteY2" fmla="*/ 570452 h 570452"/>
                  <a:gd name="connsiteX3" fmla="*/ 0 w 1779919"/>
                  <a:gd name="connsiteY3" fmla="*/ 570452 h 570452"/>
                  <a:gd name="connsiteX4" fmla="*/ 0 w 1779919"/>
                  <a:gd name="connsiteY4" fmla="*/ 0 h 570452"/>
                  <a:gd name="connsiteX0" fmla="*/ 0 w 1779919"/>
                  <a:gd name="connsiteY0" fmla="*/ 0 h 703802"/>
                  <a:gd name="connsiteX1" fmla="*/ 1779919 w 1779919"/>
                  <a:gd name="connsiteY1" fmla="*/ 0 h 703802"/>
                  <a:gd name="connsiteX2" fmla="*/ 1779919 w 1779919"/>
                  <a:gd name="connsiteY2" fmla="*/ 703802 h 703802"/>
                  <a:gd name="connsiteX3" fmla="*/ 0 w 1779919"/>
                  <a:gd name="connsiteY3" fmla="*/ 570452 h 703802"/>
                  <a:gd name="connsiteX4" fmla="*/ 0 w 1779919"/>
                  <a:gd name="connsiteY4" fmla="*/ 0 h 703802"/>
                  <a:gd name="connsiteX0" fmla="*/ 0 w 1798969"/>
                  <a:gd name="connsiteY0" fmla="*/ 0 h 703802"/>
                  <a:gd name="connsiteX1" fmla="*/ 1798969 w 1798969"/>
                  <a:gd name="connsiteY1" fmla="*/ 180975 h 703802"/>
                  <a:gd name="connsiteX2" fmla="*/ 1779919 w 1798969"/>
                  <a:gd name="connsiteY2" fmla="*/ 703802 h 703802"/>
                  <a:gd name="connsiteX3" fmla="*/ 0 w 1798969"/>
                  <a:gd name="connsiteY3" fmla="*/ 570452 h 703802"/>
                  <a:gd name="connsiteX4" fmla="*/ 0 w 1798969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14300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23825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9444" h="703802">
                    <a:moveTo>
                      <a:pt x="0" y="0"/>
                    </a:moveTo>
                    <a:lnTo>
                      <a:pt x="1789444" y="123825"/>
                    </a:lnTo>
                    <a:lnTo>
                      <a:pt x="1779919" y="703802"/>
                    </a:lnTo>
                    <a:lnTo>
                      <a:pt x="0" y="57045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78000">
                    <a:schemeClr val="tx1">
                      <a:alpha val="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439781" y="4563523"/>
                <a:ext cx="1694194" cy="39900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2075006" y="1396307"/>
              <a:ext cx="2191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Use Case Diagram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119951" y="1375175"/>
              <a:ext cx="235296" cy="390903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alpha val="1000"/>
                  </a:schemeClr>
                </a:gs>
                <a:gs pos="100000">
                  <a:schemeClr val="tx1">
                    <a:alpha val="11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C75317-CCE9-4E5F-A8FA-9D3B77B79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750" y="1765485"/>
            <a:ext cx="6411349" cy="505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14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기술적 문제점 및 해결 방안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8199" y="2420024"/>
            <a:ext cx="105155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일반적으로 기내 반입과 수하물 반입이 가능한 물체는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저장하지 않는다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그러나 그렇지 않은 물체가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저장되지 않은 경우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사용자는 피드백 기능을 통해 관리자에게 해당 물체에 대한 업데이트 요청을 보낼 수 있다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검색 시간 기준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DB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저장되지 않은 물체를 키워드로 입력 시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로그로 저장한다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관리자는 로그를 확인하고 반입 여부를 체크하여 업데이트 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2015509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AEEF"/>
                </a:solidFill>
              </a:rPr>
              <a:t>문제점 </a:t>
            </a:r>
            <a:r>
              <a:rPr lang="en-US" altLang="ko-KR" b="1" dirty="0">
                <a:solidFill>
                  <a:srgbClr val="00AEEF"/>
                </a:solidFill>
              </a:rPr>
              <a:t>1</a:t>
            </a:r>
            <a:endParaRPr lang="ko-KR" altLang="en-US" b="1" dirty="0">
              <a:solidFill>
                <a:srgbClr val="00AEE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4B64A-153D-4246-ADC4-36318CCCD7A1}"/>
              </a:ext>
            </a:extLst>
          </p:cNvPr>
          <p:cNvSpPr txBox="1"/>
          <p:nvPr/>
        </p:nvSpPr>
        <p:spPr>
          <a:xfrm>
            <a:off x="1930166" y="2023576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저장되지 않은 사물 검색 시</a:t>
            </a:r>
          </a:p>
        </p:txBody>
      </p:sp>
    </p:spTree>
    <p:extLst>
      <p:ext uri="{BB962C8B-B14F-4D97-AF65-F5344CB8AC3E}">
        <p14:creationId xmlns:p14="http://schemas.microsoft.com/office/powerpoint/2010/main" val="20073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기술적 문제점 및 해결 방안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555187-290F-43BA-B200-72A8CA377B42}"/>
              </a:ext>
            </a:extLst>
          </p:cNvPr>
          <p:cNvSpPr/>
          <p:nvPr/>
        </p:nvSpPr>
        <p:spPr>
          <a:xfrm>
            <a:off x="5986085" y="2401470"/>
            <a:ext cx="4835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내포된 내용물에 따라 반입 여부가 달라질 시에는 이를 담고있는 용기를 기준으로 검색하고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세부내용을 통해 반입 규정을 자세히 명시한다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6EC1B5-EBBD-4B66-98D0-D9ADD643680E}"/>
              </a:ext>
            </a:extLst>
          </p:cNvPr>
          <p:cNvSpPr/>
          <p:nvPr/>
        </p:nvSpPr>
        <p:spPr>
          <a:xfrm>
            <a:off x="838200" y="1841852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AEEF"/>
                </a:solidFill>
              </a:rPr>
              <a:t>문제점 </a:t>
            </a:r>
            <a:r>
              <a:rPr lang="en-US" altLang="ko-KR" b="1" dirty="0">
                <a:solidFill>
                  <a:srgbClr val="00AEEF"/>
                </a:solidFill>
              </a:rPr>
              <a:t>2</a:t>
            </a:r>
            <a:endParaRPr lang="ko-KR" altLang="en-US" b="1" dirty="0">
              <a:solidFill>
                <a:srgbClr val="00AEE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DBCB5C-D567-4AB3-9257-9C60F9969802}"/>
              </a:ext>
            </a:extLst>
          </p:cNvPr>
          <p:cNvSpPr txBox="1"/>
          <p:nvPr/>
        </p:nvSpPr>
        <p:spPr>
          <a:xfrm>
            <a:off x="1930166" y="1849919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내용물을 확인이 필요한 사물 검색 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5D980-62E8-4607-B073-827F5DBBFF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618" y="2401470"/>
            <a:ext cx="1974821" cy="35107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639C36-F7AF-46E0-8540-3BD2529605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5" y="2401470"/>
            <a:ext cx="1974821" cy="35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3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기술적 문제점 및 해결 방안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2015509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AEEF"/>
                </a:solidFill>
              </a:rPr>
              <a:t>문제점 </a:t>
            </a:r>
            <a:r>
              <a:rPr lang="en-US" altLang="ko-KR" b="1" dirty="0">
                <a:solidFill>
                  <a:srgbClr val="00AEEF"/>
                </a:solidFill>
              </a:rPr>
              <a:t>3</a:t>
            </a:r>
            <a:endParaRPr lang="ko-KR" altLang="en-US" b="1" dirty="0">
              <a:solidFill>
                <a:srgbClr val="00AEE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4B64A-153D-4246-ADC4-36318CCCD7A1}"/>
              </a:ext>
            </a:extLst>
          </p:cNvPr>
          <p:cNvSpPr txBox="1"/>
          <p:nvPr/>
        </p:nvSpPr>
        <p:spPr>
          <a:xfrm>
            <a:off x="1930166" y="20235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인식률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108225-5DB0-4636-BC64-F56410DC3B55}"/>
              </a:ext>
            </a:extLst>
          </p:cNvPr>
          <p:cNvSpPr/>
          <p:nvPr/>
        </p:nvSpPr>
        <p:spPr>
          <a:xfrm>
            <a:off x="838199" y="3888385"/>
            <a:ext cx="10515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인식률은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Google Cloud Platform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에서 확인할 수 있다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현재까지 보낸 요청 중에서는 오류가 없었다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인식된 사물의 신뢰도는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JSON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파일을 통해 확인할 수 있다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인식되는 다수의 키워드 중 가장 신뢰도가 높은 라벨을 선정하여 출력한다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46B02CD-BF6F-4FD7-8B2C-D5352EDD9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7592" b="-204"/>
          <a:stretch/>
        </p:blipFill>
        <p:spPr>
          <a:xfrm>
            <a:off x="914398" y="2474958"/>
            <a:ext cx="10172453" cy="10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7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기술적 문제점 및 해결 방안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2015509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AEEF"/>
                </a:solidFill>
              </a:rPr>
              <a:t>문제점 </a:t>
            </a:r>
            <a:r>
              <a:rPr lang="en-US" altLang="ko-KR" b="1" dirty="0">
                <a:solidFill>
                  <a:srgbClr val="00AEEF"/>
                </a:solidFill>
              </a:rPr>
              <a:t>3</a:t>
            </a:r>
            <a:endParaRPr lang="ko-KR" altLang="en-US" b="1" dirty="0">
              <a:solidFill>
                <a:srgbClr val="00AEE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4B64A-153D-4246-ADC4-36318CCCD7A1}"/>
              </a:ext>
            </a:extLst>
          </p:cNvPr>
          <p:cNvSpPr txBox="1"/>
          <p:nvPr/>
        </p:nvSpPr>
        <p:spPr>
          <a:xfrm>
            <a:off x="1930166" y="20235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인식률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71D844-8387-4449-A6B8-ACC36A225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950" y="1107346"/>
            <a:ext cx="1974079" cy="56835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89CD70-3888-44A5-8E63-0CBD57EC9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80" y="2600586"/>
            <a:ext cx="2454653" cy="24546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67BDF6-1325-4B06-9CBB-4DAFFA0A8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46" y="2487179"/>
            <a:ext cx="2504925" cy="25049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EC45163-354C-4F59-83EF-ACAA473683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15" b="17125"/>
          <a:stretch/>
        </p:blipFill>
        <p:spPr>
          <a:xfrm>
            <a:off x="8879588" y="1107346"/>
            <a:ext cx="1974079" cy="56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49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기술적 문제점 및 해결 방안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2015509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AEEF"/>
                </a:solidFill>
              </a:rPr>
              <a:t>문제점 </a:t>
            </a:r>
            <a:r>
              <a:rPr lang="en-US" altLang="ko-KR" b="1" dirty="0">
                <a:solidFill>
                  <a:srgbClr val="00AEEF"/>
                </a:solidFill>
              </a:rPr>
              <a:t>4</a:t>
            </a:r>
            <a:endParaRPr lang="ko-KR" altLang="en-US" b="1" dirty="0">
              <a:solidFill>
                <a:srgbClr val="00AEE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4B64A-153D-4246-ADC4-36318CCCD7A1}"/>
              </a:ext>
            </a:extLst>
          </p:cNvPr>
          <p:cNvSpPr txBox="1"/>
          <p:nvPr/>
        </p:nvSpPr>
        <p:spPr>
          <a:xfrm>
            <a:off x="1930166" y="2023576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인식 오류에 대한 대처 방안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108225-5DB0-4636-BC64-F56410DC3B55}"/>
              </a:ext>
            </a:extLst>
          </p:cNvPr>
          <p:cNvSpPr/>
          <p:nvPr/>
        </p:nvSpPr>
        <p:spPr>
          <a:xfrm>
            <a:off x="5195581" y="2520455"/>
            <a:ext cx="5508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인식이 되지 않을 경우를 대비하여 키보드 검색 기능을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추가하였다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저장되지 않은 물체인 경우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Log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저장된다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B4CA0-B15A-4A89-9166-2A4C0AE44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763" y="2520455"/>
            <a:ext cx="1848073" cy="2985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140306A0-597D-4EE4-B34D-E794CE71C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0455"/>
            <a:ext cx="1848073" cy="2985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5876405-435F-4B4D-80D6-827F57AD8425}"/>
              </a:ext>
            </a:extLst>
          </p:cNvPr>
          <p:cNvSpPr/>
          <p:nvPr/>
        </p:nvSpPr>
        <p:spPr>
          <a:xfrm>
            <a:off x="2080470" y="5134063"/>
            <a:ext cx="605803" cy="3715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0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향후 진행 일정 계획 및 진척도</a:t>
            </a:r>
          </a:p>
        </p:txBody>
      </p:sp>
      <p:sp>
        <p:nvSpPr>
          <p:cNvPr id="3" name="타원 2"/>
          <p:cNvSpPr/>
          <p:nvPr/>
        </p:nvSpPr>
        <p:spPr>
          <a:xfrm>
            <a:off x="1574800" y="2168525"/>
            <a:ext cx="2520950" cy="2520950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748617" y="2168525"/>
            <a:ext cx="2520950" cy="25209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922434" y="2168525"/>
            <a:ext cx="2520950" cy="2520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096250" y="2168525"/>
            <a:ext cx="2520950" cy="2520950"/>
          </a:xfrm>
          <a:prstGeom prst="ellipse">
            <a:avLst/>
          </a:prstGeom>
          <a:solidFill>
            <a:srgbClr val="00AE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42379" y="2796601"/>
            <a:ext cx="78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DB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1933" y="5038848"/>
            <a:ext cx="1595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항공사별 물품 제한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DB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구축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0201" y="356604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65%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12111" y="3801993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담당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강수연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3431" y="279660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알고리즘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1561" y="5038848"/>
            <a:ext cx="1595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텍스트 분석 기능 구현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사용자 피드백 기능 구현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34018" y="356604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80%	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11014" y="3801993"/>
            <a:ext cx="119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담당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전영규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강수연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0052" y="2796601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UI	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5378" y="5038848"/>
            <a:ext cx="1595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앱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UI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구성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07835" y="356604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85%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59745" y="3801993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담당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이지현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71896" y="279660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테스트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59194" y="5038848"/>
            <a:ext cx="15950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테스트 실행</a:t>
            </a:r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테스트 평가 및 규정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33748" y="3566042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0%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33562" y="3801993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담당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강수연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6527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결론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61917" y="1389063"/>
            <a:ext cx="3689383" cy="5468937"/>
            <a:chOff x="666717" y="779463"/>
            <a:chExt cx="3689383" cy="5468937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2611438" y="3292476"/>
              <a:ext cx="1562100" cy="1536700"/>
            </a:xfrm>
            <a:custGeom>
              <a:avLst/>
              <a:gdLst>
                <a:gd name="T0" fmla="*/ 1054 w 1119"/>
                <a:gd name="T1" fmla="*/ 67 h 1100"/>
                <a:gd name="T2" fmla="*/ 1052 w 1119"/>
                <a:gd name="T3" fmla="*/ 303 h 1100"/>
                <a:gd name="T4" fmla="*/ 299 w 1119"/>
                <a:gd name="T5" fmla="*/ 1035 h 1100"/>
                <a:gd name="T6" fmla="*/ 63 w 1119"/>
                <a:gd name="T7" fmla="*/ 1032 h 1100"/>
                <a:gd name="T8" fmla="*/ 65 w 1119"/>
                <a:gd name="T9" fmla="*/ 796 h 1100"/>
                <a:gd name="T10" fmla="*/ 818 w 1119"/>
                <a:gd name="T11" fmla="*/ 65 h 1100"/>
                <a:gd name="T12" fmla="*/ 1054 w 1119"/>
                <a:gd name="T13" fmla="*/ 67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9" h="1100">
                  <a:moveTo>
                    <a:pt x="1054" y="67"/>
                  </a:moveTo>
                  <a:cubicBezTo>
                    <a:pt x="1119" y="133"/>
                    <a:pt x="1117" y="238"/>
                    <a:pt x="1052" y="303"/>
                  </a:cubicBezTo>
                  <a:cubicBezTo>
                    <a:pt x="299" y="1035"/>
                    <a:pt x="299" y="1035"/>
                    <a:pt x="299" y="1035"/>
                  </a:cubicBezTo>
                  <a:cubicBezTo>
                    <a:pt x="235" y="1100"/>
                    <a:pt x="127" y="1098"/>
                    <a:pt x="63" y="1032"/>
                  </a:cubicBezTo>
                  <a:cubicBezTo>
                    <a:pt x="63" y="1032"/>
                    <a:pt x="0" y="861"/>
                    <a:pt x="65" y="796"/>
                  </a:cubicBezTo>
                  <a:cubicBezTo>
                    <a:pt x="818" y="65"/>
                    <a:pt x="818" y="65"/>
                    <a:pt x="818" y="65"/>
                  </a:cubicBezTo>
                  <a:cubicBezTo>
                    <a:pt x="882" y="0"/>
                    <a:pt x="990" y="1"/>
                    <a:pt x="1054" y="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2651125" y="3306763"/>
              <a:ext cx="1508125" cy="1508125"/>
            </a:xfrm>
            <a:custGeom>
              <a:avLst/>
              <a:gdLst>
                <a:gd name="T0" fmla="*/ 1025 w 1079"/>
                <a:gd name="T1" fmla="*/ 57 h 1080"/>
                <a:gd name="T2" fmla="*/ 1020 w 1079"/>
                <a:gd name="T3" fmla="*/ 62 h 1080"/>
                <a:gd name="T4" fmla="*/ 1065 w 1079"/>
                <a:gd name="T5" fmla="*/ 173 h 1080"/>
                <a:gd name="T6" fmla="*/ 1018 w 1079"/>
                <a:gd name="T7" fmla="*/ 288 h 1080"/>
                <a:gd name="T8" fmla="*/ 1023 w 1079"/>
                <a:gd name="T9" fmla="*/ 293 h 1080"/>
                <a:gd name="T10" fmla="*/ 1018 w 1079"/>
                <a:gd name="T11" fmla="*/ 288 h 1080"/>
                <a:gd name="T12" fmla="*/ 265 w 1079"/>
                <a:gd name="T13" fmla="*/ 1020 h 1080"/>
                <a:gd name="T14" fmla="*/ 265 w 1079"/>
                <a:gd name="T15" fmla="*/ 1020 h 1080"/>
                <a:gd name="T16" fmla="*/ 154 w 1079"/>
                <a:gd name="T17" fmla="*/ 1066 h 1080"/>
                <a:gd name="T18" fmla="*/ 39 w 1079"/>
                <a:gd name="T19" fmla="*/ 1018 h 1080"/>
                <a:gd name="T20" fmla="*/ 34 w 1079"/>
                <a:gd name="T21" fmla="*/ 1022 h 1080"/>
                <a:gd name="T22" fmla="*/ 40 w 1079"/>
                <a:gd name="T23" fmla="*/ 1020 h 1080"/>
                <a:gd name="T24" fmla="*/ 40 w 1079"/>
                <a:gd name="T25" fmla="*/ 1020 h 1080"/>
                <a:gd name="T26" fmla="*/ 26 w 1079"/>
                <a:gd name="T27" fmla="*/ 972 h 1080"/>
                <a:gd name="T28" fmla="*/ 14 w 1079"/>
                <a:gd name="T29" fmla="*/ 879 h 1080"/>
                <a:gd name="T30" fmla="*/ 20 w 1079"/>
                <a:gd name="T31" fmla="*/ 829 h 1080"/>
                <a:gd name="T32" fmla="*/ 41 w 1079"/>
                <a:gd name="T33" fmla="*/ 791 h 1080"/>
                <a:gd name="T34" fmla="*/ 36 w 1079"/>
                <a:gd name="T35" fmla="*/ 786 h 1080"/>
                <a:gd name="T36" fmla="*/ 41 w 1079"/>
                <a:gd name="T37" fmla="*/ 791 h 1080"/>
                <a:gd name="T38" fmla="*/ 794 w 1079"/>
                <a:gd name="T39" fmla="*/ 60 h 1080"/>
                <a:gd name="T40" fmla="*/ 794 w 1079"/>
                <a:gd name="T41" fmla="*/ 60 h 1080"/>
                <a:gd name="T42" fmla="*/ 905 w 1079"/>
                <a:gd name="T43" fmla="*/ 14 h 1080"/>
                <a:gd name="T44" fmla="*/ 1020 w 1079"/>
                <a:gd name="T45" fmla="*/ 62 h 1080"/>
                <a:gd name="T46" fmla="*/ 1020 w 1079"/>
                <a:gd name="T47" fmla="*/ 62 h 1080"/>
                <a:gd name="T48" fmla="*/ 1025 w 1079"/>
                <a:gd name="T49" fmla="*/ 57 h 1080"/>
                <a:gd name="T50" fmla="*/ 1030 w 1079"/>
                <a:gd name="T51" fmla="*/ 52 h 1080"/>
                <a:gd name="T52" fmla="*/ 905 w 1079"/>
                <a:gd name="T53" fmla="*/ 0 h 1080"/>
                <a:gd name="T54" fmla="*/ 784 w 1079"/>
                <a:gd name="T55" fmla="*/ 50 h 1080"/>
                <a:gd name="T56" fmla="*/ 789 w 1079"/>
                <a:gd name="T57" fmla="*/ 55 h 1080"/>
                <a:gd name="T58" fmla="*/ 784 w 1079"/>
                <a:gd name="T59" fmla="*/ 50 h 1080"/>
                <a:gd name="T60" fmla="*/ 31 w 1079"/>
                <a:gd name="T61" fmla="*/ 781 h 1080"/>
                <a:gd name="T62" fmla="*/ 31 w 1079"/>
                <a:gd name="T63" fmla="*/ 781 h 1080"/>
                <a:gd name="T64" fmla="*/ 6 w 1079"/>
                <a:gd name="T65" fmla="*/ 825 h 1080"/>
                <a:gd name="T66" fmla="*/ 0 w 1079"/>
                <a:gd name="T67" fmla="*/ 879 h 1080"/>
                <a:gd name="T68" fmla="*/ 13 w 1079"/>
                <a:gd name="T69" fmla="*/ 978 h 1080"/>
                <a:gd name="T70" fmla="*/ 27 w 1079"/>
                <a:gd name="T71" fmla="*/ 1025 h 1080"/>
                <a:gd name="T72" fmla="*/ 28 w 1079"/>
                <a:gd name="T73" fmla="*/ 1026 h 1080"/>
                <a:gd name="T74" fmla="*/ 29 w 1079"/>
                <a:gd name="T75" fmla="*/ 1027 h 1080"/>
                <a:gd name="T76" fmla="*/ 154 w 1079"/>
                <a:gd name="T77" fmla="*/ 1079 h 1080"/>
                <a:gd name="T78" fmla="*/ 275 w 1079"/>
                <a:gd name="T79" fmla="*/ 1029 h 1080"/>
                <a:gd name="T80" fmla="*/ 270 w 1079"/>
                <a:gd name="T81" fmla="*/ 1025 h 1080"/>
                <a:gd name="T82" fmla="*/ 275 w 1079"/>
                <a:gd name="T83" fmla="*/ 1030 h 1080"/>
                <a:gd name="T84" fmla="*/ 1028 w 1079"/>
                <a:gd name="T85" fmla="*/ 298 h 1080"/>
                <a:gd name="T86" fmla="*/ 1028 w 1079"/>
                <a:gd name="T87" fmla="*/ 298 h 1080"/>
                <a:gd name="T88" fmla="*/ 1079 w 1079"/>
                <a:gd name="T89" fmla="*/ 173 h 1080"/>
                <a:gd name="T90" fmla="*/ 1030 w 1079"/>
                <a:gd name="T91" fmla="*/ 52 h 1080"/>
                <a:gd name="T92" fmla="*/ 1030 w 1079"/>
                <a:gd name="T93" fmla="*/ 52 h 1080"/>
                <a:gd name="T94" fmla="*/ 1025 w 1079"/>
                <a:gd name="T95" fmla="*/ 57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9" h="1080">
                  <a:moveTo>
                    <a:pt x="1025" y="57"/>
                  </a:moveTo>
                  <a:cubicBezTo>
                    <a:pt x="1020" y="62"/>
                    <a:pt x="1020" y="62"/>
                    <a:pt x="1020" y="62"/>
                  </a:cubicBezTo>
                  <a:cubicBezTo>
                    <a:pt x="1050" y="93"/>
                    <a:pt x="1065" y="133"/>
                    <a:pt x="1065" y="173"/>
                  </a:cubicBezTo>
                  <a:cubicBezTo>
                    <a:pt x="1065" y="215"/>
                    <a:pt x="1050" y="257"/>
                    <a:pt x="1018" y="288"/>
                  </a:cubicBezTo>
                  <a:cubicBezTo>
                    <a:pt x="1023" y="293"/>
                    <a:pt x="1023" y="293"/>
                    <a:pt x="1023" y="293"/>
                  </a:cubicBezTo>
                  <a:cubicBezTo>
                    <a:pt x="1018" y="288"/>
                    <a:pt x="1018" y="288"/>
                    <a:pt x="1018" y="288"/>
                  </a:cubicBezTo>
                  <a:cubicBezTo>
                    <a:pt x="265" y="1020"/>
                    <a:pt x="265" y="1020"/>
                    <a:pt x="265" y="1020"/>
                  </a:cubicBezTo>
                  <a:cubicBezTo>
                    <a:pt x="265" y="1020"/>
                    <a:pt x="265" y="1020"/>
                    <a:pt x="265" y="1020"/>
                  </a:cubicBezTo>
                  <a:cubicBezTo>
                    <a:pt x="235" y="1050"/>
                    <a:pt x="194" y="1066"/>
                    <a:pt x="154" y="1066"/>
                  </a:cubicBezTo>
                  <a:cubicBezTo>
                    <a:pt x="112" y="1066"/>
                    <a:pt x="70" y="1049"/>
                    <a:pt x="39" y="1018"/>
                  </a:cubicBezTo>
                  <a:cubicBezTo>
                    <a:pt x="34" y="1022"/>
                    <a:pt x="34" y="1022"/>
                    <a:pt x="34" y="1022"/>
                  </a:cubicBezTo>
                  <a:cubicBezTo>
                    <a:pt x="40" y="1020"/>
                    <a:pt x="40" y="1020"/>
                    <a:pt x="40" y="1020"/>
                  </a:cubicBezTo>
                  <a:cubicBezTo>
                    <a:pt x="40" y="1020"/>
                    <a:pt x="40" y="1020"/>
                    <a:pt x="40" y="1020"/>
                  </a:cubicBezTo>
                  <a:cubicBezTo>
                    <a:pt x="40" y="1018"/>
                    <a:pt x="33" y="999"/>
                    <a:pt x="26" y="972"/>
                  </a:cubicBezTo>
                  <a:cubicBezTo>
                    <a:pt x="20" y="946"/>
                    <a:pt x="14" y="911"/>
                    <a:pt x="14" y="879"/>
                  </a:cubicBezTo>
                  <a:cubicBezTo>
                    <a:pt x="14" y="861"/>
                    <a:pt x="15" y="844"/>
                    <a:pt x="20" y="829"/>
                  </a:cubicBezTo>
                  <a:cubicBezTo>
                    <a:pt x="24" y="814"/>
                    <a:pt x="31" y="801"/>
                    <a:pt x="41" y="791"/>
                  </a:cubicBezTo>
                  <a:cubicBezTo>
                    <a:pt x="36" y="786"/>
                    <a:pt x="36" y="786"/>
                    <a:pt x="36" y="786"/>
                  </a:cubicBezTo>
                  <a:cubicBezTo>
                    <a:pt x="41" y="791"/>
                    <a:pt x="41" y="791"/>
                    <a:pt x="41" y="791"/>
                  </a:cubicBezTo>
                  <a:cubicBezTo>
                    <a:pt x="794" y="60"/>
                    <a:pt x="794" y="60"/>
                    <a:pt x="794" y="60"/>
                  </a:cubicBezTo>
                  <a:cubicBezTo>
                    <a:pt x="794" y="60"/>
                    <a:pt x="794" y="60"/>
                    <a:pt x="794" y="60"/>
                  </a:cubicBezTo>
                  <a:cubicBezTo>
                    <a:pt x="824" y="29"/>
                    <a:pt x="865" y="14"/>
                    <a:pt x="905" y="14"/>
                  </a:cubicBezTo>
                  <a:cubicBezTo>
                    <a:pt x="947" y="14"/>
                    <a:pt x="989" y="30"/>
                    <a:pt x="1020" y="62"/>
                  </a:cubicBezTo>
                  <a:cubicBezTo>
                    <a:pt x="1020" y="62"/>
                    <a:pt x="1020" y="62"/>
                    <a:pt x="1020" y="62"/>
                  </a:cubicBezTo>
                  <a:cubicBezTo>
                    <a:pt x="1025" y="57"/>
                    <a:pt x="1025" y="57"/>
                    <a:pt x="1025" y="57"/>
                  </a:cubicBezTo>
                  <a:cubicBezTo>
                    <a:pt x="1030" y="52"/>
                    <a:pt x="1030" y="52"/>
                    <a:pt x="1030" y="52"/>
                  </a:cubicBezTo>
                  <a:cubicBezTo>
                    <a:pt x="996" y="17"/>
                    <a:pt x="950" y="0"/>
                    <a:pt x="905" y="0"/>
                  </a:cubicBezTo>
                  <a:cubicBezTo>
                    <a:pt x="861" y="0"/>
                    <a:pt x="817" y="16"/>
                    <a:pt x="784" y="50"/>
                  </a:cubicBezTo>
                  <a:cubicBezTo>
                    <a:pt x="789" y="55"/>
                    <a:pt x="789" y="55"/>
                    <a:pt x="789" y="55"/>
                  </a:cubicBezTo>
                  <a:cubicBezTo>
                    <a:pt x="784" y="50"/>
                    <a:pt x="784" y="50"/>
                    <a:pt x="784" y="50"/>
                  </a:cubicBezTo>
                  <a:cubicBezTo>
                    <a:pt x="31" y="781"/>
                    <a:pt x="31" y="781"/>
                    <a:pt x="31" y="781"/>
                  </a:cubicBezTo>
                  <a:cubicBezTo>
                    <a:pt x="31" y="781"/>
                    <a:pt x="31" y="781"/>
                    <a:pt x="31" y="781"/>
                  </a:cubicBezTo>
                  <a:cubicBezTo>
                    <a:pt x="19" y="793"/>
                    <a:pt x="11" y="809"/>
                    <a:pt x="6" y="825"/>
                  </a:cubicBezTo>
                  <a:cubicBezTo>
                    <a:pt x="1" y="842"/>
                    <a:pt x="0" y="860"/>
                    <a:pt x="0" y="879"/>
                  </a:cubicBezTo>
                  <a:cubicBezTo>
                    <a:pt x="0" y="914"/>
                    <a:pt x="7" y="951"/>
                    <a:pt x="13" y="978"/>
                  </a:cubicBezTo>
                  <a:cubicBezTo>
                    <a:pt x="20" y="1006"/>
                    <a:pt x="27" y="1025"/>
                    <a:pt x="27" y="1025"/>
                  </a:cubicBezTo>
                  <a:cubicBezTo>
                    <a:pt x="28" y="1026"/>
                    <a:pt x="28" y="1026"/>
                    <a:pt x="28" y="1026"/>
                  </a:cubicBezTo>
                  <a:cubicBezTo>
                    <a:pt x="29" y="1027"/>
                    <a:pt x="29" y="1027"/>
                    <a:pt x="29" y="1027"/>
                  </a:cubicBezTo>
                  <a:cubicBezTo>
                    <a:pt x="63" y="1062"/>
                    <a:pt x="108" y="1080"/>
                    <a:pt x="154" y="1079"/>
                  </a:cubicBezTo>
                  <a:cubicBezTo>
                    <a:pt x="198" y="1080"/>
                    <a:pt x="242" y="1063"/>
                    <a:pt x="275" y="1029"/>
                  </a:cubicBezTo>
                  <a:cubicBezTo>
                    <a:pt x="270" y="1025"/>
                    <a:pt x="270" y="1025"/>
                    <a:pt x="270" y="1025"/>
                  </a:cubicBezTo>
                  <a:cubicBezTo>
                    <a:pt x="275" y="1030"/>
                    <a:pt x="275" y="1030"/>
                    <a:pt x="275" y="1030"/>
                  </a:cubicBezTo>
                  <a:cubicBezTo>
                    <a:pt x="1028" y="298"/>
                    <a:pt x="1028" y="298"/>
                    <a:pt x="1028" y="298"/>
                  </a:cubicBezTo>
                  <a:cubicBezTo>
                    <a:pt x="1028" y="298"/>
                    <a:pt x="1028" y="298"/>
                    <a:pt x="1028" y="298"/>
                  </a:cubicBezTo>
                  <a:cubicBezTo>
                    <a:pt x="1062" y="264"/>
                    <a:pt x="1079" y="219"/>
                    <a:pt x="1079" y="173"/>
                  </a:cubicBezTo>
                  <a:cubicBezTo>
                    <a:pt x="1079" y="129"/>
                    <a:pt x="1063" y="86"/>
                    <a:pt x="1030" y="52"/>
                  </a:cubicBezTo>
                  <a:cubicBezTo>
                    <a:pt x="1030" y="52"/>
                    <a:pt x="1030" y="52"/>
                    <a:pt x="1030" y="52"/>
                  </a:cubicBezTo>
                  <a:lnTo>
                    <a:pt x="1025" y="57"/>
                  </a:lnTo>
                  <a:close/>
                </a:path>
              </a:pathLst>
            </a:custGeom>
            <a:solidFill>
              <a:srgbClr val="AE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182688" y="3235326"/>
              <a:ext cx="2606675" cy="2651125"/>
            </a:xfrm>
            <a:custGeom>
              <a:avLst/>
              <a:gdLst>
                <a:gd name="T0" fmla="*/ 0 w 1866"/>
                <a:gd name="T1" fmla="*/ 1719 h 1899"/>
                <a:gd name="T2" fmla="*/ 907 w 1866"/>
                <a:gd name="T3" fmla="*/ 1899 h 1899"/>
                <a:gd name="T4" fmla="*/ 1041 w 1866"/>
                <a:gd name="T5" fmla="*/ 1242 h 1899"/>
                <a:gd name="T6" fmla="*/ 1836 w 1866"/>
                <a:gd name="T7" fmla="*/ 570 h 1899"/>
                <a:gd name="T8" fmla="*/ 1828 w 1866"/>
                <a:gd name="T9" fmla="*/ 437 h 1899"/>
                <a:gd name="T10" fmla="*/ 342 w 1866"/>
                <a:gd name="T11" fmla="*/ 0 h 1899"/>
                <a:gd name="T12" fmla="*/ 186 w 1866"/>
                <a:gd name="T13" fmla="*/ 700 h 1899"/>
                <a:gd name="T14" fmla="*/ 155 w 1866"/>
                <a:gd name="T15" fmla="*/ 1071 h 1899"/>
                <a:gd name="T16" fmla="*/ 0 w 1866"/>
                <a:gd name="T17" fmla="*/ 1719 h 1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6" h="1899">
                  <a:moveTo>
                    <a:pt x="0" y="1719"/>
                  </a:moveTo>
                  <a:cubicBezTo>
                    <a:pt x="907" y="1899"/>
                    <a:pt x="907" y="1899"/>
                    <a:pt x="907" y="1899"/>
                  </a:cubicBezTo>
                  <a:cubicBezTo>
                    <a:pt x="1041" y="1242"/>
                    <a:pt x="1041" y="1242"/>
                    <a:pt x="1041" y="1242"/>
                  </a:cubicBezTo>
                  <a:cubicBezTo>
                    <a:pt x="1252" y="1213"/>
                    <a:pt x="1533" y="949"/>
                    <a:pt x="1836" y="570"/>
                  </a:cubicBezTo>
                  <a:cubicBezTo>
                    <a:pt x="1866" y="533"/>
                    <a:pt x="1796" y="475"/>
                    <a:pt x="1828" y="437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186" y="700"/>
                    <a:pt x="186" y="700"/>
                    <a:pt x="186" y="700"/>
                  </a:cubicBezTo>
                  <a:cubicBezTo>
                    <a:pt x="155" y="1071"/>
                    <a:pt x="155" y="1071"/>
                    <a:pt x="155" y="1071"/>
                  </a:cubicBezTo>
                  <a:cubicBezTo>
                    <a:pt x="0" y="1719"/>
                    <a:pt x="0" y="1719"/>
                    <a:pt x="0" y="17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1171575" y="3224213"/>
              <a:ext cx="2597150" cy="2673350"/>
            </a:xfrm>
            <a:custGeom>
              <a:avLst/>
              <a:gdLst>
                <a:gd name="T0" fmla="*/ 8 w 1859"/>
                <a:gd name="T1" fmla="*/ 1727 h 1915"/>
                <a:gd name="T2" fmla="*/ 7 w 1859"/>
                <a:gd name="T3" fmla="*/ 1734 h 1915"/>
                <a:gd name="T4" fmla="*/ 920 w 1859"/>
                <a:gd name="T5" fmla="*/ 1915 h 1915"/>
                <a:gd name="T6" fmla="*/ 1056 w 1859"/>
                <a:gd name="T7" fmla="*/ 1251 h 1915"/>
                <a:gd name="T8" fmla="*/ 1049 w 1859"/>
                <a:gd name="T9" fmla="*/ 1250 h 1915"/>
                <a:gd name="T10" fmla="*/ 1050 w 1859"/>
                <a:gd name="T11" fmla="*/ 1256 h 1915"/>
                <a:gd name="T12" fmla="*/ 1223 w 1859"/>
                <a:gd name="T13" fmla="*/ 1192 h 1915"/>
                <a:gd name="T14" fmla="*/ 1520 w 1859"/>
                <a:gd name="T15" fmla="*/ 955 h 1915"/>
                <a:gd name="T16" fmla="*/ 1850 w 1859"/>
                <a:gd name="T17" fmla="*/ 582 h 1915"/>
                <a:gd name="T18" fmla="*/ 1859 w 1859"/>
                <a:gd name="T19" fmla="*/ 556 h 1915"/>
                <a:gd name="T20" fmla="*/ 1855 w 1859"/>
                <a:gd name="T21" fmla="*/ 533 h 1915"/>
                <a:gd name="T22" fmla="*/ 1842 w 1859"/>
                <a:gd name="T23" fmla="*/ 499 h 1915"/>
                <a:gd name="T24" fmla="*/ 1834 w 1859"/>
                <a:gd name="T25" fmla="*/ 469 h 1915"/>
                <a:gd name="T26" fmla="*/ 1836 w 1859"/>
                <a:gd name="T27" fmla="*/ 459 h 1915"/>
                <a:gd name="T28" fmla="*/ 1841 w 1859"/>
                <a:gd name="T29" fmla="*/ 450 h 1915"/>
                <a:gd name="T30" fmla="*/ 1848 w 1859"/>
                <a:gd name="T31" fmla="*/ 442 h 1915"/>
                <a:gd name="T32" fmla="*/ 345 w 1859"/>
                <a:gd name="T33" fmla="*/ 0 h 1915"/>
                <a:gd name="T34" fmla="*/ 187 w 1859"/>
                <a:gd name="T35" fmla="*/ 707 h 1915"/>
                <a:gd name="T36" fmla="*/ 156 w 1859"/>
                <a:gd name="T37" fmla="*/ 1078 h 1915"/>
                <a:gd name="T38" fmla="*/ 0 w 1859"/>
                <a:gd name="T39" fmla="*/ 1732 h 1915"/>
                <a:gd name="T40" fmla="*/ 7 w 1859"/>
                <a:gd name="T41" fmla="*/ 1734 h 1915"/>
                <a:gd name="T42" fmla="*/ 8 w 1859"/>
                <a:gd name="T43" fmla="*/ 1727 h 1915"/>
                <a:gd name="T44" fmla="*/ 15 w 1859"/>
                <a:gd name="T45" fmla="*/ 1729 h 1915"/>
                <a:gd name="T46" fmla="*/ 170 w 1859"/>
                <a:gd name="T47" fmla="*/ 1080 h 1915"/>
                <a:gd name="T48" fmla="*/ 201 w 1859"/>
                <a:gd name="T49" fmla="*/ 709 h 1915"/>
                <a:gd name="T50" fmla="*/ 355 w 1859"/>
                <a:gd name="T51" fmla="*/ 17 h 1915"/>
                <a:gd name="T52" fmla="*/ 1834 w 1859"/>
                <a:gd name="T53" fmla="*/ 452 h 1915"/>
                <a:gd name="T54" fmla="*/ 1836 w 1859"/>
                <a:gd name="T55" fmla="*/ 445 h 1915"/>
                <a:gd name="T56" fmla="*/ 1830 w 1859"/>
                <a:gd name="T57" fmla="*/ 441 h 1915"/>
                <a:gd name="T58" fmla="*/ 1823 w 1859"/>
                <a:gd name="T59" fmla="*/ 455 h 1915"/>
                <a:gd name="T60" fmla="*/ 1820 w 1859"/>
                <a:gd name="T61" fmla="*/ 469 h 1915"/>
                <a:gd name="T62" fmla="*/ 1824 w 1859"/>
                <a:gd name="T63" fmla="*/ 493 h 1915"/>
                <a:gd name="T64" fmla="*/ 1838 w 1859"/>
                <a:gd name="T65" fmla="*/ 526 h 1915"/>
                <a:gd name="T66" fmla="*/ 1845 w 1859"/>
                <a:gd name="T67" fmla="*/ 556 h 1915"/>
                <a:gd name="T68" fmla="*/ 1839 w 1859"/>
                <a:gd name="T69" fmla="*/ 574 h 1915"/>
                <a:gd name="T70" fmla="*/ 1408 w 1859"/>
                <a:gd name="T71" fmla="*/ 1040 h 1915"/>
                <a:gd name="T72" fmla="*/ 1216 w 1859"/>
                <a:gd name="T73" fmla="*/ 1180 h 1915"/>
                <a:gd name="T74" fmla="*/ 1048 w 1859"/>
                <a:gd name="T75" fmla="*/ 1243 h 1915"/>
                <a:gd name="T76" fmla="*/ 1043 w 1859"/>
                <a:gd name="T77" fmla="*/ 1243 h 1915"/>
                <a:gd name="T78" fmla="*/ 909 w 1859"/>
                <a:gd name="T79" fmla="*/ 1899 h 1915"/>
                <a:gd name="T80" fmla="*/ 10 w 1859"/>
                <a:gd name="T81" fmla="*/ 1720 h 1915"/>
                <a:gd name="T82" fmla="*/ 8 w 1859"/>
                <a:gd name="T83" fmla="*/ 1727 h 1915"/>
                <a:gd name="T84" fmla="*/ 15 w 1859"/>
                <a:gd name="T85" fmla="*/ 1729 h 1915"/>
                <a:gd name="T86" fmla="*/ 8 w 1859"/>
                <a:gd name="T87" fmla="*/ 1727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59" h="1915">
                  <a:moveTo>
                    <a:pt x="8" y="1727"/>
                  </a:moveTo>
                  <a:cubicBezTo>
                    <a:pt x="7" y="1734"/>
                    <a:pt x="7" y="1734"/>
                    <a:pt x="7" y="1734"/>
                  </a:cubicBezTo>
                  <a:cubicBezTo>
                    <a:pt x="920" y="1915"/>
                    <a:pt x="920" y="1915"/>
                    <a:pt x="920" y="1915"/>
                  </a:cubicBezTo>
                  <a:cubicBezTo>
                    <a:pt x="1056" y="1251"/>
                    <a:pt x="1056" y="1251"/>
                    <a:pt x="1056" y="1251"/>
                  </a:cubicBezTo>
                  <a:cubicBezTo>
                    <a:pt x="1049" y="1250"/>
                    <a:pt x="1049" y="1250"/>
                    <a:pt x="1049" y="1250"/>
                  </a:cubicBezTo>
                  <a:cubicBezTo>
                    <a:pt x="1050" y="1256"/>
                    <a:pt x="1050" y="1256"/>
                    <a:pt x="1050" y="1256"/>
                  </a:cubicBezTo>
                  <a:cubicBezTo>
                    <a:pt x="1104" y="1249"/>
                    <a:pt x="1162" y="1227"/>
                    <a:pt x="1223" y="1192"/>
                  </a:cubicBezTo>
                  <a:cubicBezTo>
                    <a:pt x="1315" y="1140"/>
                    <a:pt x="1415" y="1058"/>
                    <a:pt x="1520" y="955"/>
                  </a:cubicBezTo>
                  <a:cubicBezTo>
                    <a:pt x="1625" y="851"/>
                    <a:pt x="1736" y="725"/>
                    <a:pt x="1850" y="582"/>
                  </a:cubicBezTo>
                  <a:cubicBezTo>
                    <a:pt x="1856" y="574"/>
                    <a:pt x="1859" y="565"/>
                    <a:pt x="1859" y="556"/>
                  </a:cubicBezTo>
                  <a:cubicBezTo>
                    <a:pt x="1859" y="548"/>
                    <a:pt x="1857" y="540"/>
                    <a:pt x="1855" y="533"/>
                  </a:cubicBezTo>
                  <a:cubicBezTo>
                    <a:pt x="1851" y="521"/>
                    <a:pt x="1846" y="510"/>
                    <a:pt x="1842" y="499"/>
                  </a:cubicBezTo>
                  <a:cubicBezTo>
                    <a:pt x="1837" y="488"/>
                    <a:pt x="1834" y="478"/>
                    <a:pt x="1834" y="469"/>
                  </a:cubicBezTo>
                  <a:cubicBezTo>
                    <a:pt x="1834" y="465"/>
                    <a:pt x="1835" y="462"/>
                    <a:pt x="1836" y="459"/>
                  </a:cubicBezTo>
                  <a:cubicBezTo>
                    <a:pt x="1837" y="456"/>
                    <a:pt x="1838" y="453"/>
                    <a:pt x="1841" y="450"/>
                  </a:cubicBezTo>
                  <a:cubicBezTo>
                    <a:pt x="1848" y="442"/>
                    <a:pt x="1848" y="442"/>
                    <a:pt x="1848" y="442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187" y="707"/>
                    <a:pt x="187" y="707"/>
                    <a:pt x="187" y="707"/>
                  </a:cubicBezTo>
                  <a:cubicBezTo>
                    <a:pt x="156" y="1078"/>
                    <a:pt x="156" y="1078"/>
                    <a:pt x="156" y="1078"/>
                  </a:cubicBezTo>
                  <a:cubicBezTo>
                    <a:pt x="0" y="1732"/>
                    <a:pt x="0" y="1732"/>
                    <a:pt x="0" y="1732"/>
                  </a:cubicBezTo>
                  <a:cubicBezTo>
                    <a:pt x="7" y="1734"/>
                    <a:pt x="7" y="1734"/>
                    <a:pt x="7" y="1734"/>
                  </a:cubicBezTo>
                  <a:cubicBezTo>
                    <a:pt x="8" y="1727"/>
                    <a:pt x="8" y="1727"/>
                    <a:pt x="8" y="1727"/>
                  </a:cubicBezTo>
                  <a:cubicBezTo>
                    <a:pt x="15" y="1729"/>
                    <a:pt x="15" y="1729"/>
                    <a:pt x="15" y="1729"/>
                  </a:cubicBezTo>
                  <a:cubicBezTo>
                    <a:pt x="170" y="1080"/>
                    <a:pt x="170" y="1080"/>
                    <a:pt x="170" y="1080"/>
                  </a:cubicBezTo>
                  <a:cubicBezTo>
                    <a:pt x="201" y="709"/>
                    <a:pt x="201" y="709"/>
                    <a:pt x="201" y="709"/>
                  </a:cubicBezTo>
                  <a:cubicBezTo>
                    <a:pt x="355" y="17"/>
                    <a:pt x="355" y="17"/>
                    <a:pt x="355" y="17"/>
                  </a:cubicBezTo>
                  <a:cubicBezTo>
                    <a:pt x="1834" y="452"/>
                    <a:pt x="1834" y="452"/>
                    <a:pt x="1834" y="452"/>
                  </a:cubicBezTo>
                  <a:cubicBezTo>
                    <a:pt x="1836" y="445"/>
                    <a:pt x="1836" y="445"/>
                    <a:pt x="1836" y="445"/>
                  </a:cubicBezTo>
                  <a:cubicBezTo>
                    <a:pt x="1830" y="441"/>
                    <a:pt x="1830" y="441"/>
                    <a:pt x="1830" y="441"/>
                  </a:cubicBezTo>
                  <a:cubicBezTo>
                    <a:pt x="1827" y="445"/>
                    <a:pt x="1824" y="450"/>
                    <a:pt x="1823" y="455"/>
                  </a:cubicBezTo>
                  <a:cubicBezTo>
                    <a:pt x="1821" y="459"/>
                    <a:pt x="1820" y="464"/>
                    <a:pt x="1820" y="469"/>
                  </a:cubicBezTo>
                  <a:cubicBezTo>
                    <a:pt x="1820" y="477"/>
                    <a:pt x="1822" y="485"/>
                    <a:pt x="1824" y="493"/>
                  </a:cubicBezTo>
                  <a:cubicBezTo>
                    <a:pt x="1828" y="504"/>
                    <a:pt x="1833" y="516"/>
                    <a:pt x="1838" y="526"/>
                  </a:cubicBezTo>
                  <a:cubicBezTo>
                    <a:pt x="1842" y="537"/>
                    <a:pt x="1845" y="547"/>
                    <a:pt x="1845" y="556"/>
                  </a:cubicBezTo>
                  <a:cubicBezTo>
                    <a:pt x="1845" y="563"/>
                    <a:pt x="1843" y="568"/>
                    <a:pt x="1839" y="574"/>
                  </a:cubicBezTo>
                  <a:cubicBezTo>
                    <a:pt x="1688" y="763"/>
                    <a:pt x="1542" y="924"/>
                    <a:pt x="1408" y="1040"/>
                  </a:cubicBezTo>
                  <a:cubicBezTo>
                    <a:pt x="1341" y="1098"/>
                    <a:pt x="1277" y="1146"/>
                    <a:pt x="1216" y="1180"/>
                  </a:cubicBezTo>
                  <a:cubicBezTo>
                    <a:pt x="1156" y="1214"/>
                    <a:pt x="1100" y="1236"/>
                    <a:pt x="1048" y="1243"/>
                  </a:cubicBezTo>
                  <a:cubicBezTo>
                    <a:pt x="1043" y="1243"/>
                    <a:pt x="1043" y="1243"/>
                    <a:pt x="1043" y="1243"/>
                  </a:cubicBezTo>
                  <a:cubicBezTo>
                    <a:pt x="909" y="1899"/>
                    <a:pt x="909" y="1899"/>
                    <a:pt x="909" y="1899"/>
                  </a:cubicBezTo>
                  <a:cubicBezTo>
                    <a:pt x="10" y="1720"/>
                    <a:pt x="10" y="1720"/>
                    <a:pt x="10" y="1720"/>
                  </a:cubicBezTo>
                  <a:cubicBezTo>
                    <a:pt x="8" y="1727"/>
                    <a:pt x="8" y="1727"/>
                    <a:pt x="8" y="1727"/>
                  </a:cubicBezTo>
                  <a:cubicBezTo>
                    <a:pt x="15" y="1729"/>
                    <a:pt x="15" y="1729"/>
                    <a:pt x="15" y="1729"/>
                  </a:cubicBezTo>
                  <a:lnTo>
                    <a:pt x="8" y="1727"/>
                  </a:lnTo>
                  <a:close/>
                </a:path>
              </a:pathLst>
            </a:custGeom>
            <a:solidFill>
              <a:srgbClr val="AE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2555875" y="2541588"/>
              <a:ext cx="1641475" cy="1593850"/>
            </a:xfrm>
            <a:custGeom>
              <a:avLst/>
              <a:gdLst>
                <a:gd name="T0" fmla="*/ 1111 w 1175"/>
                <a:gd name="T1" fmla="*/ 67 h 1142"/>
                <a:gd name="T2" fmla="*/ 1111 w 1175"/>
                <a:gd name="T3" fmla="*/ 67 h 1142"/>
                <a:gd name="T4" fmla="*/ 1109 w 1175"/>
                <a:gd name="T5" fmla="*/ 304 h 1142"/>
                <a:gd name="T6" fmla="*/ 301 w 1175"/>
                <a:gd name="T7" fmla="*/ 1077 h 1142"/>
                <a:gd name="T8" fmla="*/ 65 w 1175"/>
                <a:gd name="T9" fmla="*/ 1075 h 1142"/>
                <a:gd name="T10" fmla="*/ 67 w 1175"/>
                <a:gd name="T11" fmla="*/ 838 h 1142"/>
                <a:gd name="T12" fmla="*/ 874 w 1175"/>
                <a:gd name="T13" fmla="*/ 65 h 1142"/>
                <a:gd name="T14" fmla="*/ 1111 w 1175"/>
                <a:gd name="T15" fmla="*/ 67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5" h="1142">
                  <a:moveTo>
                    <a:pt x="1111" y="67"/>
                  </a:moveTo>
                  <a:cubicBezTo>
                    <a:pt x="1111" y="67"/>
                    <a:pt x="1111" y="67"/>
                    <a:pt x="1111" y="67"/>
                  </a:cubicBezTo>
                  <a:cubicBezTo>
                    <a:pt x="1175" y="133"/>
                    <a:pt x="1173" y="239"/>
                    <a:pt x="1109" y="304"/>
                  </a:cubicBezTo>
                  <a:cubicBezTo>
                    <a:pt x="301" y="1077"/>
                    <a:pt x="301" y="1077"/>
                    <a:pt x="301" y="1077"/>
                  </a:cubicBezTo>
                  <a:cubicBezTo>
                    <a:pt x="236" y="1142"/>
                    <a:pt x="65" y="1075"/>
                    <a:pt x="65" y="1075"/>
                  </a:cubicBezTo>
                  <a:cubicBezTo>
                    <a:pt x="0" y="1009"/>
                    <a:pt x="2" y="903"/>
                    <a:pt x="67" y="838"/>
                  </a:cubicBezTo>
                  <a:cubicBezTo>
                    <a:pt x="874" y="65"/>
                    <a:pt x="874" y="65"/>
                    <a:pt x="874" y="65"/>
                  </a:cubicBezTo>
                  <a:cubicBezTo>
                    <a:pt x="939" y="0"/>
                    <a:pt x="1046" y="2"/>
                    <a:pt x="1111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2570163" y="2555876"/>
              <a:ext cx="1612900" cy="1538288"/>
            </a:xfrm>
            <a:custGeom>
              <a:avLst/>
              <a:gdLst>
                <a:gd name="T0" fmla="*/ 1101 w 1155"/>
                <a:gd name="T1" fmla="*/ 57 h 1102"/>
                <a:gd name="T2" fmla="*/ 1096 w 1155"/>
                <a:gd name="T3" fmla="*/ 62 h 1102"/>
                <a:gd name="T4" fmla="*/ 1141 w 1155"/>
                <a:gd name="T5" fmla="*/ 174 h 1102"/>
                <a:gd name="T6" fmla="*/ 1094 w 1155"/>
                <a:gd name="T7" fmla="*/ 289 h 1102"/>
                <a:gd name="T8" fmla="*/ 1099 w 1155"/>
                <a:gd name="T9" fmla="*/ 294 h 1102"/>
                <a:gd name="T10" fmla="*/ 1094 w 1155"/>
                <a:gd name="T11" fmla="*/ 289 h 1102"/>
                <a:gd name="T12" fmla="*/ 286 w 1155"/>
                <a:gd name="T13" fmla="*/ 1062 h 1102"/>
                <a:gd name="T14" fmla="*/ 286 w 1155"/>
                <a:gd name="T15" fmla="*/ 1062 h 1102"/>
                <a:gd name="T16" fmla="*/ 250 w 1155"/>
                <a:gd name="T17" fmla="*/ 1082 h 1102"/>
                <a:gd name="T18" fmla="*/ 203 w 1155"/>
                <a:gd name="T19" fmla="*/ 1088 h 1102"/>
                <a:gd name="T20" fmla="*/ 104 w 1155"/>
                <a:gd name="T21" fmla="*/ 1073 h 1102"/>
                <a:gd name="T22" fmla="*/ 70 w 1155"/>
                <a:gd name="T23" fmla="*/ 1063 h 1102"/>
                <a:gd name="T24" fmla="*/ 61 w 1155"/>
                <a:gd name="T25" fmla="*/ 1059 h 1102"/>
                <a:gd name="T26" fmla="*/ 58 w 1155"/>
                <a:gd name="T27" fmla="*/ 1058 h 1102"/>
                <a:gd name="T28" fmla="*/ 57 w 1155"/>
                <a:gd name="T29" fmla="*/ 1058 h 1102"/>
                <a:gd name="T30" fmla="*/ 57 w 1155"/>
                <a:gd name="T31" fmla="*/ 1058 h 1102"/>
                <a:gd name="T32" fmla="*/ 55 w 1155"/>
                <a:gd name="T33" fmla="*/ 1065 h 1102"/>
                <a:gd name="T34" fmla="*/ 60 w 1155"/>
                <a:gd name="T35" fmla="*/ 1060 h 1102"/>
                <a:gd name="T36" fmla="*/ 14 w 1155"/>
                <a:gd name="T37" fmla="*/ 948 h 1102"/>
                <a:gd name="T38" fmla="*/ 62 w 1155"/>
                <a:gd name="T39" fmla="*/ 833 h 1102"/>
                <a:gd name="T40" fmla="*/ 57 w 1155"/>
                <a:gd name="T41" fmla="*/ 828 h 1102"/>
                <a:gd name="T42" fmla="*/ 62 w 1155"/>
                <a:gd name="T43" fmla="*/ 833 h 1102"/>
                <a:gd name="T44" fmla="*/ 869 w 1155"/>
                <a:gd name="T45" fmla="*/ 60 h 1102"/>
                <a:gd name="T46" fmla="*/ 869 w 1155"/>
                <a:gd name="T47" fmla="*/ 60 h 1102"/>
                <a:gd name="T48" fmla="*/ 981 w 1155"/>
                <a:gd name="T49" fmla="*/ 14 h 1102"/>
                <a:gd name="T50" fmla="*/ 1096 w 1155"/>
                <a:gd name="T51" fmla="*/ 62 h 1102"/>
                <a:gd name="T52" fmla="*/ 1101 w 1155"/>
                <a:gd name="T53" fmla="*/ 57 h 1102"/>
                <a:gd name="T54" fmla="*/ 1106 w 1155"/>
                <a:gd name="T55" fmla="*/ 52 h 1102"/>
                <a:gd name="T56" fmla="*/ 981 w 1155"/>
                <a:gd name="T57" fmla="*/ 0 h 1102"/>
                <a:gd name="T58" fmla="*/ 859 w 1155"/>
                <a:gd name="T59" fmla="*/ 50 h 1102"/>
                <a:gd name="T60" fmla="*/ 864 w 1155"/>
                <a:gd name="T61" fmla="*/ 55 h 1102"/>
                <a:gd name="T62" fmla="*/ 860 w 1155"/>
                <a:gd name="T63" fmla="*/ 50 h 1102"/>
                <a:gd name="T64" fmla="*/ 52 w 1155"/>
                <a:gd name="T65" fmla="*/ 823 h 1102"/>
                <a:gd name="T66" fmla="*/ 52 w 1155"/>
                <a:gd name="T67" fmla="*/ 823 h 1102"/>
                <a:gd name="T68" fmla="*/ 0 w 1155"/>
                <a:gd name="T69" fmla="*/ 948 h 1102"/>
                <a:gd name="T70" fmla="*/ 50 w 1155"/>
                <a:gd name="T71" fmla="*/ 1069 h 1102"/>
                <a:gd name="T72" fmla="*/ 51 w 1155"/>
                <a:gd name="T73" fmla="*/ 1071 h 1102"/>
                <a:gd name="T74" fmla="*/ 52 w 1155"/>
                <a:gd name="T75" fmla="*/ 1071 h 1102"/>
                <a:gd name="T76" fmla="*/ 101 w 1155"/>
                <a:gd name="T77" fmla="*/ 1087 h 1102"/>
                <a:gd name="T78" fmla="*/ 203 w 1155"/>
                <a:gd name="T79" fmla="*/ 1102 h 1102"/>
                <a:gd name="T80" fmla="*/ 254 w 1155"/>
                <a:gd name="T81" fmla="*/ 1096 h 1102"/>
                <a:gd name="T82" fmla="*/ 296 w 1155"/>
                <a:gd name="T83" fmla="*/ 1072 h 1102"/>
                <a:gd name="T84" fmla="*/ 291 w 1155"/>
                <a:gd name="T85" fmla="*/ 1067 h 1102"/>
                <a:gd name="T86" fmla="*/ 296 w 1155"/>
                <a:gd name="T87" fmla="*/ 1072 h 1102"/>
                <a:gd name="T88" fmla="*/ 1104 w 1155"/>
                <a:gd name="T89" fmla="*/ 299 h 1102"/>
                <a:gd name="T90" fmla="*/ 1104 w 1155"/>
                <a:gd name="T91" fmla="*/ 299 h 1102"/>
                <a:gd name="T92" fmla="*/ 1155 w 1155"/>
                <a:gd name="T93" fmla="*/ 174 h 1102"/>
                <a:gd name="T94" fmla="*/ 1106 w 1155"/>
                <a:gd name="T95" fmla="*/ 52 h 1102"/>
                <a:gd name="T96" fmla="*/ 1101 w 1155"/>
                <a:gd name="T97" fmla="*/ 57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5" h="1102">
                  <a:moveTo>
                    <a:pt x="1101" y="57"/>
                  </a:moveTo>
                  <a:cubicBezTo>
                    <a:pt x="1096" y="62"/>
                    <a:pt x="1096" y="62"/>
                    <a:pt x="1096" y="62"/>
                  </a:cubicBezTo>
                  <a:cubicBezTo>
                    <a:pt x="1126" y="93"/>
                    <a:pt x="1141" y="133"/>
                    <a:pt x="1141" y="174"/>
                  </a:cubicBezTo>
                  <a:cubicBezTo>
                    <a:pt x="1141" y="215"/>
                    <a:pt x="1125" y="257"/>
                    <a:pt x="1094" y="289"/>
                  </a:cubicBezTo>
                  <a:cubicBezTo>
                    <a:pt x="1099" y="294"/>
                    <a:pt x="1099" y="294"/>
                    <a:pt x="1099" y="294"/>
                  </a:cubicBezTo>
                  <a:cubicBezTo>
                    <a:pt x="1094" y="289"/>
                    <a:pt x="1094" y="289"/>
                    <a:pt x="1094" y="289"/>
                  </a:cubicBezTo>
                  <a:cubicBezTo>
                    <a:pt x="286" y="1062"/>
                    <a:pt x="286" y="1062"/>
                    <a:pt x="286" y="1062"/>
                  </a:cubicBezTo>
                  <a:cubicBezTo>
                    <a:pt x="286" y="1062"/>
                    <a:pt x="286" y="1062"/>
                    <a:pt x="286" y="1062"/>
                  </a:cubicBezTo>
                  <a:cubicBezTo>
                    <a:pt x="277" y="1071"/>
                    <a:pt x="264" y="1078"/>
                    <a:pt x="250" y="1082"/>
                  </a:cubicBezTo>
                  <a:cubicBezTo>
                    <a:pt x="236" y="1086"/>
                    <a:pt x="220" y="1088"/>
                    <a:pt x="203" y="1088"/>
                  </a:cubicBezTo>
                  <a:cubicBezTo>
                    <a:pt x="169" y="1088"/>
                    <a:pt x="132" y="1081"/>
                    <a:pt x="104" y="1073"/>
                  </a:cubicBezTo>
                  <a:cubicBezTo>
                    <a:pt x="90" y="1069"/>
                    <a:pt x="78" y="1066"/>
                    <a:pt x="70" y="1063"/>
                  </a:cubicBezTo>
                  <a:cubicBezTo>
                    <a:pt x="66" y="1061"/>
                    <a:pt x="63" y="1060"/>
                    <a:pt x="61" y="1059"/>
                  </a:cubicBezTo>
                  <a:cubicBezTo>
                    <a:pt x="59" y="1059"/>
                    <a:pt x="59" y="1059"/>
                    <a:pt x="58" y="1058"/>
                  </a:cubicBezTo>
                  <a:cubicBezTo>
                    <a:pt x="57" y="1058"/>
                    <a:pt x="57" y="1058"/>
                    <a:pt x="57" y="1058"/>
                  </a:cubicBezTo>
                  <a:cubicBezTo>
                    <a:pt x="57" y="1058"/>
                    <a:pt x="57" y="1058"/>
                    <a:pt x="57" y="1058"/>
                  </a:cubicBezTo>
                  <a:cubicBezTo>
                    <a:pt x="55" y="1065"/>
                    <a:pt x="55" y="1065"/>
                    <a:pt x="55" y="1065"/>
                  </a:cubicBezTo>
                  <a:cubicBezTo>
                    <a:pt x="60" y="1060"/>
                    <a:pt x="60" y="1060"/>
                    <a:pt x="60" y="1060"/>
                  </a:cubicBezTo>
                  <a:cubicBezTo>
                    <a:pt x="29" y="1029"/>
                    <a:pt x="14" y="989"/>
                    <a:pt x="14" y="948"/>
                  </a:cubicBezTo>
                  <a:cubicBezTo>
                    <a:pt x="14" y="907"/>
                    <a:pt x="30" y="865"/>
                    <a:pt x="62" y="833"/>
                  </a:cubicBezTo>
                  <a:cubicBezTo>
                    <a:pt x="57" y="828"/>
                    <a:pt x="57" y="828"/>
                    <a:pt x="57" y="828"/>
                  </a:cubicBezTo>
                  <a:cubicBezTo>
                    <a:pt x="62" y="833"/>
                    <a:pt x="62" y="833"/>
                    <a:pt x="62" y="833"/>
                  </a:cubicBezTo>
                  <a:cubicBezTo>
                    <a:pt x="869" y="60"/>
                    <a:pt x="869" y="60"/>
                    <a:pt x="869" y="60"/>
                  </a:cubicBezTo>
                  <a:cubicBezTo>
                    <a:pt x="869" y="60"/>
                    <a:pt x="869" y="60"/>
                    <a:pt x="869" y="60"/>
                  </a:cubicBezTo>
                  <a:cubicBezTo>
                    <a:pt x="900" y="29"/>
                    <a:pt x="940" y="14"/>
                    <a:pt x="981" y="14"/>
                  </a:cubicBezTo>
                  <a:cubicBezTo>
                    <a:pt x="1023" y="14"/>
                    <a:pt x="1065" y="30"/>
                    <a:pt x="1096" y="62"/>
                  </a:cubicBezTo>
                  <a:cubicBezTo>
                    <a:pt x="1101" y="57"/>
                    <a:pt x="1101" y="57"/>
                    <a:pt x="1101" y="57"/>
                  </a:cubicBezTo>
                  <a:cubicBezTo>
                    <a:pt x="1106" y="52"/>
                    <a:pt x="1106" y="52"/>
                    <a:pt x="1106" y="52"/>
                  </a:cubicBezTo>
                  <a:cubicBezTo>
                    <a:pt x="1072" y="18"/>
                    <a:pt x="1026" y="0"/>
                    <a:pt x="981" y="0"/>
                  </a:cubicBezTo>
                  <a:cubicBezTo>
                    <a:pt x="937" y="0"/>
                    <a:pt x="893" y="17"/>
                    <a:pt x="859" y="50"/>
                  </a:cubicBezTo>
                  <a:cubicBezTo>
                    <a:pt x="864" y="55"/>
                    <a:pt x="864" y="55"/>
                    <a:pt x="864" y="55"/>
                  </a:cubicBezTo>
                  <a:cubicBezTo>
                    <a:pt x="860" y="50"/>
                    <a:pt x="860" y="50"/>
                    <a:pt x="860" y="50"/>
                  </a:cubicBezTo>
                  <a:cubicBezTo>
                    <a:pt x="52" y="823"/>
                    <a:pt x="52" y="823"/>
                    <a:pt x="52" y="823"/>
                  </a:cubicBezTo>
                  <a:cubicBezTo>
                    <a:pt x="52" y="823"/>
                    <a:pt x="52" y="823"/>
                    <a:pt x="52" y="823"/>
                  </a:cubicBezTo>
                  <a:cubicBezTo>
                    <a:pt x="18" y="858"/>
                    <a:pt x="0" y="903"/>
                    <a:pt x="0" y="948"/>
                  </a:cubicBezTo>
                  <a:cubicBezTo>
                    <a:pt x="0" y="992"/>
                    <a:pt x="17" y="1036"/>
                    <a:pt x="50" y="1069"/>
                  </a:cubicBezTo>
                  <a:cubicBezTo>
                    <a:pt x="51" y="1071"/>
                    <a:pt x="51" y="1071"/>
                    <a:pt x="51" y="1071"/>
                  </a:cubicBezTo>
                  <a:cubicBezTo>
                    <a:pt x="52" y="1071"/>
                    <a:pt x="52" y="1071"/>
                    <a:pt x="52" y="1071"/>
                  </a:cubicBezTo>
                  <a:cubicBezTo>
                    <a:pt x="52" y="1071"/>
                    <a:pt x="72" y="1079"/>
                    <a:pt x="101" y="1087"/>
                  </a:cubicBezTo>
                  <a:cubicBezTo>
                    <a:pt x="129" y="1094"/>
                    <a:pt x="167" y="1102"/>
                    <a:pt x="203" y="1102"/>
                  </a:cubicBezTo>
                  <a:cubicBezTo>
                    <a:pt x="221" y="1102"/>
                    <a:pt x="238" y="1100"/>
                    <a:pt x="254" y="1096"/>
                  </a:cubicBezTo>
                  <a:cubicBezTo>
                    <a:pt x="270" y="1091"/>
                    <a:pt x="284" y="1083"/>
                    <a:pt x="296" y="1072"/>
                  </a:cubicBezTo>
                  <a:cubicBezTo>
                    <a:pt x="291" y="1067"/>
                    <a:pt x="291" y="1067"/>
                    <a:pt x="291" y="1067"/>
                  </a:cubicBezTo>
                  <a:cubicBezTo>
                    <a:pt x="296" y="1072"/>
                    <a:pt x="296" y="1072"/>
                    <a:pt x="296" y="1072"/>
                  </a:cubicBezTo>
                  <a:cubicBezTo>
                    <a:pt x="1104" y="299"/>
                    <a:pt x="1104" y="299"/>
                    <a:pt x="1104" y="299"/>
                  </a:cubicBezTo>
                  <a:cubicBezTo>
                    <a:pt x="1104" y="299"/>
                    <a:pt x="1104" y="299"/>
                    <a:pt x="1104" y="299"/>
                  </a:cubicBezTo>
                  <a:cubicBezTo>
                    <a:pt x="1138" y="264"/>
                    <a:pt x="1155" y="219"/>
                    <a:pt x="1155" y="174"/>
                  </a:cubicBezTo>
                  <a:cubicBezTo>
                    <a:pt x="1155" y="130"/>
                    <a:pt x="1139" y="86"/>
                    <a:pt x="1106" y="52"/>
                  </a:cubicBezTo>
                  <a:lnTo>
                    <a:pt x="1101" y="57"/>
                  </a:lnTo>
                  <a:close/>
                </a:path>
              </a:pathLst>
            </a:custGeom>
            <a:solidFill>
              <a:srgbClr val="AE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2249488" y="1622426"/>
              <a:ext cx="2106612" cy="2117725"/>
            </a:xfrm>
            <a:custGeom>
              <a:avLst/>
              <a:gdLst>
                <a:gd name="T0" fmla="*/ 1444 w 1508"/>
                <a:gd name="T1" fmla="*/ 67 h 1516"/>
                <a:gd name="T2" fmla="*/ 1444 w 1508"/>
                <a:gd name="T3" fmla="*/ 67 h 1516"/>
                <a:gd name="T4" fmla="*/ 1442 w 1508"/>
                <a:gd name="T5" fmla="*/ 303 h 1516"/>
                <a:gd name="T6" fmla="*/ 301 w 1508"/>
                <a:gd name="T7" fmla="*/ 1451 h 1516"/>
                <a:gd name="T8" fmla="*/ 64 w 1508"/>
                <a:gd name="T9" fmla="*/ 1449 h 1516"/>
                <a:gd name="T10" fmla="*/ 66 w 1508"/>
                <a:gd name="T11" fmla="*/ 1212 h 1516"/>
                <a:gd name="T12" fmla="*/ 1207 w 1508"/>
                <a:gd name="T13" fmla="*/ 65 h 1516"/>
                <a:gd name="T14" fmla="*/ 1444 w 1508"/>
                <a:gd name="T15" fmla="*/ 67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8" h="1516">
                  <a:moveTo>
                    <a:pt x="1444" y="67"/>
                  </a:moveTo>
                  <a:cubicBezTo>
                    <a:pt x="1444" y="67"/>
                    <a:pt x="1444" y="67"/>
                    <a:pt x="1444" y="67"/>
                  </a:cubicBezTo>
                  <a:cubicBezTo>
                    <a:pt x="1508" y="132"/>
                    <a:pt x="1507" y="238"/>
                    <a:pt x="1442" y="303"/>
                  </a:cubicBezTo>
                  <a:cubicBezTo>
                    <a:pt x="301" y="1451"/>
                    <a:pt x="301" y="1451"/>
                    <a:pt x="301" y="1451"/>
                  </a:cubicBezTo>
                  <a:cubicBezTo>
                    <a:pt x="236" y="1516"/>
                    <a:pt x="129" y="1515"/>
                    <a:pt x="64" y="1449"/>
                  </a:cubicBezTo>
                  <a:cubicBezTo>
                    <a:pt x="0" y="1383"/>
                    <a:pt x="2" y="1278"/>
                    <a:pt x="66" y="1212"/>
                  </a:cubicBezTo>
                  <a:cubicBezTo>
                    <a:pt x="1207" y="65"/>
                    <a:pt x="1207" y="65"/>
                    <a:pt x="1207" y="65"/>
                  </a:cubicBezTo>
                  <a:cubicBezTo>
                    <a:pt x="1272" y="0"/>
                    <a:pt x="1379" y="1"/>
                    <a:pt x="144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2262188" y="1636713"/>
              <a:ext cx="2079625" cy="2089150"/>
            </a:xfrm>
            <a:custGeom>
              <a:avLst/>
              <a:gdLst>
                <a:gd name="T0" fmla="*/ 1434 w 1488"/>
                <a:gd name="T1" fmla="*/ 57 h 1496"/>
                <a:gd name="T2" fmla="*/ 1429 w 1488"/>
                <a:gd name="T3" fmla="*/ 62 h 1496"/>
                <a:gd name="T4" fmla="*/ 1474 w 1488"/>
                <a:gd name="T5" fmla="*/ 173 h 1496"/>
                <a:gd name="T6" fmla="*/ 1427 w 1488"/>
                <a:gd name="T7" fmla="*/ 288 h 1496"/>
                <a:gd name="T8" fmla="*/ 286 w 1488"/>
                <a:gd name="T9" fmla="*/ 1436 h 1496"/>
                <a:gd name="T10" fmla="*/ 174 w 1488"/>
                <a:gd name="T11" fmla="*/ 1482 h 1496"/>
                <a:gd name="T12" fmla="*/ 59 w 1488"/>
                <a:gd name="T13" fmla="*/ 1434 h 1496"/>
                <a:gd name="T14" fmla="*/ 14 w 1488"/>
                <a:gd name="T15" fmla="*/ 1322 h 1496"/>
                <a:gd name="T16" fmla="*/ 61 w 1488"/>
                <a:gd name="T17" fmla="*/ 1207 h 1496"/>
                <a:gd name="T18" fmla="*/ 1202 w 1488"/>
                <a:gd name="T19" fmla="*/ 60 h 1496"/>
                <a:gd name="T20" fmla="*/ 1314 w 1488"/>
                <a:gd name="T21" fmla="*/ 14 h 1496"/>
                <a:gd name="T22" fmla="*/ 1429 w 1488"/>
                <a:gd name="T23" fmla="*/ 62 h 1496"/>
                <a:gd name="T24" fmla="*/ 1434 w 1488"/>
                <a:gd name="T25" fmla="*/ 57 h 1496"/>
                <a:gd name="T26" fmla="*/ 1439 w 1488"/>
                <a:gd name="T27" fmla="*/ 52 h 1496"/>
                <a:gd name="T28" fmla="*/ 1314 w 1488"/>
                <a:gd name="T29" fmla="*/ 0 h 1496"/>
                <a:gd name="T30" fmla="*/ 1193 w 1488"/>
                <a:gd name="T31" fmla="*/ 50 h 1496"/>
                <a:gd name="T32" fmla="*/ 50 w 1488"/>
                <a:gd name="T33" fmla="*/ 1199 h 1496"/>
                <a:gd name="T34" fmla="*/ 51 w 1488"/>
                <a:gd name="T35" fmla="*/ 1198 h 1496"/>
                <a:gd name="T36" fmla="*/ 0 w 1488"/>
                <a:gd name="T37" fmla="*/ 1322 h 1496"/>
                <a:gd name="T38" fmla="*/ 49 w 1488"/>
                <a:gd name="T39" fmla="*/ 1444 h 1496"/>
                <a:gd name="T40" fmla="*/ 174 w 1488"/>
                <a:gd name="T41" fmla="*/ 1496 h 1496"/>
                <a:gd name="T42" fmla="*/ 296 w 1488"/>
                <a:gd name="T43" fmla="*/ 1446 h 1496"/>
                <a:gd name="T44" fmla="*/ 1437 w 1488"/>
                <a:gd name="T45" fmla="*/ 298 h 1496"/>
                <a:gd name="T46" fmla="*/ 1488 w 1488"/>
                <a:gd name="T47" fmla="*/ 173 h 1496"/>
                <a:gd name="T48" fmla="*/ 1439 w 1488"/>
                <a:gd name="T49" fmla="*/ 52 h 1496"/>
                <a:gd name="T50" fmla="*/ 1434 w 1488"/>
                <a:gd name="T51" fmla="*/ 57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8" h="1496">
                  <a:moveTo>
                    <a:pt x="1434" y="57"/>
                  </a:moveTo>
                  <a:cubicBezTo>
                    <a:pt x="1429" y="62"/>
                    <a:pt x="1429" y="62"/>
                    <a:pt x="1429" y="62"/>
                  </a:cubicBezTo>
                  <a:cubicBezTo>
                    <a:pt x="1459" y="93"/>
                    <a:pt x="1474" y="133"/>
                    <a:pt x="1474" y="173"/>
                  </a:cubicBezTo>
                  <a:cubicBezTo>
                    <a:pt x="1474" y="215"/>
                    <a:pt x="1458" y="257"/>
                    <a:pt x="1427" y="288"/>
                  </a:cubicBezTo>
                  <a:cubicBezTo>
                    <a:pt x="286" y="1436"/>
                    <a:pt x="286" y="1436"/>
                    <a:pt x="286" y="1436"/>
                  </a:cubicBezTo>
                  <a:cubicBezTo>
                    <a:pt x="255" y="1467"/>
                    <a:pt x="215" y="1482"/>
                    <a:pt x="174" y="1482"/>
                  </a:cubicBezTo>
                  <a:cubicBezTo>
                    <a:pt x="132" y="1482"/>
                    <a:pt x="91" y="1466"/>
                    <a:pt x="59" y="1434"/>
                  </a:cubicBezTo>
                  <a:cubicBezTo>
                    <a:pt x="29" y="1403"/>
                    <a:pt x="14" y="1363"/>
                    <a:pt x="14" y="1322"/>
                  </a:cubicBezTo>
                  <a:cubicBezTo>
                    <a:pt x="14" y="1281"/>
                    <a:pt x="30" y="1239"/>
                    <a:pt x="61" y="1207"/>
                  </a:cubicBezTo>
                  <a:cubicBezTo>
                    <a:pt x="1202" y="60"/>
                    <a:pt x="1202" y="60"/>
                    <a:pt x="1202" y="60"/>
                  </a:cubicBezTo>
                  <a:cubicBezTo>
                    <a:pt x="1233" y="29"/>
                    <a:pt x="1273" y="14"/>
                    <a:pt x="1314" y="14"/>
                  </a:cubicBezTo>
                  <a:cubicBezTo>
                    <a:pt x="1356" y="14"/>
                    <a:pt x="1398" y="30"/>
                    <a:pt x="1429" y="62"/>
                  </a:cubicBezTo>
                  <a:cubicBezTo>
                    <a:pt x="1434" y="57"/>
                    <a:pt x="1434" y="57"/>
                    <a:pt x="1434" y="57"/>
                  </a:cubicBezTo>
                  <a:cubicBezTo>
                    <a:pt x="1439" y="52"/>
                    <a:pt x="1439" y="52"/>
                    <a:pt x="1439" y="52"/>
                  </a:cubicBezTo>
                  <a:cubicBezTo>
                    <a:pt x="1405" y="17"/>
                    <a:pt x="1359" y="0"/>
                    <a:pt x="1314" y="0"/>
                  </a:cubicBezTo>
                  <a:cubicBezTo>
                    <a:pt x="1270" y="0"/>
                    <a:pt x="1226" y="16"/>
                    <a:pt x="1193" y="50"/>
                  </a:cubicBezTo>
                  <a:cubicBezTo>
                    <a:pt x="50" y="1199"/>
                    <a:pt x="50" y="1199"/>
                    <a:pt x="50" y="1199"/>
                  </a:cubicBezTo>
                  <a:cubicBezTo>
                    <a:pt x="51" y="1198"/>
                    <a:pt x="51" y="1198"/>
                    <a:pt x="51" y="1198"/>
                  </a:cubicBezTo>
                  <a:cubicBezTo>
                    <a:pt x="17" y="1232"/>
                    <a:pt x="0" y="1277"/>
                    <a:pt x="0" y="1322"/>
                  </a:cubicBezTo>
                  <a:cubicBezTo>
                    <a:pt x="0" y="1366"/>
                    <a:pt x="16" y="1410"/>
                    <a:pt x="49" y="1444"/>
                  </a:cubicBezTo>
                  <a:cubicBezTo>
                    <a:pt x="83" y="1478"/>
                    <a:pt x="129" y="1496"/>
                    <a:pt x="174" y="1496"/>
                  </a:cubicBezTo>
                  <a:cubicBezTo>
                    <a:pt x="218" y="1496"/>
                    <a:pt x="262" y="1479"/>
                    <a:pt x="296" y="1446"/>
                  </a:cubicBezTo>
                  <a:cubicBezTo>
                    <a:pt x="1437" y="298"/>
                    <a:pt x="1437" y="298"/>
                    <a:pt x="1437" y="298"/>
                  </a:cubicBezTo>
                  <a:cubicBezTo>
                    <a:pt x="1471" y="264"/>
                    <a:pt x="1488" y="219"/>
                    <a:pt x="1488" y="173"/>
                  </a:cubicBezTo>
                  <a:cubicBezTo>
                    <a:pt x="1488" y="129"/>
                    <a:pt x="1472" y="86"/>
                    <a:pt x="1439" y="52"/>
                  </a:cubicBezTo>
                  <a:lnTo>
                    <a:pt x="1434" y="57"/>
                  </a:lnTo>
                  <a:close/>
                </a:path>
              </a:pathLst>
            </a:custGeom>
            <a:solidFill>
              <a:srgbClr val="AE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1808163" y="1250951"/>
              <a:ext cx="30162" cy="144463"/>
            </a:xfrm>
            <a:custGeom>
              <a:avLst/>
              <a:gdLst>
                <a:gd name="T0" fmla="*/ 21 w 21"/>
                <a:gd name="T1" fmla="*/ 92 h 103"/>
                <a:gd name="T2" fmla="*/ 11 w 21"/>
                <a:gd name="T3" fmla="*/ 103 h 103"/>
                <a:gd name="T4" fmla="*/ 0 w 21"/>
                <a:gd name="T5" fmla="*/ 92 h 103"/>
                <a:gd name="T6" fmla="*/ 0 w 21"/>
                <a:gd name="T7" fmla="*/ 11 h 103"/>
                <a:gd name="T8" fmla="*/ 11 w 21"/>
                <a:gd name="T9" fmla="*/ 0 h 103"/>
                <a:gd name="T10" fmla="*/ 21 w 21"/>
                <a:gd name="T11" fmla="*/ 11 h 103"/>
                <a:gd name="T12" fmla="*/ 21 w 21"/>
                <a:gd name="T13" fmla="*/ 9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03">
                  <a:moveTo>
                    <a:pt x="21" y="92"/>
                  </a:moveTo>
                  <a:cubicBezTo>
                    <a:pt x="21" y="98"/>
                    <a:pt x="17" y="103"/>
                    <a:pt x="11" y="103"/>
                  </a:cubicBezTo>
                  <a:cubicBezTo>
                    <a:pt x="5" y="103"/>
                    <a:pt x="0" y="98"/>
                    <a:pt x="0" y="9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1" y="5"/>
                    <a:pt x="21" y="11"/>
                  </a:cubicBezTo>
                  <a:lnTo>
                    <a:pt x="21" y="92"/>
                  </a:lnTo>
                  <a:close/>
                </a:path>
              </a:pathLst>
            </a:cu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1808163" y="1533526"/>
              <a:ext cx="30162" cy="269875"/>
            </a:xfrm>
            <a:custGeom>
              <a:avLst/>
              <a:gdLst>
                <a:gd name="T0" fmla="*/ 21 w 21"/>
                <a:gd name="T1" fmla="*/ 182 h 193"/>
                <a:gd name="T2" fmla="*/ 11 w 21"/>
                <a:gd name="T3" fmla="*/ 193 h 193"/>
                <a:gd name="T4" fmla="*/ 0 w 21"/>
                <a:gd name="T5" fmla="*/ 182 h 193"/>
                <a:gd name="T6" fmla="*/ 0 w 21"/>
                <a:gd name="T7" fmla="*/ 10 h 193"/>
                <a:gd name="T8" fmla="*/ 11 w 21"/>
                <a:gd name="T9" fmla="*/ 0 h 193"/>
                <a:gd name="T10" fmla="*/ 21 w 21"/>
                <a:gd name="T11" fmla="*/ 10 h 193"/>
                <a:gd name="T12" fmla="*/ 21 w 21"/>
                <a:gd name="T13" fmla="*/ 18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93">
                  <a:moveTo>
                    <a:pt x="21" y="182"/>
                  </a:moveTo>
                  <a:cubicBezTo>
                    <a:pt x="21" y="188"/>
                    <a:pt x="17" y="193"/>
                    <a:pt x="11" y="193"/>
                  </a:cubicBezTo>
                  <a:cubicBezTo>
                    <a:pt x="5" y="193"/>
                    <a:pt x="0" y="188"/>
                    <a:pt x="0" y="18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lnTo>
                    <a:pt x="21" y="182"/>
                  </a:lnTo>
                  <a:close/>
                </a:path>
              </a:pathLst>
            </a:cu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748088" y="1533526"/>
              <a:ext cx="30162" cy="269875"/>
            </a:xfrm>
            <a:custGeom>
              <a:avLst/>
              <a:gdLst>
                <a:gd name="T0" fmla="*/ 22 w 22"/>
                <a:gd name="T1" fmla="*/ 182 h 193"/>
                <a:gd name="T2" fmla="*/ 11 w 22"/>
                <a:gd name="T3" fmla="*/ 193 h 193"/>
                <a:gd name="T4" fmla="*/ 0 w 22"/>
                <a:gd name="T5" fmla="*/ 182 h 193"/>
                <a:gd name="T6" fmla="*/ 0 w 22"/>
                <a:gd name="T7" fmla="*/ 10 h 193"/>
                <a:gd name="T8" fmla="*/ 11 w 22"/>
                <a:gd name="T9" fmla="*/ 0 h 193"/>
                <a:gd name="T10" fmla="*/ 22 w 22"/>
                <a:gd name="T11" fmla="*/ 10 h 193"/>
                <a:gd name="T12" fmla="*/ 22 w 22"/>
                <a:gd name="T13" fmla="*/ 18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3">
                  <a:moveTo>
                    <a:pt x="22" y="182"/>
                  </a:moveTo>
                  <a:cubicBezTo>
                    <a:pt x="22" y="188"/>
                    <a:pt x="17" y="193"/>
                    <a:pt x="11" y="193"/>
                  </a:cubicBezTo>
                  <a:cubicBezTo>
                    <a:pt x="5" y="193"/>
                    <a:pt x="0" y="188"/>
                    <a:pt x="0" y="18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lnTo>
                    <a:pt x="22" y="182"/>
                  </a:lnTo>
                  <a:close/>
                </a:path>
              </a:pathLst>
            </a:cu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1808163" y="1852613"/>
              <a:ext cx="30162" cy="269875"/>
            </a:xfrm>
            <a:custGeom>
              <a:avLst/>
              <a:gdLst>
                <a:gd name="T0" fmla="*/ 21 w 21"/>
                <a:gd name="T1" fmla="*/ 182 h 193"/>
                <a:gd name="T2" fmla="*/ 11 w 21"/>
                <a:gd name="T3" fmla="*/ 193 h 193"/>
                <a:gd name="T4" fmla="*/ 0 w 21"/>
                <a:gd name="T5" fmla="*/ 182 h 193"/>
                <a:gd name="T6" fmla="*/ 0 w 21"/>
                <a:gd name="T7" fmla="*/ 10 h 193"/>
                <a:gd name="T8" fmla="*/ 11 w 21"/>
                <a:gd name="T9" fmla="*/ 0 h 193"/>
                <a:gd name="T10" fmla="*/ 21 w 21"/>
                <a:gd name="T11" fmla="*/ 10 h 193"/>
                <a:gd name="T12" fmla="*/ 21 w 21"/>
                <a:gd name="T13" fmla="*/ 18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93">
                  <a:moveTo>
                    <a:pt x="21" y="182"/>
                  </a:moveTo>
                  <a:cubicBezTo>
                    <a:pt x="21" y="188"/>
                    <a:pt x="17" y="193"/>
                    <a:pt x="11" y="193"/>
                  </a:cubicBezTo>
                  <a:cubicBezTo>
                    <a:pt x="5" y="193"/>
                    <a:pt x="0" y="188"/>
                    <a:pt x="0" y="18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lnTo>
                    <a:pt x="21" y="182"/>
                  </a:lnTo>
                  <a:close/>
                </a:path>
              </a:pathLst>
            </a:cu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1822450" y="1058863"/>
              <a:ext cx="55562" cy="44450"/>
            </a:xfrm>
            <a:custGeom>
              <a:avLst/>
              <a:gdLst>
                <a:gd name="T0" fmla="*/ 0 w 40"/>
                <a:gd name="T1" fmla="*/ 2 h 32"/>
                <a:gd name="T2" fmla="*/ 0 w 40"/>
                <a:gd name="T3" fmla="*/ 30 h 32"/>
                <a:gd name="T4" fmla="*/ 40 w 40"/>
                <a:gd name="T5" fmla="*/ 32 h 32"/>
                <a:gd name="T6" fmla="*/ 40 w 40"/>
                <a:gd name="T7" fmla="*/ 3 h 32"/>
                <a:gd name="T8" fmla="*/ 0 w 40"/>
                <a:gd name="T9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0" y="2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4" y="30"/>
                    <a:pt x="26" y="29"/>
                    <a:pt x="40" y="32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6" y="0"/>
                    <a:pt x="14" y="1"/>
                    <a:pt x="0" y="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3706813" y="1058863"/>
              <a:ext cx="57150" cy="44450"/>
            </a:xfrm>
            <a:custGeom>
              <a:avLst/>
              <a:gdLst>
                <a:gd name="T0" fmla="*/ 0 w 40"/>
                <a:gd name="T1" fmla="*/ 2 h 32"/>
                <a:gd name="T2" fmla="*/ 0 w 40"/>
                <a:gd name="T3" fmla="*/ 30 h 32"/>
                <a:gd name="T4" fmla="*/ 40 w 40"/>
                <a:gd name="T5" fmla="*/ 32 h 32"/>
                <a:gd name="T6" fmla="*/ 40 w 40"/>
                <a:gd name="T7" fmla="*/ 3 h 32"/>
                <a:gd name="T8" fmla="*/ 0 w 40"/>
                <a:gd name="T9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0" y="2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25" y="29"/>
                    <a:pt x="40" y="32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5" y="0"/>
                    <a:pt x="13" y="1"/>
                    <a:pt x="0" y="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1822450" y="4156076"/>
              <a:ext cx="55562" cy="42863"/>
            </a:xfrm>
            <a:custGeom>
              <a:avLst/>
              <a:gdLst>
                <a:gd name="T0" fmla="*/ 0 w 40"/>
                <a:gd name="T1" fmla="*/ 1 h 31"/>
                <a:gd name="T2" fmla="*/ 0 w 40"/>
                <a:gd name="T3" fmla="*/ 30 h 31"/>
                <a:gd name="T4" fmla="*/ 40 w 40"/>
                <a:gd name="T5" fmla="*/ 31 h 31"/>
                <a:gd name="T6" fmla="*/ 40 w 40"/>
                <a:gd name="T7" fmla="*/ 3 h 31"/>
                <a:gd name="T8" fmla="*/ 0 w 40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0" y="1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4" y="29"/>
                    <a:pt x="26" y="28"/>
                    <a:pt x="40" y="31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6" y="0"/>
                    <a:pt x="14" y="1"/>
                    <a:pt x="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3706813" y="4156076"/>
              <a:ext cx="57150" cy="42863"/>
            </a:xfrm>
            <a:custGeom>
              <a:avLst/>
              <a:gdLst>
                <a:gd name="T0" fmla="*/ 0 w 40"/>
                <a:gd name="T1" fmla="*/ 1 h 31"/>
                <a:gd name="T2" fmla="*/ 0 w 40"/>
                <a:gd name="T3" fmla="*/ 30 h 31"/>
                <a:gd name="T4" fmla="*/ 40 w 40"/>
                <a:gd name="T5" fmla="*/ 31 h 31"/>
                <a:gd name="T6" fmla="*/ 40 w 40"/>
                <a:gd name="T7" fmla="*/ 3 h 31"/>
                <a:gd name="T8" fmla="*/ 0 w 40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0" y="1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3" y="29"/>
                    <a:pt x="25" y="28"/>
                    <a:pt x="40" y="31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5" y="0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1824038" y="782638"/>
              <a:ext cx="1939925" cy="3836988"/>
            </a:xfrm>
            <a:custGeom>
              <a:avLst/>
              <a:gdLst>
                <a:gd name="T0" fmla="*/ 0 w 1388"/>
                <a:gd name="T1" fmla="*/ 2571 h 2748"/>
                <a:gd name="T2" fmla="*/ 168 w 1388"/>
                <a:gd name="T3" fmla="*/ 2748 h 2748"/>
                <a:gd name="T4" fmla="*/ 1219 w 1388"/>
                <a:gd name="T5" fmla="*/ 2748 h 2748"/>
                <a:gd name="T6" fmla="*/ 1388 w 1388"/>
                <a:gd name="T7" fmla="*/ 2571 h 2748"/>
                <a:gd name="T8" fmla="*/ 1388 w 1388"/>
                <a:gd name="T9" fmla="*/ 177 h 2748"/>
                <a:gd name="T10" fmla="*/ 1219 w 1388"/>
                <a:gd name="T11" fmla="*/ 0 h 2748"/>
                <a:gd name="T12" fmla="*/ 168 w 1388"/>
                <a:gd name="T13" fmla="*/ 0 h 2748"/>
                <a:gd name="T14" fmla="*/ 0 w 1388"/>
                <a:gd name="T15" fmla="*/ 177 h 2748"/>
                <a:gd name="T16" fmla="*/ 0 w 1388"/>
                <a:gd name="T17" fmla="*/ 2571 h 2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8" h="2748">
                  <a:moveTo>
                    <a:pt x="0" y="2571"/>
                  </a:moveTo>
                  <a:cubicBezTo>
                    <a:pt x="0" y="2669"/>
                    <a:pt x="75" y="2748"/>
                    <a:pt x="168" y="2748"/>
                  </a:cubicBezTo>
                  <a:cubicBezTo>
                    <a:pt x="1219" y="2748"/>
                    <a:pt x="1219" y="2748"/>
                    <a:pt x="1219" y="2748"/>
                  </a:cubicBezTo>
                  <a:cubicBezTo>
                    <a:pt x="1312" y="2748"/>
                    <a:pt x="1388" y="2669"/>
                    <a:pt x="1388" y="2571"/>
                  </a:cubicBezTo>
                  <a:cubicBezTo>
                    <a:pt x="1388" y="177"/>
                    <a:pt x="1388" y="177"/>
                    <a:pt x="1388" y="177"/>
                  </a:cubicBezTo>
                  <a:cubicBezTo>
                    <a:pt x="1388" y="79"/>
                    <a:pt x="1312" y="0"/>
                    <a:pt x="1219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75" y="0"/>
                    <a:pt x="0" y="79"/>
                    <a:pt x="0" y="177"/>
                  </a:cubicBezTo>
                  <a:cubicBezTo>
                    <a:pt x="0" y="2571"/>
                    <a:pt x="0" y="2571"/>
                    <a:pt x="0" y="25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1819275" y="779463"/>
              <a:ext cx="1946275" cy="3843338"/>
            </a:xfrm>
            <a:custGeom>
              <a:avLst/>
              <a:gdLst>
                <a:gd name="T0" fmla="*/ 3 w 1393"/>
                <a:gd name="T1" fmla="*/ 2573 h 2752"/>
                <a:gd name="T2" fmla="*/ 0 w 1393"/>
                <a:gd name="T3" fmla="*/ 2573 h 2752"/>
                <a:gd name="T4" fmla="*/ 50 w 1393"/>
                <a:gd name="T5" fmla="*/ 2699 h 2752"/>
                <a:gd name="T6" fmla="*/ 171 w 1393"/>
                <a:gd name="T7" fmla="*/ 2752 h 2752"/>
                <a:gd name="T8" fmla="*/ 1222 w 1393"/>
                <a:gd name="T9" fmla="*/ 2752 h 2752"/>
                <a:gd name="T10" fmla="*/ 1343 w 1393"/>
                <a:gd name="T11" fmla="*/ 2699 h 2752"/>
                <a:gd name="T12" fmla="*/ 1393 w 1393"/>
                <a:gd name="T13" fmla="*/ 2573 h 2752"/>
                <a:gd name="T14" fmla="*/ 1393 w 1393"/>
                <a:gd name="T15" fmla="*/ 179 h 2752"/>
                <a:gd name="T16" fmla="*/ 1343 w 1393"/>
                <a:gd name="T17" fmla="*/ 52 h 2752"/>
                <a:gd name="T18" fmla="*/ 1222 w 1393"/>
                <a:gd name="T19" fmla="*/ 0 h 2752"/>
                <a:gd name="T20" fmla="*/ 171 w 1393"/>
                <a:gd name="T21" fmla="*/ 0 h 2752"/>
                <a:gd name="T22" fmla="*/ 50 w 1393"/>
                <a:gd name="T23" fmla="*/ 52 h 2752"/>
                <a:gd name="T24" fmla="*/ 0 w 1393"/>
                <a:gd name="T25" fmla="*/ 179 h 2752"/>
                <a:gd name="T26" fmla="*/ 0 w 1393"/>
                <a:gd name="T27" fmla="*/ 2573 h 2752"/>
                <a:gd name="T28" fmla="*/ 3 w 1393"/>
                <a:gd name="T29" fmla="*/ 2573 h 2752"/>
                <a:gd name="T30" fmla="*/ 5 w 1393"/>
                <a:gd name="T31" fmla="*/ 2573 h 2752"/>
                <a:gd name="T32" fmla="*/ 5 w 1393"/>
                <a:gd name="T33" fmla="*/ 179 h 2752"/>
                <a:gd name="T34" fmla="*/ 54 w 1393"/>
                <a:gd name="T35" fmla="*/ 55 h 2752"/>
                <a:gd name="T36" fmla="*/ 171 w 1393"/>
                <a:gd name="T37" fmla="*/ 4 h 2752"/>
                <a:gd name="T38" fmla="*/ 1222 w 1393"/>
                <a:gd name="T39" fmla="*/ 4 h 2752"/>
                <a:gd name="T40" fmla="*/ 1340 w 1393"/>
                <a:gd name="T41" fmla="*/ 55 h 2752"/>
                <a:gd name="T42" fmla="*/ 1388 w 1393"/>
                <a:gd name="T43" fmla="*/ 179 h 2752"/>
                <a:gd name="T44" fmla="*/ 1388 w 1393"/>
                <a:gd name="T45" fmla="*/ 2573 h 2752"/>
                <a:gd name="T46" fmla="*/ 1340 w 1393"/>
                <a:gd name="T47" fmla="*/ 2696 h 2752"/>
                <a:gd name="T48" fmla="*/ 1222 w 1393"/>
                <a:gd name="T49" fmla="*/ 2747 h 2752"/>
                <a:gd name="T50" fmla="*/ 171 w 1393"/>
                <a:gd name="T51" fmla="*/ 2747 h 2752"/>
                <a:gd name="T52" fmla="*/ 54 w 1393"/>
                <a:gd name="T53" fmla="*/ 2696 h 2752"/>
                <a:gd name="T54" fmla="*/ 5 w 1393"/>
                <a:gd name="T55" fmla="*/ 2573 h 2752"/>
                <a:gd name="T56" fmla="*/ 3 w 1393"/>
                <a:gd name="T57" fmla="*/ 2573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93" h="2752">
                  <a:moveTo>
                    <a:pt x="3" y="2573"/>
                  </a:moveTo>
                  <a:cubicBezTo>
                    <a:pt x="0" y="2573"/>
                    <a:pt x="0" y="2573"/>
                    <a:pt x="0" y="2573"/>
                  </a:cubicBezTo>
                  <a:cubicBezTo>
                    <a:pt x="0" y="2622"/>
                    <a:pt x="19" y="2667"/>
                    <a:pt x="50" y="2699"/>
                  </a:cubicBezTo>
                  <a:cubicBezTo>
                    <a:pt x="81" y="2732"/>
                    <a:pt x="124" y="2752"/>
                    <a:pt x="171" y="2752"/>
                  </a:cubicBezTo>
                  <a:cubicBezTo>
                    <a:pt x="1222" y="2752"/>
                    <a:pt x="1222" y="2752"/>
                    <a:pt x="1222" y="2752"/>
                  </a:cubicBezTo>
                  <a:cubicBezTo>
                    <a:pt x="1269" y="2752"/>
                    <a:pt x="1312" y="2732"/>
                    <a:pt x="1343" y="2699"/>
                  </a:cubicBezTo>
                  <a:cubicBezTo>
                    <a:pt x="1374" y="2667"/>
                    <a:pt x="1393" y="2622"/>
                    <a:pt x="1393" y="2573"/>
                  </a:cubicBezTo>
                  <a:cubicBezTo>
                    <a:pt x="1393" y="179"/>
                    <a:pt x="1393" y="179"/>
                    <a:pt x="1393" y="179"/>
                  </a:cubicBezTo>
                  <a:cubicBezTo>
                    <a:pt x="1393" y="129"/>
                    <a:pt x="1374" y="85"/>
                    <a:pt x="1343" y="52"/>
                  </a:cubicBezTo>
                  <a:cubicBezTo>
                    <a:pt x="1312" y="20"/>
                    <a:pt x="1269" y="0"/>
                    <a:pt x="1222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24" y="0"/>
                    <a:pt x="81" y="20"/>
                    <a:pt x="50" y="52"/>
                  </a:cubicBezTo>
                  <a:cubicBezTo>
                    <a:pt x="19" y="85"/>
                    <a:pt x="0" y="129"/>
                    <a:pt x="0" y="179"/>
                  </a:cubicBezTo>
                  <a:cubicBezTo>
                    <a:pt x="0" y="2573"/>
                    <a:pt x="0" y="2573"/>
                    <a:pt x="0" y="2573"/>
                  </a:cubicBezTo>
                  <a:cubicBezTo>
                    <a:pt x="3" y="2573"/>
                    <a:pt x="3" y="2573"/>
                    <a:pt x="3" y="2573"/>
                  </a:cubicBezTo>
                  <a:cubicBezTo>
                    <a:pt x="5" y="2573"/>
                    <a:pt x="5" y="2573"/>
                    <a:pt x="5" y="2573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5" y="131"/>
                    <a:pt x="24" y="87"/>
                    <a:pt x="54" y="55"/>
                  </a:cubicBezTo>
                  <a:cubicBezTo>
                    <a:pt x="84" y="24"/>
                    <a:pt x="125" y="4"/>
                    <a:pt x="171" y="4"/>
                  </a:cubicBezTo>
                  <a:cubicBezTo>
                    <a:pt x="1222" y="4"/>
                    <a:pt x="1222" y="4"/>
                    <a:pt x="1222" y="4"/>
                  </a:cubicBezTo>
                  <a:cubicBezTo>
                    <a:pt x="1268" y="4"/>
                    <a:pt x="1309" y="24"/>
                    <a:pt x="1340" y="55"/>
                  </a:cubicBezTo>
                  <a:cubicBezTo>
                    <a:pt x="1370" y="87"/>
                    <a:pt x="1388" y="131"/>
                    <a:pt x="1388" y="179"/>
                  </a:cubicBezTo>
                  <a:cubicBezTo>
                    <a:pt x="1388" y="2573"/>
                    <a:pt x="1388" y="2573"/>
                    <a:pt x="1388" y="2573"/>
                  </a:cubicBezTo>
                  <a:cubicBezTo>
                    <a:pt x="1388" y="2621"/>
                    <a:pt x="1370" y="2665"/>
                    <a:pt x="1340" y="2696"/>
                  </a:cubicBezTo>
                  <a:cubicBezTo>
                    <a:pt x="1309" y="2728"/>
                    <a:pt x="1268" y="2747"/>
                    <a:pt x="1222" y="2747"/>
                  </a:cubicBezTo>
                  <a:cubicBezTo>
                    <a:pt x="171" y="2747"/>
                    <a:pt x="171" y="2747"/>
                    <a:pt x="171" y="2747"/>
                  </a:cubicBezTo>
                  <a:cubicBezTo>
                    <a:pt x="125" y="2747"/>
                    <a:pt x="84" y="2728"/>
                    <a:pt x="54" y="2696"/>
                  </a:cubicBezTo>
                  <a:cubicBezTo>
                    <a:pt x="24" y="2665"/>
                    <a:pt x="5" y="2621"/>
                    <a:pt x="5" y="2573"/>
                  </a:cubicBezTo>
                  <a:lnTo>
                    <a:pt x="3" y="2573"/>
                  </a:lnTo>
                  <a:close/>
                </a:path>
              </a:pathLst>
            </a:cu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1878013" y="820738"/>
              <a:ext cx="1831975" cy="3743325"/>
            </a:xfrm>
            <a:custGeom>
              <a:avLst/>
              <a:gdLst>
                <a:gd name="T0" fmla="*/ 2 w 1312"/>
                <a:gd name="T1" fmla="*/ 2501 h 2680"/>
                <a:gd name="T2" fmla="*/ 0 w 1312"/>
                <a:gd name="T3" fmla="*/ 2501 h 2680"/>
                <a:gd name="T4" fmla="*/ 50 w 1312"/>
                <a:gd name="T5" fmla="*/ 2628 h 2680"/>
                <a:gd name="T6" fmla="*/ 170 w 1312"/>
                <a:gd name="T7" fmla="*/ 2680 h 2680"/>
                <a:gd name="T8" fmla="*/ 1141 w 1312"/>
                <a:gd name="T9" fmla="*/ 2680 h 2680"/>
                <a:gd name="T10" fmla="*/ 1262 w 1312"/>
                <a:gd name="T11" fmla="*/ 2628 h 2680"/>
                <a:gd name="T12" fmla="*/ 1312 w 1312"/>
                <a:gd name="T13" fmla="*/ 2501 h 2680"/>
                <a:gd name="T14" fmla="*/ 1312 w 1312"/>
                <a:gd name="T15" fmla="*/ 179 h 2680"/>
                <a:gd name="T16" fmla="*/ 1262 w 1312"/>
                <a:gd name="T17" fmla="*/ 52 h 2680"/>
                <a:gd name="T18" fmla="*/ 1141 w 1312"/>
                <a:gd name="T19" fmla="*/ 0 h 2680"/>
                <a:gd name="T20" fmla="*/ 170 w 1312"/>
                <a:gd name="T21" fmla="*/ 0 h 2680"/>
                <a:gd name="T22" fmla="*/ 50 w 1312"/>
                <a:gd name="T23" fmla="*/ 52 h 2680"/>
                <a:gd name="T24" fmla="*/ 0 w 1312"/>
                <a:gd name="T25" fmla="*/ 179 h 2680"/>
                <a:gd name="T26" fmla="*/ 0 w 1312"/>
                <a:gd name="T27" fmla="*/ 2501 h 2680"/>
                <a:gd name="T28" fmla="*/ 2 w 1312"/>
                <a:gd name="T29" fmla="*/ 2501 h 2680"/>
                <a:gd name="T30" fmla="*/ 4 w 1312"/>
                <a:gd name="T31" fmla="*/ 2501 h 2680"/>
                <a:gd name="T32" fmla="*/ 4 w 1312"/>
                <a:gd name="T33" fmla="*/ 179 h 2680"/>
                <a:gd name="T34" fmla="*/ 53 w 1312"/>
                <a:gd name="T35" fmla="*/ 56 h 2680"/>
                <a:gd name="T36" fmla="*/ 170 w 1312"/>
                <a:gd name="T37" fmla="*/ 4 h 2680"/>
                <a:gd name="T38" fmla="*/ 1141 w 1312"/>
                <a:gd name="T39" fmla="*/ 4 h 2680"/>
                <a:gd name="T40" fmla="*/ 1258 w 1312"/>
                <a:gd name="T41" fmla="*/ 56 h 2680"/>
                <a:gd name="T42" fmla="*/ 1307 w 1312"/>
                <a:gd name="T43" fmla="*/ 179 h 2680"/>
                <a:gd name="T44" fmla="*/ 1307 w 1312"/>
                <a:gd name="T45" fmla="*/ 2501 h 2680"/>
                <a:gd name="T46" fmla="*/ 1258 w 1312"/>
                <a:gd name="T47" fmla="*/ 2625 h 2680"/>
                <a:gd name="T48" fmla="*/ 1141 w 1312"/>
                <a:gd name="T49" fmla="*/ 2676 h 2680"/>
                <a:gd name="T50" fmla="*/ 170 w 1312"/>
                <a:gd name="T51" fmla="*/ 2676 h 2680"/>
                <a:gd name="T52" fmla="*/ 53 w 1312"/>
                <a:gd name="T53" fmla="*/ 2625 h 2680"/>
                <a:gd name="T54" fmla="*/ 4 w 1312"/>
                <a:gd name="T55" fmla="*/ 2501 h 2680"/>
                <a:gd name="T56" fmla="*/ 2 w 1312"/>
                <a:gd name="T57" fmla="*/ 2501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2" h="2680">
                  <a:moveTo>
                    <a:pt x="2" y="2501"/>
                  </a:moveTo>
                  <a:cubicBezTo>
                    <a:pt x="0" y="2501"/>
                    <a:pt x="0" y="2501"/>
                    <a:pt x="0" y="2501"/>
                  </a:cubicBezTo>
                  <a:cubicBezTo>
                    <a:pt x="0" y="2550"/>
                    <a:pt x="19" y="2595"/>
                    <a:pt x="50" y="2628"/>
                  </a:cubicBezTo>
                  <a:cubicBezTo>
                    <a:pt x="81" y="2660"/>
                    <a:pt x="123" y="2680"/>
                    <a:pt x="170" y="2680"/>
                  </a:cubicBezTo>
                  <a:cubicBezTo>
                    <a:pt x="1141" y="2680"/>
                    <a:pt x="1141" y="2680"/>
                    <a:pt x="1141" y="2680"/>
                  </a:cubicBezTo>
                  <a:cubicBezTo>
                    <a:pt x="1188" y="2680"/>
                    <a:pt x="1231" y="2660"/>
                    <a:pt x="1262" y="2628"/>
                  </a:cubicBezTo>
                  <a:cubicBezTo>
                    <a:pt x="1292" y="2595"/>
                    <a:pt x="1312" y="2550"/>
                    <a:pt x="1312" y="2501"/>
                  </a:cubicBezTo>
                  <a:cubicBezTo>
                    <a:pt x="1312" y="179"/>
                    <a:pt x="1312" y="179"/>
                    <a:pt x="1312" y="179"/>
                  </a:cubicBezTo>
                  <a:cubicBezTo>
                    <a:pt x="1312" y="130"/>
                    <a:pt x="1292" y="85"/>
                    <a:pt x="1262" y="52"/>
                  </a:cubicBezTo>
                  <a:cubicBezTo>
                    <a:pt x="1231" y="20"/>
                    <a:pt x="1188" y="0"/>
                    <a:pt x="1141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23" y="0"/>
                    <a:pt x="81" y="20"/>
                    <a:pt x="50" y="52"/>
                  </a:cubicBezTo>
                  <a:cubicBezTo>
                    <a:pt x="19" y="85"/>
                    <a:pt x="0" y="130"/>
                    <a:pt x="0" y="179"/>
                  </a:cubicBezTo>
                  <a:cubicBezTo>
                    <a:pt x="0" y="2501"/>
                    <a:pt x="0" y="2501"/>
                    <a:pt x="0" y="2501"/>
                  </a:cubicBezTo>
                  <a:cubicBezTo>
                    <a:pt x="2" y="2501"/>
                    <a:pt x="2" y="2501"/>
                    <a:pt x="2" y="2501"/>
                  </a:cubicBezTo>
                  <a:cubicBezTo>
                    <a:pt x="4" y="2501"/>
                    <a:pt x="4" y="2501"/>
                    <a:pt x="4" y="2501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4" y="131"/>
                    <a:pt x="23" y="87"/>
                    <a:pt x="53" y="56"/>
                  </a:cubicBezTo>
                  <a:cubicBezTo>
                    <a:pt x="83" y="24"/>
                    <a:pt x="125" y="4"/>
                    <a:pt x="170" y="4"/>
                  </a:cubicBezTo>
                  <a:cubicBezTo>
                    <a:pt x="1141" y="4"/>
                    <a:pt x="1141" y="4"/>
                    <a:pt x="1141" y="4"/>
                  </a:cubicBezTo>
                  <a:cubicBezTo>
                    <a:pt x="1187" y="4"/>
                    <a:pt x="1228" y="24"/>
                    <a:pt x="1258" y="56"/>
                  </a:cubicBezTo>
                  <a:cubicBezTo>
                    <a:pt x="1288" y="87"/>
                    <a:pt x="1307" y="131"/>
                    <a:pt x="1307" y="179"/>
                  </a:cubicBezTo>
                  <a:cubicBezTo>
                    <a:pt x="1307" y="2501"/>
                    <a:pt x="1307" y="2501"/>
                    <a:pt x="1307" y="2501"/>
                  </a:cubicBezTo>
                  <a:cubicBezTo>
                    <a:pt x="1307" y="2549"/>
                    <a:pt x="1288" y="2593"/>
                    <a:pt x="1258" y="2625"/>
                  </a:cubicBezTo>
                  <a:cubicBezTo>
                    <a:pt x="1228" y="2656"/>
                    <a:pt x="1187" y="2676"/>
                    <a:pt x="1141" y="2676"/>
                  </a:cubicBezTo>
                  <a:cubicBezTo>
                    <a:pt x="170" y="2676"/>
                    <a:pt x="170" y="2676"/>
                    <a:pt x="170" y="2676"/>
                  </a:cubicBezTo>
                  <a:cubicBezTo>
                    <a:pt x="125" y="2676"/>
                    <a:pt x="83" y="2656"/>
                    <a:pt x="53" y="2625"/>
                  </a:cubicBezTo>
                  <a:cubicBezTo>
                    <a:pt x="23" y="2593"/>
                    <a:pt x="4" y="2549"/>
                    <a:pt x="4" y="2501"/>
                  </a:cubicBezTo>
                  <a:lnTo>
                    <a:pt x="2" y="2501"/>
                  </a:lnTo>
                  <a:close/>
                </a:path>
              </a:pathLst>
            </a:cu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Oval 27"/>
            <p:cNvSpPr>
              <a:spLocks noChangeArrowheads="1"/>
            </p:cNvSpPr>
            <p:nvPr/>
          </p:nvSpPr>
          <p:spPr bwMode="auto">
            <a:xfrm>
              <a:off x="2773363" y="917576"/>
              <a:ext cx="39687" cy="41275"/>
            </a:xfrm>
            <a:prstGeom prst="ellipse">
              <a:avLst/>
            </a:pr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2657475" y="1039813"/>
              <a:ext cx="269875" cy="25400"/>
            </a:xfrm>
            <a:custGeom>
              <a:avLst/>
              <a:gdLst>
                <a:gd name="T0" fmla="*/ 193 w 193"/>
                <a:gd name="T1" fmla="*/ 9 h 19"/>
                <a:gd name="T2" fmla="*/ 182 w 193"/>
                <a:gd name="T3" fmla="*/ 19 h 19"/>
                <a:gd name="T4" fmla="*/ 11 w 193"/>
                <a:gd name="T5" fmla="*/ 19 h 19"/>
                <a:gd name="T6" fmla="*/ 0 w 193"/>
                <a:gd name="T7" fmla="*/ 9 h 19"/>
                <a:gd name="T8" fmla="*/ 11 w 193"/>
                <a:gd name="T9" fmla="*/ 0 h 19"/>
                <a:gd name="T10" fmla="*/ 182 w 193"/>
                <a:gd name="T11" fmla="*/ 0 h 19"/>
                <a:gd name="T12" fmla="*/ 193 w 193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19">
                  <a:moveTo>
                    <a:pt x="193" y="9"/>
                  </a:moveTo>
                  <a:cubicBezTo>
                    <a:pt x="193" y="15"/>
                    <a:pt x="188" y="19"/>
                    <a:pt x="18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0"/>
                    <a:pt x="193" y="4"/>
                    <a:pt x="193" y="9"/>
                  </a:cubicBezTo>
                </a:path>
              </a:pathLst>
            </a:cu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Oval 29"/>
            <p:cNvSpPr>
              <a:spLocks noChangeArrowheads="1"/>
            </p:cNvSpPr>
            <p:nvPr/>
          </p:nvSpPr>
          <p:spPr bwMode="auto">
            <a:xfrm>
              <a:off x="2495550" y="1023938"/>
              <a:ext cx="53975" cy="53975"/>
            </a:xfrm>
            <a:prstGeom prst="ellipse">
              <a:avLst/>
            </a:pr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Oval 30"/>
            <p:cNvSpPr>
              <a:spLocks noChangeArrowheads="1"/>
            </p:cNvSpPr>
            <p:nvPr/>
          </p:nvSpPr>
          <p:spPr bwMode="auto">
            <a:xfrm>
              <a:off x="2503488" y="1031876"/>
              <a:ext cx="38100" cy="39688"/>
            </a:xfrm>
            <a:prstGeom prst="ellipse">
              <a:avLst/>
            </a:pr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31"/>
            <p:cNvSpPr>
              <a:spLocks noEditPoints="1"/>
            </p:cNvSpPr>
            <p:nvPr/>
          </p:nvSpPr>
          <p:spPr bwMode="auto">
            <a:xfrm>
              <a:off x="2628900" y="4090988"/>
              <a:ext cx="328612" cy="327025"/>
            </a:xfrm>
            <a:custGeom>
              <a:avLst/>
              <a:gdLst>
                <a:gd name="T0" fmla="*/ 118 w 235"/>
                <a:gd name="T1" fmla="*/ 0 h 234"/>
                <a:gd name="T2" fmla="*/ 0 w 235"/>
                <a:gd name="T3" fmla="*/ 117 h 234"/>
                <a:gd name="T4" fmla="*/ 118 w 235"/>
                <a:gd name="T5" fmla="*/ 234 h 234"/>
                <a:gd name="T6" fmla="*/ 235 w 235"/>
                <a:gd name="T7" fmla="*/ 117 h 234"/>
                <a:gd name="T8" fmla="*/ 118 w 235"/>
                <a:gd name="T9" fmla="*/ 0 h 234"/>
                <a:gd name="T10" fmla="*/ 118 w 235"/>
                <a:gd name="T11" fmla="*/ 215 h 234"/>
                <a:gd name="T12" fmla="*/ 20 w 235"/>
                <a:gd name="T13" fmla="*/ 117 h 234"/>
                <a:gd name="T14" fmla="*/ 118 w 235"/>
                <a:gd name="T15" fmla="*/ 19 h 234"/>
                <a:gd name="T16" fmla="*/ 215 w 235"/>
                <a:gd name="T17" fmla="*/ 117 h 234"/>
                <a:gd name="T18" fmla="*/ 118 w 235"/>
                <a:gd name="T19" fmla="*/ 215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4">
                  <a:moveTo>
                    <a:pt x="118" y="0"/>
                  </a:moveTo>
                  <a:cubicBezTo>
                    <a:pt x="53" y="0"/>
                    <a:pt x="0" y="52"/>
                    <a:pt x="0" y="117"/>
                  </a:cubicBezTo>
                  <a:cubicBezTo>
                    <a:pt x="0" y="182"/>
                    <a:pt x="53" y="234"/>
                    <a:pt x="118" y="234"/>
                  </a:cubicBezTo>
                  <a:cubicBezTo>
                    <a:pt x="182" y="234"/>
                    <a:pt x="235" y="182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lose/>
                  <a:moveTo>
                    <a:pt x="118" y="215"/>
                  </a:moveTo>
                  <a:cubicBezTo>
                    <a:pt x="64" y="215"/>
                    <a:pt x="20" y="171"/>
                    <a:pt x="20" y="117"/>
                  </a:cubicBezTo>
                  <a:cubicBezTo>
                    <a:pt x="20" y="63"/>
                    <a:pt x="64" y="19"/>
                    <a:pt x="118" y="19"/>
                  </a:cubicBezTo>
                  <a:cubicBezTo>
                    <a:pt x="172" y="19"/>
                    <a:pt x="215" y="63"/>
                    <a:pt x="215" y="117"/>
                  </a:cubicBezTo>
                  <a:cubicBezTo>
                    <a:pt x="215" y="171"/>
                    <a:pt x="172" y="215"/>
                    <a:pt x="118" y="215"/>
                  </a:cubicBezTo>
                  <a:close/>
                </a:path>
              </a:pathLst>
            </a:cu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3135313" y="4121151"/>
              <a:ext cx="7937" cy="6350"/>
            </a:xfrm>
            <a:custGeom>
              <a:avLst/>
              <a:gdLst>
                <a:gd name="T0" fmla="*/ 2 w 5"/>
                <a:gd name="T1" fmla="*/ 0 h 5"/>
                <a:gd name="T2" fmla="*/ 2 w 5"/>
                <a:gd name="T3" fmla="*/ 0 h 5"/>
                <a:gd name="T4" fmla="*/ 0 w 5"/>
                <a:gd name="T5" fmla="*/ 3 h 5"/>
                <a:gd name="T6" fmla="*/ 2 w 5"/>
                <a:gd name="T7" fmla="*/ 5 h 5"/>
                <a:gd name="T8" fmla="*/ 3 w 5"/>
                <a:gd name="T9" fmla="*/ 5 h 5"/>
                <a:gd name="T10" fmla="*/ 5 w 5"/>
                <a:gd name="T11" fmla="*/ 2 h 5"/>
                <a:gd name="T12" fmla="*/ 2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5" y="3"/>
                    <a:pt x="5" y="2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auto">
            <a:xfrm>
              <a:off x="3671888" y="3140076"/>
              <a:ext cx="657225" cy="649288"/>
            </a:xfrm>
            <a:custGeom>
              <a:avLst/>
              <a:gdLst>
                <a:gd name="T0" fmla="*/ 405 w 470"/>
                <a:gd name="T1" fmla="*/ 66 h 465"/>
                <a:gd name="T2" fmla="*/ 405 w 470"/>
                <a:gd name="T3" fmla="*/ 66 h 465"/>
                <a:gd name="T4" fmla="*/ 403 w 470"/>
                <a:gd name="T5" fmla="*/ 303 h 465"/>
                <a:gd name="T6" fmla="*/ 300 w 470"/>
                <a:gd name="T7" fmla="*/ 400 h 465"/>
                <a:gd name="T8" fmla="*/ 63 w 470"/>
                <a:gd name="T9" fmla="*/ 398 h 465"/>
                <a:gd name="T10" fmla="*/ 65 w 470"/>
                <a:gd name="T11" fmla="*/ 162 h 465"/>
                <a:gd name="T12" fmla="*/ 169 w 470"/>
                <a:gd name="T13" fmla="*/ 64 h 465"/>
                <a:gd name="T14" fmla="*/ 405 w 470"/>
                <a:gd name="T15" fmla="*/ 66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0" h="465">
                  <a:moveTo>
                    <a:pt x="405" y="66"/>
                  </a:moveTo>
                  <a:cubicBezTo>
                    <a:pt x="405" y="66"/>
                    <a:pt x="405" y="66"/>
                    <a:pt x="405" y="66"/>
                  </a:cubicBezTo>
                  <a:cubicBezTo>
                    <a:pt x="470" y="132"/>
                    <a:pt x="468" y="238"/>
                    <a:pt x="403" y="303"/>
                  </a:cubicBezTo>
                  <a:cubicBezTo>
                    <a:pt x="300" y="400"/>
                    <a:pt x="300" y="400"/>
                    <a:pt x="300" y="400"/>
                  </a:cubicBezTo>
                  <a:cubicBezTo>
                    <a:pt x="234" y="465"/>
                    <a:pt x="111" y="443"/>
                    <a:pt x="63" y="398"/>
                  </a:cubicBezTo>
                  <a:cubicBezTo>
                    <a:pt x="15" y="353"/>
                    <a:pt x="0" y="226"/>
                    <a:pt x="65" y="162"/>
                  </a:cubicBezTo>
                  <a:cubicBezTo>
                    <a:pt x="169" y="64"/>
                    <a:pt x="169" y="64"/>
                    <a:pt x="169" y="64"/>
                  </a:cubicBezTo>
                  <a:cubicBezTo>
                    <a:pt x="234" y="0"/>
                    <a:pt x="341" y="1"/>
                    <a:pt x="405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auto">
            <a:xfrm>
              <a:off x="3694113" y="3152776"/>
              <a:ext cx="620712" cy="612775"/>
            </a:xfrm>
            <a:custGeom>
              <a:avLst/>
              <a:gdLst>
                <a:gd name="T0" fmla="*/ 390 w 445"/>
                <a:gd name="T1" fmla="*/ 57 h 439"/>
                <a:gd name="T2" fmla="*/ 385 w 445"/>
                <a:gd name="T3" fmla="*/ 62 h 439"/>
                <a:gd name="T4" fmla="*/ 431 w 445"/>
                <a:gd name="T5" fmla="*/ 174 h 439"/>
                <a:gd name="T6" fmla="*/ 383 w 445"/>
                <a:gd name="T7" fmla="*/ 289 h 439"/>
                <a:gd name="T8" fmla="*/ 388 w 445"/>
                <a:gd name="T9" fmla="*/ 294 h 439"/>
                <a:gd name="T10" fmla="*/ 383 w 445"/>
                <a:gd name="T11" fmla="*/ 289 h 439"/>
                <a:gd name="T12" fmla="*/ 280 w 445"/>
                <a:gd name="T13" fmla="*/ 386 h 439"/>
                <a:gd name="T14" fmla="*/ 280 w 445"/>
                <a:gd name="T15" fmla="*/ 386 h 439"/>
                <a:gd name="T16" fmla="*/ 231 w 445"/>
                <a:gd name="T17" fmla="*/ 416 h 439"/>
                <a:gd name="T18" fmla="*/ 174 w 445"/>
                <a:gd name="T19" fmla="*/ 425 h 439"/>
                <a:gd name="T20" fmla="*/ 104 w 445"/>
                <a:gd name="T21" fmla="*/ 413 h 439"/>
                <a:gd name="T22" fmla="*/ 53 w 445"/>
                <a:gd name="T23" fmla="*/ 384 h 439"/>
                <a:gd name="T24" fmla="*/ 25 w 445"/>
                <a:gd name="T25" fmla="*/ 336 h 439"/>
                <a:gd name="T26" fmla="*/ 14 w 445"/>
                <a:gd name="T27" fmla="*/ 270 h 439"/>
                <a:gd name="T28" fmla="*/ 23 w 445"/>
                <a:gd name="T29" fmla="*/ 209 h 439"/>
                <a:gd name="T30" fmla="*/ 55 w 445"/>
                <a:gd name="T31" fmla="*/ 157 h 439"/>
                <a:gd name="T32" fmla="*/ 50 w 445"/>
                <a:gd name="T33" fmla="*/ 153 h 439"/>
                <a:gd name="T34" fmla="*/ 55 w 445"/>
                <a:gd name="T35" fmla="*/ 158 h 439"/>
                <a:gd name="T36" fmla="*/ 159 w 445"/>
                <a:gd name="T37" fmla="*/ 60 h 439"/>
                <a:gd name="T38" fmla="*/ 159 w 445"/>
                <a:gd name="T39" fmla="*/ 60 h 439"/>
                <a:gd name="T40" fmla="*/ 271 w 445"/>
                <a:gd name="T41" fmla="*/ 14 h 439"/>
                <a:gd name="T42" fmla="*/ 385 w 445"/>
                <a:gd name="T43" fmla="*/ 62 h 439"/>
                <a:gd name="T44" fmla="*/ 390 w 445"/>
                <a:gd name="T45" fmla="*/ 57 h 439"/>
                <a:gd name="T46" fmla="*/ 395 w 445"/>
                <a:gd name="T47" fmla="*/ 52 h 439"/>
                <a:gd name="T48" fmla="*/ 271 w 445"/>
                <a:gd name="T49" fmla="*/ 0 h 439"/>
                <a:gd name="T50" fmla="*/ 149 w 445"/>
                <a:gd name="T51" fmla="*/ 50 h 439"/>
                <a:gd name="T52" fmla="*/ 154 w 445"/>
                <a:gd name="T53" fmla="*/ 55 h 439"/>
                <a:gd name="T54" fmla="*/ 149 w 445"/>
                <a:gd name="T55" fmla="*/ 50 h 439"/>
                <a:gd name="T56" fmla="*/ 45 w 445"/>
                <a:gd name="T57" fmla="*/ 147 h 439"/>
                <a:gd name="T58" fmla="*/ 45 w 445"/>
                <a:gd name="T59" fmla="*/ 148 h 439"/>
                <a:gd name="T60" fmla="*/ 10 w 445"/>
                <a:gd name="T61" fmla="*/ 204 h 439"/>
                <a:gd name="T62" fmla="*/ 0 w 445"/>
                <a:gd name="T63" fmla="*/ 270 h 439"/>
                <a:gd name="T64" fmla="*/ 11 w 445"/>
                <a:gd name="T65" fmla="*/ 341 h 439"/>
                <a:gd name="T66" fmla="*/ 43 w 445"/>
                <a:gd name="T67" fmla="*/ 394 h 439"/>
                <a:gd name="T68" fmla="*/ 100 w 445"/>
                <a:gd name="T69" fmla="*/ 426 h 439"/>
                <a:gd name="T70" fmla="*/ 174 w 445"/>
                <a:gd name="T71" fmla="*/ 439 h 439"/>
                <a:gd name="T72" fmla="*/ 236 w 445"/>
                <a:gd name="T73" fmla="*/ 429 h 439"/>
                <a:gd name="T74" fmla="*/ 290 w 445"/>
                <a:gd name="T75" fmla="*/ 396 h 439"/>
                <a:gd name="T76" fmla="*/ 285 w 445"/>
                <a:gd name="T77" fmla="*/ 391 h 439"/>
                <a:gd name="T78" fmla="*/ 289 w 445"/>
                <a:gd name="T79" fmla="*/ 396 h 439"/>
                <a:gd name="T80" fmla="*/ 393 w 445"/>
                <a:gd name="T81" fmla="*/ 299 h 439"/>
                <a:gd name="T82" fmla="*/ 393 w 445"/>
                <a:gd name="T83" fmla="*/ 299 h 439"/>
                <a:gd name="T84" fmla="*/ 445 w 445"/>
                <a:gd name="T85" fmla="*/ 174 h 439"/>
                <a:gd name="T86" fmla="*/ 395 w 445"/>
                <a:gd name="T87" fmla="*/ 52 h 439"/>
                <a:gd name="T88" fmla="*/ 390 w 445"/>
                <a:gd name="T89" fmla="*/ 5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5" h="439">
                  <a:moveTo>
                    <a:pt x="390" y="57"/>
                  </a:moveTo>
                  <a:cubicBezTo>
                    <a:pt x="385" y="62"/>
                    <a:pt x="385" y="62"/>
                    <a:pt x="385" y="62"/>
                  </a:cubicBezTo>
                  <a:cubicBezTo>
                    <a:pt x="416" y="93"/>
                    <a:pt x="431" y="134"/>
                    <a:pt x="431" y="174"/>
                  </a:cubicBezTo>
                  <a:cubicBezTo>
                    <a:pt x="431" y="216"/>
                    <a:pt x="415" y="257"/>
                    <a:pt x="383" y="289"/>
                  </a:cubicBezTo>
                  <a:cubicBezTo>
                    <a:pt x="388" y="294"/>
                    <a:pt x="388" y="294"/>
                    <a:pt x="388" y="294"/>
                  </a:cubicBezTo>
                  <a:cubicBezTo>
                    <a:pt x="383" y="289"/>
                    <a:pt x="383" y="289"/>
                    <a:pt x="383" y="289"/>
                  </a:cubicBezTo>
                  <a:cubicBezTo>
                    <a:pt x="280" y="386"/>
                    <a:pt x="280" y="386"/>
                    <a:pt x="280" y="386"/>
                  </a:cubicBezTo>
                  <a:cubicBezTo>
                    <a:pt x="280" y="386"/>
                    <a:pt x="280" y="386"/>
                    <a:pt x="280" y="386"/>
                  </a:cubicBezTo>
                  <a:cubicBezTo>
                    <a:pt x="266" y="400"/>
                    <a:pt x="249" y="409"/>
                    <a:pt x="231" y="416"/>
                  </a:cubicBezTo>
                  <a:cubicBezTo>
                    <a:pt x="213" y="422"/>
                    <a:pt x="193" y="425"/>
                    <a:pt x="174" y="425"/>
                  </a:cubicBezTo>
                  <a:cubicBezTo>
                    <a:pt x="150" y="425"/>
                    <a:pt x="126" y="420"/>
                    <a:pt x="104" y="413"/>
                  </a:cubicBezTo>
                  <a:cubicBezTo>
                    <a:pt x="83" y="406"/>
                    <a:pt x="65" y="395"/>
                    <a:pt x="53" y="384"/>
                  </a:cubicBezTo>
                  <a:cubicBezTo>
                    <a:pt x="41" y="373"/>
                    <a:pt x="31" y="356"/>
                    <a:pt x="25" y="336"/>
                  </a:cubicBezTo>
                  <a:cubicBezTo>
                    <a:pt x="18" y="316"/>
                    <a:pt x="14" y="293"/>
                    <a:pt x="14" y="270"/>
                  </a:cubicBezTo>
                  <a:cubicBezTo>
                    <a:pt x="14" y="249"/>
                    <a:pt x="17" y="228"/>
                    <a:pt x="23" y="209"/>
                  </a:cubicBezTo>
                  <a:cubicBezTo>
                    <a:pt x="30" y="189"/>
                    <a:pt x="41" y="172"/>
                    <a:pt x="55" y="157"/>
                  </a:cubicBezTo>
                  <a:cubicBezTo>
                    <a:pt x="50" y="153"/>
                    <a:pt x="50" y="153"/>
                    <a:pt x="50" y="153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159" y="60"/>
                    <a:pt x="159" y="60"/>
                    <a:pt x="159" y="60"/>
                  </a:cubicBezTo>
                  <a:cubicBezTo>
                    <a:pt x="159" y="60"/>
                    <a:pt x="159" y="60"/>
                    <a:pt x="159" y="60"/>
                  </a:cubicBezTo>
                  <a:cubicBezTo>
                    <a:pt x="190" y="30"/>
                    <a:pt x="230" y="14"/>
                    <a:pt x="271" y="14"/>
                  </a:cubicBezTo>
                  <a:cubicBezTo>
                    <a:pt x="312" y="14"/>
                    <a:pt x="354" y="30"/>
                    <a:pt x="385" y="62"/>
                  </a:cubicBezTo>
                  <a:cubicBezTo>
                    <a:pt x="390" y="57"/>
                    <a:pt x="390" y="57"/>
                    <a:pt x="390" y="57"/>
                  </a:cubicBezTo>
                  <a:cubicBezTo>
                    <a:pt x="395" y="52"/>
                    <a:pt x="395" y="52"/>
                    <a:pt x="395" y="52"/>
                  </a:cubicBezTo>
                  <a:cubicBezTo>
                    <a:pt x="361" y="18"/>
                    <a:pt x="316" y="0"/>
                    <a:pt x="271" y="0"/>
                  </a:cubicBezTo>
                  <a:cubicBezTo>
                    <a:pt x="227" y="0"/>
                    <a:pt x="183" y="17"/>
                    <a:pt x="149" y="50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49" y="50"/>
                    <a:pt x="149" y="50"/>
                    <a:pt x="149" y="50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29" y="164"/>
                    <a:pt x="18" y="183"/>
                    <a:pt x="10" y="204"/>
                  </a:cubicBezTo>
                  <a:cubicBezTo>
                    <a:pt x="3" y="225"/>
                    <a:pt x="0" y="248"/>
                    <a:pt x="0" y="270"/>
                  </a:cubicBezTo>
                  <a:cubicBezTo>
                    <a:pt x="0" y="295"/>
                    <a:pt x="4" y="319"/>
                    <a:pt x="11" y="341"/>
                  </a:cubicBezTo>
                  <a:cubicBezTo>
                    <a:pt x="19" y="362"/>
                    <a:pt x="30" y="381"/>
                    <a:pt x="43" y="394"/>
                  </a:cubicBezTo>
                  <a:cubicBezTo>
                    <a:pt x="57" y="407"/>
                    <a:pt x="77" y="418"/>
                    <a:pt x="100" y="426"/>
                  </a:cubicBezTo>
                  <a:cubicBezTo>
                    <a:pt x="122" y="434"/>
                    <a:pt x="148" y="439"/>
                    <a:pt x="174" y="439"/>
                  </a:cubicBezTo>
                  <a:cubicBezTo>
                    <a:pt x="195" y="439"/>
                    <a:pt x="216" y="436"/>
                    <a:pt x="236" y="429"/>
                  </a:cubicBezTo>
                  <a:cubicBezTo>
                    <a:pt x="256" y="422"/>
                    <a:pt x="274" y="411"/>
                    <a:pt x="290" y="396"/>
                  </a:cubicBezTo>
                  <a:cubicBezTo>
                    <a:pt x="285" y="391"/>
                    <a:pt x="285" y="391"/>
                    <a:pt x="285" y="391"/>
                  </a:cubicBezTo>
                  <a:cubicBezTo>
                    <a:pt x="289" y="396"/>
                    <a:pt x="289" y="396"/>
                    <a:pt x="289" y="396"/>
                  </a:cubicBezTo>
                  <a:cubicBezTo>
                    <a:pt x="393" y="299"/>
                    <a:pt x="393" y="299"/>
                    <a:pt x="393" y="299"/>
                  </a:cubicBezTo>
                  <a:cubicBezTo>
                    <a:pt x="393" y="299"/>
                    <a:pt x="393" y="299"/>
                    <a:pt x="393" y="299"/>
                  </a:cubicBezTo>
                  <a:cubicBezTo>
                    <a:pt x="427" y="265"/>
                    <a:pt x="445" y="219"/>
                    <a:pt x="445" y="174"/>
                  </a:cubicBezTo>
                  <a:cubicBezTo>
                    <a:pt x="445" y="130"/>
                    <a:pt x="428" y="86"/>
                    <a:pt x="395" y="52"/>
                  </a:cubicBezTo>
                  <a:lnTo>
                    <a:pt x="390" y="57"/>
                  </a:lnTo>
                  <a:close/>
                </a:path>
              </a:pathLst>
            </a:custGeom>
            <a:solidFill>
              <a:srgbClr val="AE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666717" y="5299075"/>
              <a:ext cx="2025684" cy="949325"/>
            </a:xfrm>
            <a:custGeom>
              <a:avLst/>
              <a:gdLst>
                <a:gd name="T0" fmla="*/ 280 w 1288"/>
                <a:gd name="T1" fmla="*/ 0 h 1236"/>
                <a:gd name="T2" fmla="*/ 1288 w 1288"/>
                <a:gd name="T3" fmla="*/ 201 h 1236"/>
                <a:gd name="T4" fmla="*/ 1098 w 1288"/>
                <a:gd name="T5" fmla="*/ 1236 h 1236"/>
                <a:gd name="T6" fmla="*/ 0 w 1288"/>
                <a:gd name="T7" fmla="*/ 1009 h 1236"/>
                <a:gd name="T8" fmla="*/ 200 w 1288"/>
                <a:gd name="T9" fmla="*/ 390 h 1236"/>
                <a:gd name="T10" fmla="*/ 280 w 1288"/>
                <a:gd name="T11" fmla="*/ 0 h 1236"/>
                <a:gd name="connsiteX0" fmla="*/ 2174 w 10000"/>
                <a:gd name="connsiteY0" fmla="*/ 0 h 8163"/>
                <a:gd name="connsiteX1" fmla="*/ 10000 w 10000"/>
                <a:gd name="connsiteY1" fmla="*/ 1626 h 8163"/>
                <a:gd name="connsiteX2" fmla="*/ 8898 w 10000"/>
                <a:gd name="connsiteY2" fmla="*/ 7929 h 8163"/>
                <a:gd name="connsiteX3" fmla="*/ 0 w 10000"/>
                <a:gd name="connsiteY3" fmla="*/ 8163 h 8163"/>
                <a:gd name="connsiteX4" fmla="*/ 1553 w 10000"/>
                <a:gd name="connsiteY4" fmla="*/ 3155 h 8163"/>
                <a:gd name="connsiteX5" fmla="*/ 2174 w 10000"/>
                <a:gd name="connsiteY5" fmla="*/ 0 h 8163"/>
                <a:gd name="connsiteX0" fmla="*/ 2081 w 9907"/>
                <a:gd name="connsiteY0" fmla="*/ 0 h 9802"/>
                <a:gd name="connsiteX1" fmla="*/ 9907 w 9907"/>
                <a:gd name="connsiteY1" fmla="*/ 1992 h 9802"/>
                <a:gd name="connsiteX2" fmla="*/ 8805 w 9907"/>
                <a:gd name="connsiteY2" fmla="*/ 9713 h 9802"/>
                <a:gd name="connsiteX3" fmla="*/ 0 w 9907"/>
                <a:gd name="connsiteY3" fmla="*/ 9802 h 9802"/>
                <a:gd name="connsiteX4" fmla="*/ 1460 w 9907"/>
                <a:gd name="connsiteY4" fmla="*/ 3865 h 9802"/>
                <a:gd name="connsiteX5" fmla="*/ 2081 w 9907"/>
                <a:gd name="connsiteY5" fmla="*/ 0 h 9802"/>
                <a:gd name="connsiteX0" fmla="*/ 2101 w 10000"/>
                <a:gd name="connsiteY0" fmla="*/ 0 h 9919"/>
                <a:gd name="connsiteX1" fmla="*/ 10000 w 10000"/>
                <a:gd name="connsiteY1" fmla="*/ 2032 h 9919"/>
                <a:gd name="connsiteX2" fmla="*/ 8888 w 10000"/>
                <a:gd name="connsiteY2" fmla="*/ 9909 h 9919"/>
                <a:gd name="connsiteX3" fmla="*/ 0 w 10000"/>
                <a:gd name="connsiteY3" fmla="*/ 9919 h 9919"/>
                <a:gd name="connsiteX4" fmla="*/ 1474 w 10000"/>
                <a:gd name="connsiteY4" fmla="*/ 3943 h 9919"/>
                <a:gd name="connsiteX5" fmla="*/ 2101 w 10000"/>
                <a:gd name="connsiteY5" fmla="*/ 0 h 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19">
                  <a:moveTo>
                    <a:pt x="2101" y="0"/>
                  </a:moveTo>
                  <a:lnTo>
                    <a:pt x="10000" y="2032"/>
                  </a:lnTo>
                  <a:lnTo>
                    <a:pt x="8888" y="9909"/>
                  </a:lnTo>
                  <a:lnTo>
                    <a:pt x="0" y="9919"/>
                  </a:lnTo>
                  <a:lnTo>
                    <a:pt x="1474" y="3943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1223963" y="2382838"/>
              <a:ext cx="682625" cy="2320925"/>
            </a:xfrm>
            <a:custGeom>
              <a:avLst/>
              <a:gdLst>
                <a:gd name="T0" fmla="*/ 218 w 489"/>
                <a:gd name="T1" fmla="*/ 1658 h 1662"/>
                <a:gd name="T2" fmla="*/ 339 w 489"/>
                <a:gd name="T3" fmla="*/ 1662 h 1662"/>
                <a:gd name="T4" fmla="*/ 465 w 489"/>
                <a:gd name="T5" fmla="*/ 1204 h 1662"/>
                <a:gd name="T6" fmla="*/ 404 w 489"/>
                <a:gd name="T7" fmla="*/ 778 h 1662"/>
                <a:gd name="T8" fmla="*/ 485 w 489"/>
                <a:gd name="T9" fmla="*/ 294 h 1662"/>
                <a:gd name="T10" fmla="*/ 282 w 489"/>
                <a:gd name="T11" fmla="*/ 13 h 1662"/>
                <a:gd name="T12" fmla="*/ 190 w 489"/>
                <a:gd name="T13" fmla="*/ 178 h 1662"/>
                <a:gd name="T14" fmla="*/ 88 w 489"/>
                <a:gd name="T15" fmla="*/ 592 h 1662"/>
                <a:gd name="T16" fmla="*/ 51 w 489"/>
                <a:gd name="T17" fmla="*/ 1389 h 1662"/>
                <a:gd name="T18" fmla="*/ 218 w 489"/>
                <a:gd name="T19" fmla="*/ 1658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9" h="1662">
                  <a:moveTo>
                    <a:pt x="218" y="1658"/>
                  </a:moveTo>
                  <a:cubicBezTo>
                    <a:pt x="339" y="1662"/>
                    <a:pt x="339" y="1662"/>
                    <a:pt x="339" y="1662"/>
                  </a:cubicBezTo>
                  <a:cubicBezTo>
                    <a:pt x="339" y="1662"/>
                    <a:pt x="477" y="1497"/>
                    <a:pt x="465" y="1204"/>
                  </a:cubicBezTo>
                  <a:cubicBezTo>
                    <a:pt x="453" y="911"/>
                    <a:pt x="404" y="778"/>
                    <a:pt x="404" y="778"/>
                  </a:cubicBezTo>
                  <a:cubicBezTo>
                    <a:pt x="404" y="778"/>
                    <a:pt x="489" y="442"/>
                    <a:pt x="485" y="294"/>
                  </a:cubicBezTo>
                  <a:cubicBezTo>
                    <a:pt x="481" y="146"/>
                    <a:pt x="400" y="0"/>
                    <a:pt x="282" y="13"/>
                  </a:cubicBezTo>
                  <a:cubicBezTo>
                    <a:pt x="213" y="21"/>
                    <a:pt x="196" y="118"/>
                    <a:pt x="190" y="178"/>
                  </a:cubicBezTo>
                  <a:cubicBezTo>
                    <a:pt x="190" y="178"/>
                    <a:pt x="169" y="306"/>
                    <a:pt x="88" y="592"/>
                  </a:cubicBezTo>
                  <a:cubicBezTo>
                    <a:pt x="15" y="851"/>
                    <a:pt x="0" y="1275"/>
                    <a:pt x="51" y="1389"/>
                  </a:cubicBezTo>
                  <a:cubicBezTo>
                    <a:pt x="158" y="1629"/>
                    <a:pt x="110" y="1637"/>
                    <a:pt x="218" y="16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1243013" y="2389188"/>
              <a:ext cx="668337" cy="2274888"/>
            </a:xfrm>
            <a:custGeom>
              <a:avLst/>
              <a:gdLst>
                <a:gd name="T0" fmla="*/ 458 w 478"/>
                <a:gd name="T1" fmla="*/ 1198 h 1629"/>
                <a:gd name="T2" fmla="*/ 396 w 478"/>
                <a:gd name="T3" fmla="*/ 770 h 1629"/>
                <a:gd name="T4" fmla="*/ 390 w 478"/>
                <a:gd name="T5" fmla="*/ 773 h 1629"/>
                <a:gd name="T6" fmla="*/ 397 w 478"/>
                <a:gd name="T7" fmla="*/ 775 h 1629"/>
                <a:gd name="T8" fmla="*/ 437 w 478"/>
                <a:gd name="T9" fmla="*/ 595 h 1629"/>
                <a:gd name="T10" fmla="*/ 465 w 478"/>
                <a:gd name="T11" fmla="*/ 439 h 1629"/>
                <a:gd name="T12" fmla="*/ 478 w 478"/>
                <a:gd name="T13" fmla="*/ 300 h 1629"/>
                <a:gd name="T14" fmla="*/ 478 w 478"/>
                <a:gd name="T15" fmla="*/ 289 h 1629"/>
                <a:gd name="T16" fmla="*/ 423 w 478"/>
                <a:gd name="T17" fmla="*/ 91 h 1629"/>
                <a:gd name="T18" fmla="*/ 362 w 478"/>
                <a:gd name="T19" fmla="*/ 26 h 1629"/>
                <a:gd name="T20" fmla="*/ 283 w 478"/>
                <a:gd name="T21" fmla="*/ 0 h 1629"/>
                <a:gd name="T22" fmla="*/ 267 w 478"/>
                <a:gd name="T23" fmla="*/ 1 h 1629"/>
                <a:gd name="T24" fmla="*/ 221 w 478"/>
                <a:gd name="T25" fmla="*/ 24 h 1629"/>
                <a:gd name="T26" fmla="*/ 183 w 478"/>
                <a:gd name="T27" fmla="*/ 94 h 1629"/>
                <a:gd name="T28" fmla="*/ 169 w 478"/>
                <a:gd name="T29" fmla="*/ 172 h 1629"/>
                <a:gd name="T30" fmla="*/ 176 w 478"/>
                <a:gd name="T31" fmla="*/ 173 h 1629"/>
                <a:gd name="T32" fmla="*/ 169 w 478"/>
                <a:gd name="T33" fmla="*/ 172 h 1629"/>
                <a:gd name="T34" fmla="*/ 168 w 478"/>
                <a:gd name="T35" fmla="*/ 173 h 1629"/>
                <a:gd name="T36" fmla="*/ 67 w 478"/>
                <a:gd name="T37" fmla="*/ 586 h 1629"/>
                <a:gd name="T38" fmla="*/ 0 w 478"/>
                <a:gd name="T39" fmla="*/ 1133 h 1629"/>
                <a:gd name="T40" fmla="*/ 8 w 478"/>
                <a:gd name="T41" fmla="*/ 1285 h 1629"/>
                <a:gd name="T42" fmla="*/ 30 w 478"/>
                <a:gd name="T43" fmla="*/ 1387 h 1629"/>
                <a:gd name="T44" fmla="*/ 89 w 478"/>
                <a:gd name="T45" fmla="*/ 1528 h 1629"/>
                <a:gd name="T46" fmla="*/ 105 w 478"/>
                <a:gd name="T47" fmla="*/ 1581 h 1629"/>
                <a:gd name="T48" fmla="*/ 111 w 478"/>
                <a:gd name="T49" fmla="*/ 1622 h 1629"/>
                <a:gd name="T50" fmla="*/ 110 w 478"/>
                <a:gd name="T51" fmla="*/ 1628 h 1629"/>
                <a:gd name="T52" fmla="*/ 124 w 478"/>
                <a:gd name="T53" fmla="*/ 1629 h 1629"/>
                <a:gd name="T54" fmla="*/ 125 w 478"/>
                <a:gd name="T55" fmla="*/ 1622 h 1629"/>
                <a:gd name="T56" fmla="*/ 118 w 478"/>
                <a:gd name="T57" fmla="*/ 1578 h 1629"/>
                <a:gd name="T58" fmla="*/ 43 w 478"/>
                <a:gd name="T59" fmla="*/ 1381 h 1629"/>
                <a:gd name="T60" fmla="*/ 21 w 478"/>
                <a:gd name="T61" fmla="*/ 1283 h 1629"/>
                <a:gd name="T62" fmla="*/ 14 w 478"/>
                <a:gd name="T63" fmla="*/ 1133 h 1629"/>
                <a:gd name="T64" fmla="*/ 81 w 478"/>
                <a:gd name="T65" fmla="*/ 589 h 1629"/>
                <a:gd name="T66" fmla="*/ 182 w 478"/>
                <a:gd name="T67" fmla="*/ 174 h 1629"/>
                <a:gd name="T68" fmla="*/ 182 w 478"/>
                <a:gd name="T69" fmla="*/ 174 h 1629"/>
                <a:gd name="T70" fmla="*/ 182 w 478"/>
                <a:gd name="T71" fmla="*/ 174 h 1629"/>
                <a:gd name="T72" fmla="*/ 205 w 478"/>
                <a:gd name="T73" fmla="*/ 73 h 1629"/>
                <a:gd name="T74" fmla="*/ 230 w 478"/>
                <a:gd name="T75" fmla="*/ 34 h 1629"/>
                <a:gd name="T76" fmla="*/ 269 w 478"/>
                <a:gd name="T77" fmla="*/ 15 h 1629"/>
                <a:gd name="T78" fmla="*/ 283 w 478"/>
                <a:gd name="T79" fmla="*/ 14 h 1629"/>
                <a:gd name="T80" fmla="*/ 354 w 478"/>
                <a:gd name="T81" fmla="*/ 37 h 1629"/>
                <a:gd name="T82" fmla="*/ 432 w 478"/>
                <a:gd name="T83" fmla="*/ 140 h 1629"/>
                <a:gd name="T84" fmla="*/ 464 w 478"/>
                <a:gd name="T85" fmla="*/ 289 h 1629"/>
                <a:gd name="T86" fmla="*/ 464 w 478"/>
                <a:gd name="T87" fmla="*/ 300 h 1629"/>
                <a:gd name="T88" fmla="*/ 452 w 478"/>
                <a:gd name="T89" fmla="*/ 437 h 1629"/>
                <a:gd name="T90" fmla="*/ 409 w 478"/>
                <a:gd name="T91" fmla="*/ 662 h 1629"/>
                <a:gd name="T92" fmla="*/ 391 w 478"/>
                <a:gd name="T93" fmla="*/ 741 h 1629"/>
                <a:gd name="T94" fmla="*/ 385 w 478"/>
                <a:gd name="T95" fmla="*/ 763 h 1629"/>
                <a:gd name="T96" fmla="*/ 383 w 478"/>
                <a:gd name="T97" fmla="*/ 771 h 1629"/>
                <a:gd name="T98" fmla="*/ 383 w 478"/>
                <a:gd name="T99" fmla="*/ 773 h 1629"/>
                <a:gd name="T100" fmla="*/ 383 w 478"/>
                <a:gd name="T101" fmla="*/ 775 h 1629"/>
                <a:gd name="T102" fmla="*/ 383 w 478"/>
                <a:gd name="T103" fmla="*/ 775 h 1629"/>
                <a:gd name="T104" fmla="*/ 444 w 478"/>
                <a:gd name="T105" fmla="*/ 1199 h 1629"/>
                <a:gd name="T106" fmla="*/ 458 w 478"/>
                <a:gd name="T107" fmla="*/ 1198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8" h="1629">
                  <a:moveTo>
                    <a:pt x="458" y="1198"/>
                  </a:moveTo>
                  <a:cubicBezTo>
                    <a:pt x="446" y="905"/>
                    <a:pt x="397" y="771"/>
                    <a:pt x="396" y="770"/>
                  </a:cubicBezTo>
                  <a:cubicBezTo>
                    <a:pt x="390" y="773"/>
                    <a:pt x="390" y="773"/>
                    <a:pt x="390" y="773"/>
                  </a:cubicBezTo>
                  <a:cubicBezTo>
                    <a:pt x="397" y="775"/>
                    <a:pt x="397" y="775"/>
                    <a:pt x="397" y="775"/>
                  </a:cubicBezTo>
                  <a:cubicBezTo>
                    <a:pt x="397" y="774"/>
                    <a:pt x="417" y="694"/>
                    <a:pt x="437" y="595"/>
                  </a:cubicBezTo>
                  <a:cubicBezTo>
                    <a:pt x="448" y="545"/>
                    <a:pt x="458" y="491"/>
                    <a:pt x="465" y="439"/>
                  </a:cubicBezTo>
                  <a:cubicBezTo>
                    <a:pt x="473" y="387"/>
                    <a:pt x="478" y="338"/>
                    <a:pt x="478" y="300"/>
                  </a:cubicBezTo>
                  <a:cubicBezTo>
                    <a:pt x="478" y="296"/>
                    <a:pt x="478" y="292"/>
                    <a:pt x="478" y="289"/>
                  </a:cubicBezTo>
                  <a:cubicBezTo>
                    <a:pt x="476" y="217"/>
                    <a:pt x="456" y="145"/>
                    <a:pt x="423" y="91"/>
                  </a:cubicBezTo>
                  <a:cubicBezTo>
                    <a:pt x="406" y="64"/>
                    <a:pt x="386" y="42"/>
                    <a:pt x="362" y="26"/>
                  </a:cubicBezTo>
                  <a:cubicBezTo>
                    <a:pt x="339" y="10"/>
                    <a:pt x="312" y="0"/>
                    <a:pt x="283" y="0"/>
                  </a:cubicBezTo>
                  <a:cubicBezTo>
                    <a:pt x="278" y="0"/>
                    <a:pt x="273" y="1"/>
                    <a:pt x="267" y="1"/>
                  </a:cubicBezTo>
                  <a:cubicBezTo>
                    <a:pt x="249" y="3"/>
                    <a:pt x="233" y="11"/>
                    <a:pt x="221" y="24"/>
                  </a:cubicBezTo>
                  <a:cubicBezTo>
                    <a:pt x="202" y="42"/>
                    <a:pt x="191" y="67"/>
                    <a:pt x="183" y="94"/>
                  </a:cubicBezTo>
                  <a:cubicBezTo>
                    <a:pt x="175" y="121"/>
                    <a:pt x="171" y="150"/>
                    <a:pt x="169" y="172"/>
                  </a:cubicBezTo>
                  <a:cubicBezTo>
                    <a:pt x="176" y="173"/>
                    <a:pt x="176" y="173"/>
                    <a:pt x="176" y="173"/>
                  </a:cubicBezTo>
                  <a:cubicBezTo>
                    <a:pt x="169" y="172"/>
                    <a:pt x="169" y="172"/>
                    <a:pt x="169" y="172"/>
                  </a:cubicBezTo>
                  <a:cubicBezTo>
                    <a:pt x="169" y="172"/>
                    <a:pt x="169" y="173"/>
                    <a:pt x="168" y="173"/>
                  </a:cubicBezTo>
                  <a:cubicBezTo>
                    <a:pt x="166" y="188"/>
                    <a:pt x="143" y="317"/>
                    <a:pt x="67" y="586"/>
                  </a:cubicBezTo>
                  <a:cubicBezTo>
                    <a:pt x="23" y="743"/>
                    <a:pt x="0" y="960"/>
                    <a:pt x="0" y="1133"/>
                  </a:cubicBezTo>
                  <a:cubicBezTo>
                    <a:pt x="0" y="1190"/>
                    <a:pt x="3" y="1241"/>
                    <a:pt x="8" y="1285"/>
                  </a:cubicBezTo>
                  <a:cubicBezTo>
                    <a:pt x="13" y="1328"/>
                    <a:pt x="20" y="1363"/>
                    <a:pt x="30" y="1387"/>
                  </a:cubicBezTo>
                  <a:cubicBezTo>
                    <a:pt x="54" y="1441"/>
                    <a:pt x="74" y="1488"/>
                    <a:pt x="89" y="1528"/>
                  </a:cubicBezTo>
                  <a:cubicBezTo>
                    <a:pt x="96" y="1547"/>
                    <a:pt x="101" y="1565"/>
                    <a:pt x="105" y="1581"/>
                  </a:cubicBezTo>
                  <a:cubicBezTo>
                    <a:pt x="109" y="1597"/>
                    <a:pt x="111" y="1610"/>
                    <a:pt x="111" y="1622"/>
                  </a:cubicBezTo>
                  <a:cubicBezTo>
                    <a:pt x="111" y="1624"/>
                    <a:pt x="111" y="1626"/>
                    <a:pt x="110" y="1628"/>
                  </a:cubicBezTo>
                  <a:cubicBezTo>
                    <a:pt x="124" y="1629"/>
                    <a:pt x="124" y="1629"/>
                    <a:pt x="124" y="1629"/>
                  </a:cubicBezTo>
                  <a:cubicBezTo>
                    <a:pt x="124" y="1627"/>
                    <a:pt x="125" y="1624"/>
                    <a:pt x="125" y="1622"/>
                  </a:cubicBezTo>
                  <a:cubicBezTo>
                    <a:pt x="125" y="1609"/>
                    <a:pt x="122" y="1594"/>
                    <a:pt x="118" y="1578"/>
                  </a:cubicBezTo>
                  <a:cubicBezTo>
                    <a:pt x="107" y="1528"/>
                    <a:pt x="79" y="1462"/>
                    <a:pt x="43" y="1381"/>
                  </a:cubicBezTo>
                  <a:cubicBezTo>
                    <a:pt x="34" y="1360"/>
                    <a:pt x="26" y="1326"/>
                    <a:pt x="21" y="1283"/>
                  </a:cubicBezTo>
                  <a:cubicBezTo>
                    <a:pt x="16" y="1241"/>
                    <a:pt x="14" y="1189"/>
                    <a:pt x="14" y="1133"/>
                  </a:cubicBezTo>
                  <a:cubicBezTo>
                    <a:pt x="14" y="961"/>
                    <a:pt x="37" y="745"/>
                    <a:pt x="81" y="589"/>
                  </a:cubicBezTo>
                  <a:cubicBezTo>
                    <a:pt x="162" y="302"/>
                    <a:pt x="182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86" y="144"/>
                    <a:pt x="192" y="105"/>
                    <a:pt x="205" y="73"/>
                  </a:cubicBezTo>
                  <a:cubicBezTo>
                    <a:pt x="212" y="58"/>
                    <a:pt x="220" y="44"/>
                    <a:pt x="230" y="34"/>
                  </a:cubicBezTo>
                  <a:cubicBezTo>
                    <a:pt x="241" y="23"/>
                    <a:pt x="253" y="17"/>
                    <a:pt x="269" y="15"/>
                  </a:cubicBezTo>
                  <a:cubicBezTo>
                    <a:pt x="274" y="14"/>
                    <a:pt x="278" y="14"/>
                    <a:pt x="283" y="14"/>
                  </a:cubicBezTo>
                  <a:cubicBezTo>
                    <a:pt x="309" y="14"/>
                    <a:pt x="333" y="22"/>
                    <a:pt x="354" y="37"/>
                  </a:cubicBezTo>
                  <a:cubicBezTo>
                    <a:pt x="386" y="59"/>
                    <a:pt x="413" y="96"/>
                    <a:pt x="432" y="140"/>
                  </a:cubicBezTo>
                  <a:cubicBezTo>
                    <a:pt x="451" y="185"/>
                    <a:pt x="463" y="237"/>
                    <a:pt x="464" y="289"/>
                  </a:cubicBezTo>
                  <a:cubicBezTo>
                    <a:pt x="464" y="293"/>
                    <a:pt x="464" y="296"/>
                    <a:pt x="464" y="300"/>
                  </a:cubicBezTo>
                  <a:cubicBezTo>
                    <a:pt x="464" y="337"/>
                    <a:pt x="459" y="386"/>
                    <a:pt x="452" y="437"/>
                  </a:cubicBezTo>
                  <a:cubicBezTo>
                    <a:pt x="440" y="514"/>
                    <a:pt x="423" y="598"/>
                    <a:pt x="409" y="662"/>
                  </a:cubicBezTo>
                  <a:cubicBezTo>
                    <a:pt x="402" y="694"/>
                    <a:pt x="395" y="721"/>
                    <a:pt x="391" y="741"/>
                  </a:cubicBezTo>
                  <a:cubicBezTo>
                    <a:pt x="388" y="750"/>
                    <a:pt x="386" y="758"/>
                    <a:pt x="385" y="763"/>
                  </a:cubicBezTo>
                  <a:cubicBezTo>
                    <a:pt x="384" y="768"/>
                    <a:pt x="383" y="771"/>
                    <a:pt x="383" y="771"/>
                  </a:cubicBezTo>
                  <a:cubicBezTo>
                    <a:pt x="383" y="773"/>
                    <a:pt x="383" y="773"/>
                    <a:pt x="383" y="773"/>
                  </a:cubicBezTo>
                  <a:cubicBezTo>
                    <a:pt x="383" y="775"/>
                    <a:pt x="383" y="775"/>
                    <a:pt x="383" y="775"/>
                  </a:cubicBezTo>
                  <a:cubicBezTo>
                    <a:pt x="383" y="775"/>
                    <a:pt x="383" y="775"/>
                    <a:pt x="383" y="775"/>
                  </a:cubicBezTo>
                  <a:cubicBezTo>
                    <a:pt x="385" y="779"/>
                    <a:pt x="432" y="911"/>
                    <a:pt x="444" y="1199"/>
                  </a:cubicBezTo>
                  <a:lnTo>
                    <a:pt x="458" y="1198"/>
                  </a:lnTo>
                  <a:close/>
                </a:path>
              </a:pathLst>
            </a:custGeom>
            <a:solidFill>
              <a:srgbClr val="AE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139950" y="4814888"/>
              <a:ext cx="496887" cy="179388"/>
            </a:xfrm>
            <a:custGeom>
              <a:avLst/>
              <a:gdLst>
                <a:gd name="T0" fmla="*/ 0 w 356"/>
                <a:gd name="T1" fmla="*/ 0 h 128"/>
                <a:gd name="T2" fmla="*/ 356 w 356"/>
                <a:gd name="T3" fmla="*/ 11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6" h="128">
                  <a:moveTo>
                    <a:pt x="0" y="0"/>
                  </a:moveTo>
                  <a:cubicBezTo>
                    <a:pt x="151" y="38"/>
                    <a:pt x="197" y="128"/>
                    <a:pt x="356" y="1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136775" y="4806951"/>
              <a:ext cx="501650" cy="176213"/>
            </a:xfrm>
            <a:custGeom>
              <a:avLst/>
              <a:gdLst>
                <a:gd name="T0" fmla="*/ 0 w 359"/>
                <a:gd name="T1" fmla="*/ 13 h 126"/>
                <a:gd name="T2" fmla="*/ 161 w 359"/>
                <a:gd name="T3" fmla="*/ 82 h 126"/>
                <a:gd name="T4" fmla="*/ 232 w 359"/>
                <a:gd name="T5" fmla="*/ 113 h 126"/>
                <a:gd name="T6" fmla="*/ 319 w 359"/>
                <a:gd name="T7" fmla="*/ 126 h 126"/>
                <a:gd name="T8" fmla="*/ 359 w 359"/>
                <a:gd name="T9" fmla="*/ 123 h 126"/>
                <a:gd name="T10" fmla="*/ 357 w 359"/>
                <a:gd name="T11" fmla="*/ 110 h 126"/>
                <a:gd name="T12" fmla="*/ 319 w 359"/>
                <a:gd name="T13" fmla="*/ 112 h 126"/>
                <a:gd name="T14" fmla="*/ 237 w 359"/>
                <a:gd name="T15" fmla="*/ 99 h 126"/>
                <a:gd name="T16" fmla="*/ 132 w 359"/>
                <a:gd name="T17" fmla="*/ 51 h 126"/>
                <a:gd name="T18" fmla="*/ 4 w 359"/>
                <a:gd name="T19" fmla="*/ 0 h 126"/>
                <a:gd name="T20" fmla="*/ 0 w 359"/>
                <a:gd name="T21" fmla="*/ 1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126">
                  <a:moveTo>
                    <a:pt x="0" y="13"/>
                  </a:moveTo>
                  <a:cubicBezTo>
                    <a:pt x="68" y="30"/>
                    <a:pt x="114" y="58"/>
                    <a:pt x="161" y="82"/>
                  </a:cubicBezTo>
                  <a:cubicBezTo>
                    <a:pt x="184" y="94"/>
                    <a:pt x="207" y="105"/>
                    <a:pt x="232" y="113"/>
                  </a:cubicBezTo>
                  <a:cubicBezTo>
                    <a:pt x="258" y="121"/>
                    <a:pt x="286" y="126"/>
                    <a:pt x="319" y="126"/>
                  </a:cubicBezTo>
                  <a:cubicBezTo>
                    <a:pt x="332" y="126"/>
                    <a:pt x="345" y="125"/>
                    <a:pt x="359" y="123"/>
                  </a:cubicBezTo>
                  <a:cubicBezTo>
                    <a:pt x="357" y="110"/>
                    <a:pt x="357" y="110"/>
                    <a:pt x="357" y="110"/>
                  </a:cubicBezTo>
                  <a:cubicBezTo>
                    <a:pt x="344" y="111"/>
                    <a:pt x="331" y="112"/>
                    <a:pt x="319" y="112"/>
                  </a:cubicBezTo>
                  <a:cubicBezTo>
                    <a:pt x="288" y="112"/>
                    <a:pt x="261" y="107"/>
                    <a:pt x="237" y="99"/>
                  </a:cubicBezTo>
                  <a:cubicBezTo>
                    <a:pt x="200" y="88"/>
                    <a:pt x="168" y="70"/>
                    <a:pt x="132" y="51"/>
                  </a:cubicBezTo>
                  <a:cubicBezTo>
                    <a:pt x="96" y="32"/>
                    <a:pt x="56" y="13"/>
                    <a:pt x="4" y="0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AE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1584325" y="1751285"/>
            <a:ext cx="1814513" cy="29191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44725" y="1778279"/>
            <a:ext cx="5132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>
                <a:solidFill>
                  <a:srgbClr val="00AEEF"/>
                </a:solidFill>
              </a:rPr>
              <a:t>11:11AM</a:t>
            </a:r>
            <a:endParaRPr lang="ko-KR" altLang="en-US" sz="600" b="1" dirty="0">
              <a:solidFill>
                <a:srgbClr val="00AEE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20502" y="2011525"/>
            <a:ext cx="112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TITLE 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Freeform 35"/>
          <p:cNvSpPr>
            <a:spLocks/>
          </p:cNvSpPr>
          <p:nvPr/>
        </p:nvSpPr>
        <p:spPr bwMode="auto">
          <a:xfrm>
            <a:off x="3336925" y="2978151"/>
            <a:ext cx="733425" cy="730250"/>
          </a:xfrm>
          <a:custGeom>
            <a:avLst/>
            <a:gdLst>
              <a:gd name="T0" fmla="*/ 461 w 525"/>
              <a:gd name="T1" fmla="*/ 66 h 523"/>
              <a:gd name="T2" fmla="*/ 461 w 525"/>
              <a:gd name="T3" fmla="*/ 66 h 523"/>
              <a:gd name="T4" fmla="*/ 458 w 525"/>
              <a:gd name="T5" fmla="*/ 303 h 523"/>
              <a:gd name="T6" fmla="*/ 301 w 525"/>
              <a:gd name="T7" fmla="*/ 458 h 523"/>
              <a:gd name="T8" fmla="*/ 64 w 525"/>
              <a:gd name="T9" fmla="*/ 456 h 523"/>
              <a:gd name="T10" fmla="*/ 66 w 525"/>
              <a:gd name="T11" fmla="*/ 220 h 523"/>
              <a:gd name="T12" fmla="*/ 224 w 525"/>
              <a:gd name="T13" fmla="*/ 64 h 523"/>
              <a:gd name="T14" fmla="*/ 461 w 525"/>
              <a:gd name="T15" fmla="*/ 66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5" h="523">
                <a:moveTo>
                  <a:pt x="461" y="66"/>
                </a:moveTo>
                <a:cubicBezTo>
                  <a:pt x="461" y="66"/>
                  <a:pt x="461" y="66"/>
                  <a:pt x="461" y="66"/>
                </a:cubicBezTo>
                <a:cubicBezTo>
                  <a:pt x="525" y="132"/>
                  <a:pt x="524" y="238"/>
                  <a:pt x="458" y="303"/>
                </a:cubicBezTo>
                <a:cubicBezTo>
                  <a:pt x="301" y="458"/>
                  <a:pt x="301" y="458"/>
                  <a:pt x="301" y="458"/>
                </a:cubicBezTo>
                <a:cubicBezTo>
                  <a:pt x="235" y="523"/>
                  <a:pt x="129" y="522"/>
                  <a:pt x="64" y="456"/>
                </a:cubicBezTo>
                <a:cubicBezTo>
                  <a:pt x="0" y="390"/>
                  <a:pt x="1" y="284"/>
                  <a:pt x="66" y="220"/>
                </a:cubicBezTo>
                <a:cubicBezTo>
                  <a:pt x="224" y="64"/>
                  <a:pt x="224" y="64"/>
                  <a:pt x="224" y="64"/>
                </a:cubicBezTo>
                <a:cubicBezTo>
                  <a:pt x="290" y="0"/>
                  <a:pt x="396" y="1"/>
                  <a:pt x="461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36"/>
          <p:cNvSpPr>
            <a:spLocks/>
          </p:cNvSpPr>
          <p:nvPr/>
        </p:nvSpPr>
        <p:spPr bwMode="auto">
          <a:xfrm>
            <a:off x="3351213" y="2990851"/>
            <a:ext cx="704850" cy="703263"/>
          </a:xfrm>
          <a:custGeom>
            <a:avLst/>
            <a:gdLst>
              <a:gd name="T0" fmla="*/ 451 w 505"/>
              <a:gd name="T1" fmla="*/ 57 h 504"/>
              <a:gd name="T2" fmla="*/ 446 w 505"/>
              <a:gd name="T3" fmla="*/ 62 h 504"/>
              <a:gd name="T4" fmla="*/ 491 w 505"/>
              <a:gd name="T5" fmla="*/ 174 h 504"/>
              <a:gd name="T6" fmla="*/ 444 w 505"/>
              <a:gd name="T7" fmla="*/ 289 h 504"/>
              <a:gd name="T8" fmla="*/ 286 w 505"/>
              <a:gd name="T9" fmla="*/ 444 h 504"/>
              <a:gd name="T10" fmla="*/ 286 w 505"/>
              <a:gd name="T11" fmla="*/ 444 h 504"/>
              <a:gd name="T12" fmla="*/ 174 w 505"/>
              <a:gd name="T13" fmla="*/ 490 h 504"/>
              <a:gd name="T14" fmla="*/ 59 w 505"/>
              <a:gd name="T15" fmla="*/ 442 h 504"/>
              <a:gd name="T16" fmla="*/ 13 w 505"/>
              <a:gd name="T17" fmla="*/ 330 h 504"/>
              <a:gd name="T18" fmla="*/ 61 w 505"/>
              <a:gd name="T19" fmla="*/ 216 h 504"/>
              <a:gd name="T20" fmla="*/ 61 w 505"/>
              <a:gd name="T21" fmla="*/ 216 h 504"/>
              <a:gd name="T22" fmla="*/ 219 w 505"/>
              <a:gd name="T23" fmla="*/ 60 h 504"/>
              <a:gd name="T24" fmla="*/ 219 w 505"/>
              <a:gd name="T25" fmla="*/ 60 h 504"/>
              <a:gd name="T26" fmla="*/ 331 w 505"/>
              <a:gd name="T27" fmla="*/ 14 h 504"/>
              <a:gd name="T28" fmla="*/ 446 w 505"/>
              <a:gd name="T29" fmla="*/ 62 h 504"/>
              <a:gd name="T30" fmla="*/ 451 w 505"/>
              <a:gd name="T31" fmla="*/ 57 h 504"/>
              <a:gd name="T32" fmla="*/ 456 w 505"/>
              <a:gd name="T33" fmla="*/ 52 h 504"/>
              <a:gd name="T34" fmla="*/ 331 w 505"/>
              <a:gd name="T35" fmla="*/ 0 h 504"/>
              <a:gd name="T36" fmla="*/ 209 w 505"/>
              <a:gd name="T37" fmla="*/ 50 h 504"/>
              <a:gd name="T38" fmla="*/ 51 w 505"/>
              <a:gd name="T39" fmla="*/ 206 h 504"/>
              <a:gd name="T40" fmla="*/ 51 w 505"/>
              <a:gd name="T41" fmla="*/ 206 h 504"/>
              <a:gd name="T42" fmla="*/ 0 w 505"/>
              <a:gd name="T43" fmla="*/ 330 h 504"/>
              <a:gd name="T44" fmla="*/ 49 w 505"/>
              <a:gd name="T45" fmla="*/ 452 h 504"/>
              <a:gd name="T46" fmla="*/ 174 w 505"/>
              <a:gd name="T47" fmla="*/ 504 h 504"/>
              <a:gd name="T48" fmla="*/ 296 w 505"/>
              <a:gd name="T49" fmla="*/ 454 h 504"/>
              <a:gd name="T50" fmla="*/ 453 w 505"/>
              <a:gd name="T51" fmla="*/ 299 h 504"/>
              <a:gd name="T52" fmla="*/ 453 w 505"/>
              <a:gd name="T53" fmla="*/ 299 h 504"/>
              <a:gd name="T54" fmla="*/ 505 w 505"/>
              <a:gd name="T55" fmla="*/ 174 h 504"/>
              <a:gd name="T56" fmla="*/ 456 w 505"/>
              <a:gd name="T57" fmla="*/ 52 h 504"/>
              <a:gd name="T58" fmla="*/ 451 w 505"/>
              <a:gd name="T59" fmla="*/ 57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05" h="504">
                <a:moveTo>
                  <a:pt x="451" y="57"/>
                </a:moveTo>
                <a:cubicBezTo>
                  <a:pt x="446" y="62"/>
                  <a:pt x="446" y="62"/>
                  <a:pt x="446" y="62"/>
                </a:cubicBezTo>
                <a:cubicBezTo>
                  <a:pt x="476" y="93"/>
                  <a:pt x="491" y="134"/>
                  <a:pt x="491" y="174"/>
                </a:cubicBezTo>
                <a:cubicBezTo>
                  <a:pt x="491" y="216"/>
                  <a:pt x="475" y="258"/>
                  <a:pt x="444" y="289"/>
                </a:cubicBezTo>
                <a:cubicBezTo>
                  <a:pt x="286" y="444"/>
                  <a:pt x="286" y="444"/>
                  <a:pt x="286" y="444"/>
                </a:cubicBezTo>
                <a:cubicBezTo>
                  <a:pt x="286" y="444"/>
                  <a:pt x="286" y="444"/>
                  <a:pt x="286" y="444"/>
                </a:cubicBezTo>
                <a:cubicBezTo>
                  <a:pt x="255" y="475"/>
                  <a:pt x="214" y="490"/>
                  <a:pt x="174" y="490"/>
                </a:cubicBezTo>
                <a:cubicBezTo>
                  <a:pt x="132" y="490"/>
                  <a:pt x="90" y="474"/>
                  <a:pt x="59" y="442"/>
                </a:cubicBezTo>
                <a:cubicBezTo>
                  <a:pt x="29" y="411"/>
                  <a:pt x="13" y="371"/>
                  <a:pt x="13" y="330"/>
                </a:cubicBezTo>
                <a:cubicBezTo>
                  <a:pt x="13" y="288"/>
                  <a:pt x="29" y="247"/>
                  <a:pt x="61" y="216"/>
                </a:cubicBezTo>
                <a:cubicBezTo>
                  <a:pt x="61" y="216"/>
                  <a:pt x="61" y="216"/>
                  <a:pt x="61" y="216"/>
                </a:cubicBezTo>
                <a:cubicBezTo>
                  <a:pt x="219" y="60"/>
                  <a:pt x="219" y="60"/>
                  <a:pt x="219" y="60"/>
                </a:cubicBezTo>
                <a:cubicBezTo>
                  <a:pt x="219" y="60"/>
                  <a:pt x="219" y="60"/>
                  <a:pt x="219" y="60"/>
                </a:cubicBezTo>
                <a:cubicBezTo>
                  <a:pt x="250" y="30"/>
                  <a:pt x="291" y="14"/>
                  <a:pt x="331" y="14"/>
                </a:cubicBezTo>
                <a:cubicBezTo>
                  <a:pt x="373" y="14"/>
                  <a:pt x="414" y="30"/>
                  <a:pt x="446" y="62"/>
                </a:cubicBezTo>
                <a:cubicBezTo>
                  <a:pt x="451" y="57"/>
                  <a:pt x="451" y="57"/>
                  <a:pt x="451" y="57"/>
                </a:cubicBezTo>
                <a:cubicBezTo>
                  <a:pt x="456" y="52"/>
                  <a:pt x="456" y="52"/>
                  <a:pt x="456" y="52"/>
                </a:cubicBezTo>
                <a:cubicBezTo>
                  <a:pt x="422" y="18"/>
                  <a:pt x="376" y="0"/>
                  <a:pt x="331" y="0"/>
                </a:cubicBezTo>
                <a:cubicBezTo>
                  <a:pt x="287" y="0"/>
                  <a:pt x="243" y="17"/>
                  <a:pt x="209" y="50"/>
                </a:cubicBezTo>
                <a:cubicBezTo>
                  <a:pt x="51" y="206"/>
                  <a:pt x="51" y="206"/>
                  <a:pt x="51" y="206"/>
                </a:cubicBezTo>
                <a:cubicBezTo>
                  <a:pt x="51" y="206"/>
                  <a:pt x="51" y="206"/>
                  <a:pt x="51" y="206"/>
                </a:cubicBezTo>
                <a:cubicBezTo>
                  <a:pt x="17" y="240"/>
                  <a:pt x="0" y="285"/>
                  <a:pt x="0" y="330"/>
                </a:cubicBezTo>
                <a:cubicBezTo>
                  <a:pt x="0" y="374"/>
                  <a:pt x="16" y="418"/>
                  <a:pt x="49" y="452"/>
                </a:cubicBezTo>
                <a:cubicBezTo>
                  <a:pt x="83" y="486"/>
                  <a:pt x="128" y="504"/>
                  <a:pt x="174" y="504"/>
                </a:cubicBezTo>
                <a:cubicBezTo>
                  <a:pt x="218" y="504"/>
                  <a:pt x="262" y="487"/>
                  <a:pt x="296" y="454"/>
                </a:cubicBezTo>
                <a:cubicBezTo>
                  <a:pt x="453" y="299"/>
                  <a:pt x="453" y="299"/>
                  <a:pt x="453" y="299"/>
                </a:cubicBezTo>
                <a:cubicBezTo>
                  <a:pt x="453" y="299"/>
                  <a:pt x="453" y="299"/>
                  <a:pt x="453" y="299"/>
                </a:cubicBezTo>
                <a:cubicBezTo>
                  <a:pt x="488" y="265"/>
                  <a:pt x="505" y="220"/>
                  <a:pt x="505" y="174"/>
                </a:cubicBezTo>
                <a:cubicBezTo>
                  <a:pt x="505" y="130"/>
                  <a:pt x="489" y="86"/>
                  <a:pt x="456" y="52"/>
                </a:cubicBezTo>
                <a:lnTo>
                  <a:pt x="451" y="57"/>
                </a:lnTo>
                <a:close/>
              </a:path>
            </a:pathLst>
          </a:custGeom>
          <a:solidFill>
            <a:srgbClr val="AEA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 rot="10800000" flipH="1">
            <a:off x="1960512" y="3155884"/>
            <a:ext cx="1317659" cy="471719"/>
          </a:xfrm>
          <a:custGeom>
            <a:avLst/>
            <a:gdLst>
              <a:gd name="connsiteX0" fmla="*/ 1828801 w 1828801"/>
              <a:gd name="connsiteY0" fmla="*/ 647700 h 647700"/>
              <a:gd name="connsiteX1" fmla="*/ 1697038 w 1828801"/>
              <a:gd name="connsiteY1" fmla="*/ 647700 h 647700"/>
              <a:gd name="connsiteX2" fmla="*/ 826295 w 1828801"/>
              <a:gd name="connsiteY2" fmla="*/ 647700 h 647700"/>
              <a:gd name="connsiteX3" fmla="*/ 0 w 1828801"/>
              <a:gd name="connsiteY3" fmla="*/ 647700 h 647700"/>
              <a:gd name="connsiteX4" fmla="*/ 0 w 1828801"/>
              <a:gd name="connsiteY4" fmla="*/ 0 h 647700"/>
              <a:gd name="connsiteX5" fmla="*/ 1697038 w 1828801"/>
              <a:gd name="connsiteY5" fmla="*/ 0 h 647700"/>
              <a:gd name="connsiteX6" fmla="*/ 1697038 w 1828801"/>
              <a:gd name="connsiteY6" fmla="*/ 532107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1" h="647700">
                <a:moveTo>
                  <a:pt x="1828801" y="647700"/>
                </a:moveTo>
                <a:lnTo>
                  <a:pt x="1697038" y="647700"/>
                </a:lnTo>
                <a:lnTo>
                  <a:pt x="826295" y="647700"/>
                </a:lnTo>
                <a:lnTo>
                  <a:pt x="0" y="647700"/>
                </a:lnTo>
                <a:lnTo>
                  <a:pt x="0" y="0"/>
                </a:lnTo>
                <a:lnTo>
                  <a:pt x="1697038" y="0"/>
                </a:lnTo>
                <a:lnTo>
                  <a:pt x="1697038" y="53210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942652" y="3176588"/>
            <a:ext cx="13003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Please enter your</a:t>
            </a:r>
          </a:p>
          <a:p>
            <a:r>
              <a:rPr lang="en-US" altLang="ko-KR" sz="10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information here.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679575" y="1827485"/>
            <a:ext cx="1573213" cy="86254"/>
            <a:chOff x="1679575" y="1217885"/>
            <a:chExt cx="1573213" cy="86254"/>
          </a:xfrm>
          <a:solidFill>
            <a:srgbClr val="00AEEF"/>
          </a:solidFill>
        </p:grpSpPr>
        <p:sp>
          <p:nvSpPr>
            <p:cNvPr id="45" name="Freeform 46"/>
            <p:cNvSpPr>
              <a:spLocks noEditPoints="1"/>
            </p:cNvSpPr>
            <p:nvPr/>
          </p:nvSpPr>
          <p:spPr bwMode="auto">
            <a:xfrm>
              <a:off x="1679575" y="1231704"/>
              <a:ext cx="376120" cy="58616"/>
            </a:xfrm>
            <a:custGeom>
              <a:avLst/>
              <a:gdLst>
                <a:gd name="T0" fmla="*/ 19 w 130"/>
                <a:gd name="T1" fmla="*/ 9 h 19"/>
                <a:gd name="T2" fmla="*/ 10 w 130"/>
                <a:gd name="T3" fmla="*/ 19 h 19"/>
                <a:gd name="T4" fmla="*/ 0 w 130"/>
                <a:gd name="T5" fmla="*/ 9 h 19"/>
                <a:gd name="T6" fmla="*/ 10 w 130"/>
                <a:gd name="T7" fmla="*/ 0 h 19"/>
                <a:gd name="T8" fmla="*/ 19 w 130"/>
                <a:gd name="T9" fmla="*/ 9 h 19"/>
                <a:gd name="T10" fmla="*/ 38 w 130"/>
                <a:gd name="T11" fmla="*/ 0 h 19"/>
                <a:gd name="T12" fmla="*/ 28 w 130"/>
                <a:gd name="T13" fmla="*/ 9 h 19"/>
                <a:gd name="T14" fmla="*/ 38 w 130"/>
                <a:gd name="T15" fmla="*/ 19 h 19"/>
                <a:gd name="T16" fmla="*/ 47 w 130"/>
                <a:gd name="T17" fmla="*/ 9 h 19"/>
                <a:gd name="T18" fmla="*/ 38 w 130"/>
                <a:gd name="T19" fmla="*/ 0 h 19"/>
                <a:gd name="T20" fmla="*/ 65 w 130"/>
                <a:gd name="T21" fmla="*/ 0 h 19"/>
                <a:gd name="T22" fmla="*/ 56 w 130"/>
                <a:gd name="T23" fmla="*/ 9 h 19"/>
                <a:gd name="T24" fmla="*/ 65 w 130"/>
                <a:gd name="T25" fmla="*/ 19 h 19"/>
                <a:gd name="T26" fmla="*/ 75 w 130"/>
                <a:gd name="T27" fmla="*/ 9 h 19"/>
                <a:gd name="T28" fmla="*/ 65 w 130"/>
                <a:gd name="T29" fmla="*/ 0 h 19"/>
                <a:gd name="T30" fmla="*/ 93 w 130"/>
                <a:gd name="T31" fmla="*/ 0 h 19"/>
                <a:gd name="T32" fmla="*/ 83 w 130"/>
                <a:gd name="T33" fmla="*/ 9 h 19"/>
                <a:gd name="T34" fmla="*/ 93 w 130"/>
                <a:gd name="T35" fmla="*/ 19 h 19"/>
                <a:gd name="T36" fmla="*/ 102 w 130"/>
                <a:gd name="T37" fmla="*/ 9 h 19"/>
                <a:gd name="T38" fmla="*/ 93 w 130"/>
                <a:gd name="T39" fmla="*/ 0 h 19"/>
                <a:gd name="T40" fmla="*/ 120 w 130"/>
                <a:gd name="T41" fmla="*/ 0 h 19"/>
                <a:gd name="T42" fmla="*/ 111 w 130"/>
                <a:gd name="T43" fmla="*/ 9 h 19"/>
                <a:gd name="T44" fmla="*/ 120 w 130"/>
                <a:gd name="T45" fmla="*/ 19 h 19"/>
                <a:gd name="T46" fmla="*/ 130 w 130"/>
                <a:gd name="T47" fmla="*/ 9 h 19"/>
                <a:gd name="T48" fmla="*/ 120 w 130"/>
                <a:gd name="T4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0" h="19">
                  <a:moveTo>
                    <a:pt x="19" y="9"/>
                  </a:moveTo>
                  <a:cubicBezTo>
                    <a:pt x="19" y="14"/>
                    <a:pt x="15" y="19"/>
                    <a:pt x="10" y="19"/>
                  </a:cubicBezTo>
                  <a:cubicBezTo>
                    <a:pt x="5" y="19"/>
                    <a:pt x="0" y="14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lose/>
                  <a:moveTo>
                    <a:pt x="38" y="0"/>
                  </a:moveTo>
                  <a:cubicBezTo>
                    <a:pt x="32" y="0"/>
                    <a:pt x="28" y="4"/>
                    <a:pt x="28" y="9"/>
                  </a:cubicBezTo>
                  <a:cubicBezTo>
                    <a:pt x="28" y="14"/>
                    <a:pt x="32" y="19"/>
                    <a:pt x="38" y="19"/>
                  </a:cubicBezTo>
                  <a:cubicBezTo>
                    <a:pt x="43" y="19"/>
                    <a:pt x="47" y="14"/>
                    <a:pt x="47" y="9"/>
                  </a:cubicBezTo>
                  <a:cubicBezTo>
                    <a:pt x="47" y="4"/>
                    <a:pt x="43" y="0"/>
                    <a:pt x="38" y="0"/>
                  </a:cubicBezTo>
                  <a:close/>
                  <a:moveTo>
                    <a:pt x="65" y="0"/>
                  </a:moveTo>
                  <a:cubicBezTo>
                    <a:pt x="60" y="0"/>
                    <a:pt x="56" y="4"/>
                    <a:pt x="56" y="9"/>
                  </a:cubicBezTo>
                  <a:cubicBezTo>
                    <a:pt x="56" y="14"/>
                    <a:pt x="60" y="19"/>
                    <a:pt x="65" y="19"/>
                  </a:cubicBezTo>
                  <a:cubicBezTo>
                    <a:pt x="70" y="19"/>
                    <a:pt x="75" y="14"/>
                    <a:pt x="75" y="9"/>
                  </a:cubicBezTo>
                  <a:cubicBezTo>
                    <a:pt x="75" y="4"/>
                    <a:pt x="70" y="0"/>
                    <a:pt x="65" y="0"/>
                  </a:cubicBezTo>
                  <a:close/>
                  <a:moveTo>
                    <a:pt x="93" y="0"/>
                  </a:moveTo>
                  <a:cubicBezTo>
                    <a:pt x="87" y="0"/>
                    <a:pt x="83" y="4"/>
                    <a:pt x="83" y="9"/>
                  </a:cubicBezTo>
                  <a:cubicBezTo>
                    <a:pt x="83" y="14"/>
                    <a:pt x="87" y="19"/>
                    <a:pt x="93" y="19"/>
                  </a:cubicBezTo>
                  <a:cubicBezTo>
                    <a:pt x="98" y="19"/>
                    <a:pt x="102" y="14"/>
                    <a:pt x="102" y="9"/>
                  </a:cubicBezTo>
                  <a:cubicBezTo>
                    <a:pt x="102" y="4"/>
                    <a:pt x="98" y="0"/>
                    <a:pt x="93" y="0"/>
                  </a:cubicBezTo>
                  <a:close/>
                  <a:moveTo>
                    <a:pt x="120" y="0"/>
                  </a:moveTo>
                  <a:cubicBezTo>
                    <a:pt x="115" y="0"/>
                    <a:pt x="111" y="4"/>
                    <a:pt x="111" y="9"/>
                  </a:cubicBezTo>
                  <a:cubicBezTo>
                    <a:pt x="111" y="14"/>
                    <a:pt x="115" y="19"/>
                    <a:pt x="120" y="19"/>
                  </a:cubicBezTo>
                  <a:cubicBezTo>
                    <a:pt x="126" y="19"/>
                    <a:pt x="130" y="14"/>
                    <a:pt x="130" y="9"/>
                  </a:cubicBezTo>
                  <a:cubicBezTo>
                    <a:pt x="130" y="4"/>
                    <a:pt x="126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3064525" y="1217885"/>
              <a:ext cx="188263" cy="86254"/>
              <a:chOff x="5155745" y="1116014"/>
              <a:chExt cx="277204" cy="127002"/>
            </a:xfrm>
            <a:grpFill/>
          </p:grpSpPr>
          <p:sp>
            <p:nvSpPr>
              <p:cNvPr id="47" name="Freeform 47"/>
              <p:cNvSpPr>
                <a:spLocks noEditPoints="1"/>
              </p:cNvSpPr>
              <p:nvPr/>
            </p:nvSpPr>
            <p:spPr bwMode="auto">
              <a:xfrm>
                <a:off x="5155745" y="1116014"/>
                <a:ext cx="255226" cy="127002"/>
              </a:xfrm>
              <a:custGeom>
                <a:avLst/>
                <a:gdLst>
                  <a:gd name="T0" fmla="*/ 209 w 209"/>
                  <a:gd name="T1" fmla="*/ 104 h 104"/>
                  <a:gd name="T2" fmla="*/ 0 w 209"/>
                  <a:gd name="T3" fmla="*/ 104 h 104"/>
                  <a:gd name="T4" fmla="*/ 0 w 209"/>
                  <a:gd name="T5" fmla="*/ 0 h 104"/>
                  <a:gd name="T6" fmla="*/ 209 w 209"/>
                  <a:gd name="T7" fmla="*/ 0 h 104"/>
                  <a:gd name="T8" fmla="*/ 209 w 209"/>
                  <a:gd name="T9" fmla="*/ 104 h 104"/>
                  <a:gd name="T10" fmla="*/ 7 w 209"/>
                  <a:gd name="T11" fmla="*/ 99 h 104"/>
                  <a:gd name="T12" fmla="*/ 201 w 209"/>
                  <a:gd name="T13" fmla="*/ 99 h 104"/>
                  <a:gd name="T14" fmla="*/ 201 w 209"/>
                  <a:gd name="T15" fmla="*/ 8 h 104"/>
                  <a:gd name="T16" fmla="*/ 7 w 209"/>
                  <a:gd name="T17" fmla="*/ 8 h 104"/>
                  <a:gd name="T18" fmla="*/ 7 w 209"/>
                  <a:gd name="T19" fmla="*/ 99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9" h="104">
                    <a:moveTo>
                      <a:pt x="209" y="104"/>
                    </a:moveTo>
                    <a:lnTo>
                      <a:pt x="0" y="104"/>
                    </a:lnTo>
                    <a:lnTo>
                      <a:pt x="0" y="0"/>
                    </a:lnTo>
                    <a:lnTo>
                      <a:pt x="209" y="0"/>
                    </a:lnTo>
                    <a:lnTo>
                      <a:pt x="209" y="104"/>
                    </a:lnTo>
                    <a:close/>
                    <a:moveTo>
                      <a:pt x="7" y="99"/>
                    </a:moveTo>
                    <a:lnTo>
                      <a:pt x="201" y="99"/>
                    </a:lnTo>
                    <a:lnTo>
                      <a:pt x="201" y="8"/>
                    </a:lnTo>
                    <a:lnTo>
                      <a:pt x="7" y="8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48"/>
              <p:cNvSpPr>
                <a:spLocks noChangeArrowheads="1"/>
              </p:cNvSpPr>
              <p:nvPr/>
            </p:nvSpPr>
            <p:spPr bwMode="auto">
              <a:xfrm>
                <a:off x="5404861" y="1162419"/>
                <a:ext cx="28088" cy="378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49"/>
              <p:cNvSpPr>
                <a:spLocks noChangeArrowheads="1"/>
              </p:cNvSpPr>
              <p:nvPr/>
            </p:nvSpPr>
            <p:spPr bwMode="auto">
              <a:xfrm>
                <a:off x="5161842" y="1122115"/>
                <a:ext cx="184397" cy="11478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1686719" y="2444678"/>
            <a:ext cx="1331912" cy="1943173"/>
            <a:chOff x="1686719" y="1835078"/>
            <a:chExt cx="1331912" cy="1943173"/>
          </a:xfrm>
          <a:solidFill>
            <a:srgbClr val="00AEEF"/>
          </a:solidFill>
        </p:grpSpPr>
        <p:sp>
          <p:nvSpPr>
            <p:cNvPr id="51" name="자유형 50"/>
            <p:cNvSpPr/>
            <p:nvPr/>
          </p:nvSpPr>
          <p:spPr>
            <a:xfrm rot="10800000">
              <a:off x="1686719" y="1835078"/>
              <a:ext cx="1331912" cy="471719"/>
            </a:xfrm>
            <a:custGeom>
              <a:avLst/>
              <a:gdLst>
                <a:gd name="connsiteX0" fmla="*/ 1828801 w 1828801"/>
                <a:gd name="connsiteY0" fmla="*/ 647700 h 647700"/>
                <a:gd name="connsiteX1" fmla="*/ 1697038 w 1828801"/>
                <a:gd name="connsiteY1" fmla="*/ 647700 h 647700"/>
                <a:gd name="connsiteX2" fmla="*/ 826295 w 1828801"/>
                <a:gd name="connsiteY2" fmla="*/ 647700 h 647700"/>
                <a:gd name="connsiteX3" fmla="*/ 0 w 1828801"/>
                <a:gd name="connsiteY3" fmla="*/ 647700 h 647700"/>
                <a:gd name="connsiteX4" fmla="*/ 0 w 1828801"/>
                <a:gd name="connsiteY4" fmla="*/ 0 h 647700"/>
                <a:gd name="connsiteX5" fmla="*/ 1697038 w 1828801"/>
                <a:gd name="connsiteY5" fmla="*/ 0 h 647700"/>
                <a:gd name="connsiteX6" fmla="*/ 1697038 w 1828801"/>
                <a:gd name="connsiteY6" fmla="*/ 532107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01" h="647700">
                  <a:moveTo>
                    <a:pt x="1828801" y="647700"/>
                  </a:moveTo>
                  <a:lnTo>
                    <a:pt x="1697038" y="647700"/>
                  </a:lnTo>
                  <a:lnTo>
                    <a:pt x="826295" y="647700"/>
                  </a:lnTo>
                  <a:lnTo>
                    <a:pt x="0" y="647700"/>
                  </a:lnTo>
                  <a:lnTo>
                    <a:pt x="0" y="0"/>
                  </a:lnTo>
                  <a:lnTo>
                    <a:pt x="1697038" y="0"/>
                  </a:lnTo>
                  <a:lnTo>
                    <a:pt x="1697038" y="532107"/>
                  </a:ln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자유형 51"/>
            <p:cNvSpPr/>
            <p:nvPr/>
          </p:nvSpPr>
          <p:spPr>
            <a:xfrm rot="10800000">
              <a:off x="1686719" y="3306532"/>
              <a:ext cx="1331912" cy="471719"/>
            </a:xfrm>
            <a:custGeom>
              <a:avLst/>
              <a:gdLst>
                <a:gd name="connsiteX0" fmla="*/ 1828801 w 1828801"/>
                <a:gd name="connsiteY0" fmla="*/ 647700 h 647700"/>
                <a:gd name="connsiteX1" fmla="*/ 1697038 w 1828801"/>
                <a:gd name="connsiteY1" fmla="*/ 647700 h 647700"/>
                <a:gd name="connsiteX2" fmla="*/ 826295 w 1828801"/>
                <a:gd name="connsiteY2" fmla="*/ 647700 h 647700"/>
                <a:gd name="connsiteX3" fmla="*/ 0 w 1828801"/>
                <a:gd name="connsiteY3" fmla="*/ 647700 h 647700"/>
                <a:gd name="connsiteX4" fmla="*/ 0 w 1828801"/>
                <a:gd name="connsiteY4" fmla="*/ 0 h 647700"/>
                <a:gd name="connsiteX5" fmla="*/ 1697038 w 1828801"/>
                <a:gd name="connsiteY5" fmla="*/ 0 h 647700"/>
                <a:gd name="connsiteX6" fmla="*/ 1697038 w 1828801"/>
                <a:gd name="connsiteY6" fmla="*/ 532107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01" h="647700">
                  <a:moveTo>
                    <a:pt x="1828801" y="647700"/>
                  </a:moveTo>
                  <a:lnTo>
                    <a:pt x="1697038" y="647700"/>
                  </a:lnTo>
                  <a:lnTo>
                    <a:pt x="826295" y="647700"/>
                  </a:lnTo>
                  <a:lnTo>
                    <a:pt x="0" y="647700"/>
                  </a:lnTo>
                  <a:lnTo>
                    <a:pt x="0" y="0"/>
                  </a:lnTo>
                  <a:lnTo>
                    <a:pt x="1697038" y="0"/>
                  </a:lnTo>
                  <a:lnTo>
                    <a:pt x="1697038" y="532107"/>
                  </a:ln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1756854" y="3936843"/>
            <a:ext cx="13003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solidFill>
                  <a:schemeClr val="bg1"/>
                </a:solidFill>
                <a:latin typeface="+mn-ea"/>
              </a:rPr>
              <a:t>Please enter your</a:t>
            </a:r>
          </a:p>
          <a:p>
            <a:r>
              <a:rPr lang="en-US" altLang="ko-KR" sz="1050">
                <a:solidFill>
                  <a:schemeClr val="bg1"/>
                </a:solidFill>
                <a:latin typeface="+mn-ea"/>
              </a:rPr>
              <a:t>information here.</a:t>
            </a:r>
            <a:endParaRPr lang="en-US" altLang="ko-KR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756854" y="2465389"/>
            <a:ext cx="13003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solidFill>
                  <a:schemeClr val="bg1"/>
                </a:solidFill>
                <a:latin typeface="+mn-ea"/>
              </a:rPr>
              <a:t>Please enter your</a:t>
            </a:r>
          </a:p>
          <a:p>
            <a:r>
              <a:rPr lang="en-US" altLang="ko-KR" sz="1050">
                <a:solidFill>
                  <a:schemeClr val="bg1"/>
                </a:solidFill>
                <a:latin typeface="+mn-ea"/>
              </a:rPr>
              <a:t>information here.</a:t>
            </a:r>
            <a:endParaRPr lang="en-US" altLang="ko-KR" sz="10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93DC57-09B1-4F07-9347-E063B4C31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4" y="1748110"/>
            <a:ext cx="1831974" cy="289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18F5BE29-D6FA-403F-97DF-F890274F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151" y="1427325"/>
            <a:ext cx="1585718" cy="240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19CA480-CB17-4310-A962-39948D38E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14" y="1427325"/>
            <a:ext cx="1626199" cy="240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CA8C55C2-3760-4249-9419-0B0D47BBD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125" y="1446376"/>
            <a:ext cx="1585718" cy="240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9A8EA90-9136-42C0-A3DE-EBE6EC41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564" y="4013995"/>
            <a:ext cx="1585718" cy="252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>
            <a:extLst>
              <a:ext uri="{FF2B5EF4-FFF2-40B4-BE49-F238E27FC236}">
                <a16:creationId xmlns:a16="http://schemas.microsoft.com/office/drawing/2014/main" id="{13616C04-CE58-467D-8EDB-3A1DEA52C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94" y="4011092"/>
            <a:ext cx="1558419" cy="252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BB861A15-939D-46D5-A565-2B13D613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281" y="4011091"/>
            <a:ext cx="1555561" cy="252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62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1" name="원호 30"/>
          <p:cNvSpPr/>
          <p:nvPr/>
        </p:nvSpPr>
        <p:spPr>
          <a:xfrm>
            <a:off x="7924800" y="2090737"/>
            <a:ext cx="1790700" cy="1790700"/>
          </a:xfrm>
          <a:prstGeom prst="arc">
            <a:avLst>
              <a:gd name="adj1" fmla="val 16200000"/>
              <a:gd name="adj2" fmla="val 5568694"/>
            </a:avLst>
          </a:prstGeom>
          <a:ln w="1143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1438275" y="2090737"/>
            <a:ext cx="7381876" cy="0"/>
          </a:xfrm>
          <a:prstGeom prst="line">
            <a:avLst/>
          </a:prstGeom>
          <a:ln w="1143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34" idx="2"/>
          </p:cNvCxnSpPr>
          <p:nvPr/>
        </p:nvCxnSpPr>
        <p:spPr>
          <a:xfrm flipH="1">
            <a:off x="2935755" y="3876674"/>
            <a:ext cx="5893922" cy="6179"/>
          </a:xfrm>
          <a:prstGeom prst="line">
            <a:avLst/>
          </a:prstGeom>
          <a:ln w="1143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원호 33"/>
          <p:cNvSpPr/>
          <p:nvPr/>
        </p:nvSpPr>
        <p:spPr>
          <a:xfrm rot="10800000">
            <a:off x="2090738" y="3881437"/>
            <a:ext cx="1790700" cy="1790700"/>
          </a:xfrm>
          <a:prstGeom prst="arc">
            <a:avLst>
              <a:gd name="adj1" fmla="val 16200000"/>
              <a:gd name="adj2" fmla="val 5206642"/>
            </a:avLst>
          </a:prstGeom>
          <a:ln w="1143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cxnSpLocks/>
          </p:cNvCxnSpPr>
          <p:nvPr/>
        </p:nvCxnSpPr>
        <p:spPr>
          <a:xfrm flipH="1">
            <a:off x="2935755" y="5672137"/>
            <a:ext cx="8322795" cy="0"/>
          </a:xfrm>
          <a:prstGeom prst="line">
            <a:avLst/>
          </a:prstGeom>
          <a:ln w="1143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3831911" y="1971674"/>
            <a:ext cx="216000" cy="216000"/>
          </a:xfrm>
          <a:prstGeom prst="ellipse">
            <a:avLst/>
          </a:prstGeom>
          <a:solidFill>
            <a:srgbClr val="00AE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375811" y="1976436"/>
            <a:ext cx="216000" cy="216000"/>
          </a:xfrm>
          <a:prstGeom prst="ellipse">
            <a:avLst/>
          </a:prstGeom>
          <a:solidFill>
            <a:srgbClr val="00AE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028234" y="3757611"/>
            <a:ext cx="216000" cy="216000"/>
          </a:xfrm>
          <a:prstGeom prst="ellipse">
            <a:avLst/>
          </a:prstGeom>
          <a:solidFill>
            <a:srgbClr val="00AE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857625" y="5544966"/>
            <a:ext cx="216000" cy="216000"/>
          </a:xfrm>
          <a:prstGeom prst="ellipse">
            <a:avLst/>
          </a:prstGeom>
          <a:solidFill>
            <a:srgbClr val="00AE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9522732" y="5544966"/>
            <a:ext cx="216000" cy="216000"/>
          </a:xfrm>
          <a:prstGeom prst="ellipse">
            <a:avLst/>
          </a:prstGeom>
          <a:solidFill>
            <a:srgbClr val="00AEE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565211" y="2299677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개요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24092" y="229967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세부진행사항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11539" y="4102671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기술적 문제점 및 해결 방안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45693" y="5860359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향후 계획 일정 및 진척도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257028" y="58603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결론</a:t>
            </a:r>
          </a:p>
        </p:txBody>
      </p:sp>
      <p:sp>
        <p:nvSpPr>
          <p:cNvPr id="66" name="타원 65"/>
          <p:cNvSpPr/>
          <p:nvPr/>
        </p:nvSpPr>
        <p:spPr>
          <a:xfrm>
            <a:off x="1194718" y="1836117"/>
            <a:ext cx="487114" cy="487114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이등변 삼각형 2"/>
          <p:cNvSpPr/>
          <p:nvPr/>
        </p:nvSpPr>
        <p:spPr>
          <a:xfrm rot="5400000">
            <a:off x="10803248" y="5353089"/>
            <a:ext cx="695713" cy="599753"/>
          </a:xfrm>
          <a:custGeom>
            <a:avLst/>
            <a:gdLst>
              <a:gd name="connsiteX0" fmla="*/ 0 w 695713"/>
              <a:gd name="connsiteY0" fmla="*/ 599753 h 599753"/>
              <a:gd name="connsiteX1" fmla="*/ 347857 w 695713"/>
              <a:gd name="connsiteY1" fmla="*/ 0 h 599753"/>
              <a:gd name="connsiteX2" fmla="*/ 695713 w 695713"/>
              <a:gd name="connsiteY2" fmla="*/ 599753 h 599753"/>
              <a:gd name="connsiteX3" fmla="*/ 0 w 695713"/>
              <a:gd name="connsiteY3" fmla="*/ 599753 h 599753"/>
              <a:gd name="connsiteX0" fmla="*/ 0 w 695713"/>
              <a:gd name="connsiteY0" fmla="*/ 599753 h 605135"/>
              <a:gd name="connsiteX1" fmla="*/ 347857 w 695713"/>
              <a:gd name="connsiteY1" fmla="*/ 0 h 605135"/>
              <a:gd name="connsiteX2" fmla="*/ 695713 w 695713"/>
              <a:gd name="connsiteY2" fmla="*/ 599753 h 605135"/>
              <a:gd name="connsiteX3" fmla="*/ 362266 w 695713"/>
              <a:gd name="connsiteY3" fmla="*/ 605135 h 605135"/>
              <a:gd name="connsiteX4" fmla="*/ 0 w 695713"/>
              <a:gd name="connsiteY4" fmla="*/ 599753 h 605135"/>
              <a:gd name="connsiteX0" fmla="*/ 0 w 695713"/>
              <a:gd name="connsiteY0" fmla="*/ 599753 h 599753"/>
              <a:gd name="connsiteX1" fmla="*/ 347857 w 695713"/>
              <a:gd name="connsiteY1" fmla="*/ 0 h 599753"/>
              <a:gd name="connsiteX2" fmla="*/ 695713 w 695713"/>
              <a:gd name="connsiteY2" fmla="*/ 599753 h 599753"/>
              <a:gd name="connsiteX3" fmla="*/ 343216 w 695713"/>
              <a:gd name="connsiteY3" fmla="*/ 395585 h 599753"/>
              <a:gd name="connsiteX4" fmla="*/ 0 w 695713"/>
              <a:gd name="connsiteY4" fmla="*/ 599753 h 599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713" h="599753">
                <a:moveTo>
                  <a:pt x="0" y="599753"/>
                </a:moveTo>
                <a:lnTo>
                  <a:pt x="347857" y="0"/>
                </a:lnTo>
                <a:lnTo>
                  <a:pt x="695713" y="599753"/>
                </a:lnTo>
                <a:lnTo>
                  <a:pt x="343216" y="395585"/>
                </a:lnTo>
                <a:lnTo>
                  <a:pt x="0" y="59975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F1EF1D-5AB6-45D9-B53F-FDDD83AF4A1A}"/>
              </a:ext>
            </a:extLst>
          </p:cNvPr>
          <p:cNvSpPr txBox="1"/>
          <p:nvPr/>
        </p:nvSpPr>
        <p:spPr>
          <a:xfrm rot="3059">
            <a:off x="2978731" y="2238060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AEEF"/>
                </a:solidFill>
              </a:rPr>
              <a:t>01</a:t>
            </a:r>
            <a:endParaRPr lang="ko-KR" altLang="en-US" sz="3200" b="1" dirty="0">
              <a:solidFill>
                <a:srgbClr val="00AEEF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841422-9DDC-41FB-A786-631D01A87C22}"/>
              </a:ext>
            </a:extLst>
          </p:cNvPr>
          <p:cNvSpPr txBox="1"/>
          <p:nvPr/>
        </p:nvSpPr>
        <p:spPr>
          <a:xfrm rot="3059">
            <a:off x="6465984" y="2207281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00AEEF"/>
                </a:solidFill>
              </a:rPr>
              <a:t>02</a:t>
            </a:r>
            <a:endParaRPr lang="ko-KR" altLang="en-US" sz="3600" b="1" dirty="0">
              <a:solidFill>
                <a:srgbClr val="00AEEF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4917FE-9EDE-437F-9253-ADED1C80236B}"/>
              </a:ext>
            </a:extLst>
          </p:cNvPr>
          <p:cNvSpPr txBox="1"/>
          <p:nvPr/>
        </p:nvSpPr>
        <p:spPr>
          <a:xfrm rot="3059">
            <a:off x="4091183" y="4010344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00AEEF"/>
                </a:solidFill>
              </a:rPr>
              <a:t>03</a:t>
            </a:r>
            <a:endParaRPr lang="ko-KR" altLang="en-US" sz="3600" b="1" dirty="0">
              <a:solidFill>
                <a:srgbClr val="00AEEF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8EEFB96-EE39-48D0-954F-C1C64DAB2734}"/>
              </a:ext>
            </a:extLst>
          </p:cNvPr>
          <p:cNvSpPr txBox="1"/>
          <p:nvPr/>
        </p:nvSpPr>
        <p:spPr>
          <a:xfrm rot="3059">
            <a:off x="2917791" y="5768025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00AEEF"/>
                </a:solidFill>
              </a:rPr>
              <a:t>04</a:t>
            </a:r>
            <a:endParaRPr lang="ko-KR" altLang="en-US" sz="3600" b="1" dirty="0">
              <a:solidFill>
                <a:srgbClr val="00AEEF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8A6F86-2310-4349-B635-C891C2035C62}"/>
              </a:ext>
            </a:extLst>
          </p:cNvPr>
          <p:cNvSpPr txBox="1"/>
          <p:nvPr/>
        </p:nvSpPr>
        <p:spPr>
          <a:xfrm rot="3059">
            <a:off x="8435060" y="5768025"/>
            <a:ext cx="720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00AEEF"/>
                </a:solidFill>
              </a:rPr>
              <a:t>05</a:t>
            </a:r>
            <a:endParaRPr lang="ko-KR" altLang="en-US" sz="3600" b="1" dirty="0">
              <a:solidFill>
                <a:srgbClr val="00A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93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EditPoints="1"/>
          </p:cNvSpPr>
          <p:nvPr/>
        </p:nvSpPr>
        <p:spPr bwMode="auto">
          <a:xfrm>
            <a:off x="4691063" y="842963"/>
            <a:ext cx="2827338" cy="4770438"/>
          </a:xfrm>
          <a:custGeom>
            <a:avLst/>
            <a:gdLst>
              <a:gd name="T0" fmla="*/ 2284 w 2309"/>
              <a:gd name="T1" fmla="*/ 2281 h 3897"/>
              <a:gd name="T2" fmla="*/ 2284 w 2309"/>
              <a:gd name="T3" fmla="*/ 2230 h 3897"/>
              <a:gd name="T4" fmla="*/ 2284 w 2309"/>
              <a:gd name="T5" fmla="*/ 2180 h 3897"/>
              <a:gd name="T6" fmla="*/ 2284 w 2309"/>
              <a:gd name="T7" fmla="*/ 2129 h 3897"/>
              <a:gd name="T8" fmla="*/ 2284 w 2309"/>
              <a:gd name="T9" fmla="*/ 2078 h 3897"/>
              <a:gd name="T10" fmla="*/ 2284 w 2309"/>
              <a:gd name="T11" fmla="*/ 2028 h 3897"/>
              <a:gd name="T12" fmla="*/ 2284 w 2309"/>
              <a:gd name="T13" fmla="*/ 1977 h 3897"/>
              <a:gd name="T14" fmla="*/ 2284 w 2309"/>
              <a:gd name="T15" fmla="*/ 1926 h 3897"/>
              <a:gd name="T16" fmla="*/ 2284 w 2309"/>
              <a:gd name="T17" fmla="*/ 1876 h 3897"/>
              <a:gd name="T18" fmla="*/ 2244 w 2309"/>
              <a:gd name="T19" fmla="*/ 1820 h 3897"/>
              <a:gd name="T20" fmla="*/ 2216 w 2309"/>
              <a:gd name="T21" fmla="*/ 1751 h 3897"/>
              <a:gd name="T22" fmla="*/ 2210 w 2309"/>
              <a:gd name="T23" fmla="*/ 712 h 3897"/>
              <a:gd name="T24" fmla="*/ 1816 w 2309"/>
              <a:gd name="T25" fmla="*/ 319 h 3897"/>
              <a:gd name="T26" fmla="*/ 1457 w 2309"/>
              <a:gd name="T27" fmla="*/ 293 h 3897"/>
              <a:gd name="T28" fmla="*/ 1436 w 2309"/>
              <a:gd name="T29" fmla="*/ 66 h 3897"/>
              <a:gd name="T30" fmla="*/ 1366 w 2309"/>
              <a:gd name="T31" fmla="*/ 58 h 3897"/>
              <a:gd name="T32" fmla="*/ 1333 w 2309"/>
              <a:gd name="T33" fmla="*/ 0 h 3897"/>
              <a:gd name="T34" fmla="*/ 1290 w 2309"/>
              <a:gd name="T35" fmla="*/ 0 h 3897"/>
              <a:gd name="T36" fmla="*/ 1239 w 2309"/>
              <a:gd name="T37" fmla="*/ 0 h 3897"/>
              <a:gd name="T38" fmla="*/ 1188 w 2309"/>
              <a:gd name="T39" fmla="*/ 0 h 3897"/>
              <a:gd name="T40" fmla="*/ 1138 w 2309"/>
              <a:gd name="T41" fmla="*/ 0 h 3897"/>
              <a:gd name="T42" fmla="*/ 1087 w 2309"/>
              <a:gd name="T43" fmla="*/ 0 h 3897"/>
              <a:gd name="T44" fmla="*/ 1036 w 2309"/>
              <a:gd name="T45" fmla="*/ 0 h 3897"/>
              <a:gd name="T46" fmla="*/ 986 w 2309"/>
              <a:gd name="T47" fmla="*/ 0 h 3897"/>
              <a:gd name="T48" fmla="*/ 935 w 2309"/>
              <a:gd name="T49" fmla="*/ 0 h 3897"/>
              <a:gd name="T50" fmla="*/ 885 w 2309"/>
              <a:gd name="T51" fmla="*/ 0 h 3897"/>
              <a:gd name="T52" fmla="*/ 850 w 2309"/>
              <a:gd name="T53" fmla="*/ 58 h 3897"/>
              <a:gd name="T54" fmla="*/ 781 w 2309"/>
              <a:gd name="T55" fmla="*/ 80 h 3897"/>
              <a:gd name="T56" fmla="*/ 773 w 2309"/>
              <a:gd name="T57" fmla="*/ 293 h 3897"/>
              <a:gd name="T58" fmla="*/ 499 w 2309"/>
              <a:gd name="T59" fmla="*/ 319 h 3897"/>
              <a:gd name="T60" fmla="*/ 0 w 2309"/>
              <a:gd name="T61" fmla="*/ 704 h 3897"/>
              <a:gd name="T62" fmla="*/ 7 w 2309"/>
              <a:gd name="T63" fmla="*/ 3249 h 3897"/>
              <a:gd name="T64" fmla="*/ 396 w 2309"/>
              <a:gd name="T65" fmla="*/ 3823 h 3897"/>
              <a:gd name="T66" fmla="*/ 614 w 2309"/>
              <a:gd name="T67" fmla="*/ 3818 h 3897"/>
              <a:gd name="T68" fmla="*/ 772 w 2309"/>
              <a:gd name="T69" fmla="*/ 3812 h 3897"/>
              <a:gd name="T70" fmla="*/ 1517 w 2309"/>
              <a:gd name="T71" fmla="*/ 3897 h 3897"/>
              <a:gd name="T72" fmla="*/ 1816 w 2309"/>
              <a:gd name="T73" fmla="*/ 3812 h 3897"/>
              <a:gd name="T74" fmla="*/ 2210 w 2309"/>
              <a:gd name="T75" fmla="*/ 3419 h 3897"/>
              <a:gd name="T76" fmla="*/ 2219 w 2309"/>
              <a:gd name="T77" fmla="*/ 2405 h 3897"/>
              <a:gd name="T78" fmla="*/ 2227 w 2309"/>
              <a:gd name="T79" fmla="*/ 2336 h 3897"/>
              <a:gd name="T80" fmla="*/ 2284 w 2309"/>
              <a:gd name="T81" fmla="*/ 2303 h 3897"/>
              <a:gd name="T82" fmla="*/ 1344 w 2309"/>
              <a:gd name="T83" fmla="*/ 293 h 3897"/>
              <a:gd name="T84" fmla="*/ 873 w 2309"/>
              <a:gd name="T85" fmla="*/ 293 h 3897"/>
              <a:gd name="T86" fmla="*/ 852 w 2309"/>
              <a:gd name="T87" fmla="*/ 80 h 3897"/>
              <a:gd name="T88" fmla="*/ 898 w 2309"/>
              <a:gd name="T89" fmla="*/ 53 h 3897"/>
              <a:gd name="T90" fmla="*/ 1307 w 2309"/>
              <a:gd name="T91" fmla="*/ 53 h 3897"/>
              <a:gd name="T92" fmla="*/ 1361 w 2309"/>
              <a:gd name="T93" fmla="*/ 80 h 3897"/>
              <a:gd name="T94" fmla="*/ 2231 w 2309"/>
              <a:gd name="T95" fmla="*/ 1907 h 3897"/>
              <a:gd name="T96" fmla="*/ 2231 w 2309"/>
              <a:gd name="T97" fmla="*/ 2289 h 3897"/>
              <a:gd name="T98" fmla="*/ 2231 w 2309"/>
              <a:gd name="T99" fmla="*/ 1868 h 3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309" h="3897">
                <a:moveTo>
                  <a:pt x="2284" y="2303"/>
                </a:moveTo>
                <a:cubicBezTo>
                  <a:pt x="2284" y="2302"/>
                  <a:pt x="2284" y="2302"/>
                  <a:pt x="2284" y="2302"/>
                </a:cubicBezTo>
                <a:cubicBezTo>
                  <a:pt x="2273" y="2301"/>
                  <a:pt x="2284" y="2292"/>
                  <a:pt x="2284" y="2281"/>
                </a:cubicBezTo>
                <a:cubicBezTo>
                  <a:pt x="2284" y="2269"/>
                  <a:pt x="2272" y="2260"/>
                  <a:pt x="2284" y="2260"/>
                </a:cubicBezTo>
                <a:cubicBezTo>
                  <a:pt x="2284" y="2257"/>
                  <a:pt x="2284" y="2254"/>
                  <a:pt x="2284" y="2252"/>
                </a:cubicBezTo>
                <a:cubicBezTo>
                  <a:pt x="2272" y="2252"/>
                  <a:pt x="2284" y="2242"/>
                  <a:pt x="2284" y="2230"/>
                </a:cubicBezTo>
                <a:cubicBezTo>
                  <a:pt x="2284" y="2218"/>
                  <a:pt x="2272" y="2209"/>
                  <a:pt x="2284" y="2209"/>
                </a:cubicBezTo>
                <a:cubicBezTo>
                  <a:pt x="2284" y="2206"/>
                  <a:pt x="2284" y="2204"/>
                  <a:pt x="2284" y="2201"/>
                </a:cubicBezTo>
                <a:cubicBezTo>
                  <a:pt x="2272" y="2201"/>
                  <a:pt x="2284" y="2191"/>
                  <a:pt x="2284" y="2180"/>
                </a:cubicBezTo>
                <a:cubicBezTo>
                  <a:pt x="2284" y="2168"/>
                  <a:pt x="2272" y="2158"/>
                  <a:pt x="2284" y="2158"/>
                </a:cubicBezTo>
                <a:cubicBezTo>
                  <a:pt x="2284" y="2156"/>
                  <a:pt x="2284" y="2153"/>
                  <a:pt x="2284" y="2150"/>
                </a:cubicBezTo>
                <a:cubicBezTo>
                  <a:pt x="2272" y="2150"/>
                  <a:pt x="2284" y="2141"/>
                  <a:pt x="2284" y="2129"/>
                </a:cubicBezTo>
                <a:cubicBezTo>
                  <a:pt x="2284" y="2117"/>
                  <a:pt x="2272" y="2108"/>
                  <a:pt x="2284" y="2108"/>
                </a:cubicBezTo>
                <a:cubicBezTo>
                  <a:pt x="2284" y="2105"/>
                  <a:pt x="2284" y="2102"/>
                  <a:pt x="2284" y="2100"/>
                </a:cubicBezTo>
                <a:cubicBezTo>
                  <a:pt x="2272" y="2100"/>
                  <a:pt x="2284" y="2090"/>
                  <a:pt x="2284" y="2078"/>
                </a:cubicBezTo>
                <a:cubicBezTo>
                  <a:pt x="2284" y="2066"/>
                  <a:pt x="2272" y="2057"/>
                  <a:pt x="2284" y="2057"/>
                </a:cubicBezTo>
                <a:cubicBezTo>
                  <a:pt x="2284" y="2054"/>
                  <a:pt x="2284" y="2052"/>
                  <a:pt x="2284" y="2049"/>
                </a:cubicBezTo>
                <a:cubicBezTo>
                  <a:pt x="2272" y="2049"/>
                  <a:pt x="2284" y="2039"/>
                  <a:pt x="2284" y="2028"/>
                </a:cubicBezTo>
                <a:cubicBezTo>
                  <a:pt x="2284" y="2016"/>
                  <a:pt x="2272" y="2006"/>
                  <a:pt x="2284" y="2006"/>
                </a:cubicBezTo>
                <a:cubicBezTo>
                  <a:pt x="2284" y="2004"/>
                  <a:pt x="2284" y="2001"/>
                  <a:pt x="2284" y="1998"/>
                </a:cubicBezTo>
                <a:cubicBezTo>
                  <a:pt x="2272" y="1998"/>
                  <a:pt x="2284" y="1989"/>
                  <a:pt x="2284" y="1977"/>
                </a:cubicBezTo>
                <a:cubicBezTo>
                  <a:pt x="2284" y="1965"/>
                  <a:pt x="2272" y="1956"/>
                  <a:pt x="2284" y="1956"/>
                </a:cubicBezTo>
                <a:cubicBezTo>
                  <a:pt x="2284" y="1953"/>
                  <a:pt x="2284" y="1950"/>
                  <a:pt x="2284" y="1948"/>
                </a:cubicBezTo>
                <a:cubicBezTo>
                  <a:pt x="2272" y="1948"/>
                  <a:pt x="2284" y="1938"/>
                  <a:pt x="2284" y="1926"/>
                </a:cubicBezTo>
                <a:cubicBezTo>
                  <a:pt x="2284" y="1915"/>
                  <a:pt x="2272" y="1905"/>
                  <a:pt x="2284" y="1905"/>
                </a:cubicBezTo>
                <a:cubicBezTo>
                  <a:pt x="2284" y="1902"/>
                  <a:pt x="2284" y="1900"/>
                  <a:pt x="2284" y="1897"/>
                </a:cubicBezTo>
                <a:cubicBezTo>
                  <a:pt x="2272" y="1897"/>
                  <a:pt x="2284" y="1887"/>
                  <a:pt x="2284" y="1876"/>
                </a:cubicBezTo>
                <a:cubicBezTo>
                  <a:pt x="2284" y="1865"/>
                  <a:pt x="2273" y="1856"/>
                  <a:pt x="2284" y="1855"/>
                </a:cubicBezTo>
                <a:cubicBezTo>
                  <a:pt x="2277" y="1835"/>
                  <a:pt x="2309" y="1820"/>
                  <a:pt x="2284" y="1820"/>
                </a:cubicBezTo>
                <a:cubicBezTo>
                  <a:pt x="2282" y="1820"/>
                  <a:pt x="2246" y="1820"/>
                  <a:pt x="2244" y="1820"/>
                </a:cubicBezTo>
                <a:cubicBezTo>
                  <a:pt x="2238" y="1820"/>
                  <a:pt x="2232" y="1820"/>
                  <a:pt x="2227" y="1820"/>
                </a:cubicBezTo>
                <a:cubicBezTo>
                  <a:pt x="2227" y="1797"/>
                  <a:pt x="2227" y="1774"/>
                  <a:pt x="2227" y="1751"/>
                </a:cubicBezTo>
                <a:cubicBezTo>
                  <a:pt x="2223" y="1751"/>
                  <a:pt x="2219" y="1751"/>
                  <a:pt x="2216" y="1751"/>
                </a:cubicBezTo>
                <a:cubicBezTo>
                  <a:pt x="2214" y="1751"/>
                  <a:pt x="2212" y="1751"/>
                  <a:pt x="2210" y="1751"/>
                </a:cubicBezTo>
                <a:cubicBezTo>
                  <a:pt x="2210" y="1474"/>
                  <a:pt x="2210" y="1196"/>
                  <a:pt x="2210" y="919"/>
                </a:cubicBezTo>
                <a:cubicBezTo>
                  <a:pt x="2210" y="850"/>
                  <a:pt x="2210" y="781"/>
                  <a:pt x="2210" y="712"/>
                </a:cubicBezTo>
                <a:cubicBezTo>
                  <a:pt x="2217" y="704"/>
                  <a:pt x="2217" y="704"/>
                  <a:pt x="2217" y="704"/>
                </a:cubicBezTo>
                <a:cubicBezTo>
                  <a:pt x="2217" y="442"/>
                  <a:pt x="2062" y="308"/>
                  <a:pt x="1821" y="308"/>
                </a:cubicBezTo>
                <a:cubicBezTo>
                  <a:pt x="1816" y="319"/>
                  <a:pt x="1816" y="319"/>
                  <a:pt x="1816" y="319"/>
                </a:cubicBezTo>
                <a:cubicBezTo>
                  <a:pt x="1786" y="319"/>
                  <a:pt x="1757" y="319"/>
                  <a:pt x="1727" y="319"/>
                </a:cubicBezTo>
                <a:cubicBezTo>
                  <a:pt x="1637" y="319"/>
                  <a:pt x="1547" y="319"/>
                  <a:pt x="1457" y="319"/>
                </a:cubicBezTo>
                <a:cubicBezTo>
                  <a:pt x="1457" y="293"/>
                  <a:pt x="1457" y="293"/>
                  <a:pt x="1457" y="293"/>
                </a:cubicBezTo>
                <a:cubicBezTo>
                  <a:pt x="1444" y="293"/>
                  <a:pt x="1444" y="293"/>
                  <a:pt x="1444" y="293"/>
                </a:cubicBezTo>
                <a:cubicBezTo>
                  <a:pt x="1436" y="293"/>
                  <a:pt x="1436" y="293"/>
                  <a:pt x="1436" y="293"/>
                </a:cubicBezTo>
                <a:cubicBezTo>
                  <a:pt x="1436" y="66"/>
                  <a:pt x="1436" y="66"/>
                  <a:pt x="1436" y="66"/>
                </a:cubicBezTo>
                <a:cubicBezTo>
                  <a:pt x="1435" y="66"/>
                  <a:pt x="1435" y="66"/>
                  <a:pt x="1435" y="66"/>
                </a:cubicBezTo>
                <a:cubicBezTo>
                  <a:pt x="1435" y="63"/>
                  <a:pt x="1435" y="61"/>
                  <a:pt x="1435" y="58"/>
                </a:cubicBezTo>
                <a:cubicBezTo>
                  <a:pt x="1412" y="58"/>
                  <a:pt x="1389" y="58"/>
                  <a:pt x="1366" y="58"/>
                </a:cubicBezTo>
                <a:cubicBezTo>
                  <a:pt x="1366" y="52"/>
                  <a:pt x="1366" y="46"/>
                  <a:pt x="1366" y="40"/>
                </a:cubicBezTo>
                <a:cubicBezTo>
                  <a:pt x="1366" y="38"/>
                  <a:pt x="1366" y="36"/>
                  <a:pt x="1366" y="34"/>
                </a:cubicBezTo>
                <a:cubicBezTo>
                  <a:pt x="1366" y="10"/>
                  <a:pt x="1352" y="7"/>
                  <a:pt x="1333" y="0"/>
                </a:cubicBezTo>
                <a:cubicBezTo>
                  <a:pt x="1332" y="0"/>
                  <a:pt x="1332" y="0"/>
                  <a:pt x="1332" y="0"/>
                </a:cubicBezTo>
                <a:cubicBezTo>
                  <a:pt x="1331" y="11"/>
                  <a:pt x="1322" y="0"/>
                  <a:pt x="1311" y="0"/>
                </a:cubicBezTo>
                <a:cubicBezTo>
                  <a:pt x="1299" y="0"/>
                  <a:pt x="1290" y="12"/>
                  <a:pt x="1290" y="0"/>
                </a:cubicBezTo>
                <a:cubicBezTo>
                  <a:pt x="1287" y="0"/>
                  <a:pt x="1284" y="0"/>
                  <a:pt x="1282" y="0"/>
                </a:cubicBezTo>
                <a:cubicBezTo>
                  <a:pt x="1282" y="12"/>
                  <a:pt x="1272" y="0"/>
                  <a:pt x="1260" y="0"/>
                </a:cubicBezTo>
                <a:cubicBezTo>
                  <a:pt x="1249" y="0"/>
                  <a:pt x="1239" y="12"/>
                  <a:pt x="1239" y="0"/>
                </a:cubicBezTo>
                <a:cubicBezTo>
                  <a:pt x="1236" y="0"/>
                  <a:pt x="1234" y="0"/>
                  <a:pt x="1231" y="0"/>
                </a:cubicBezTo>
                <a:cubicBezTo>
                  <a:pt x="1231" y="12"/>
                  <a:pt x="1221" y="0"/>
                  <a:pt x="1210" y="0"/>
                </a:cubicBezTo>
                <a:cubicBezTo>
                  <a:pt x="1198" y="0"/>
                  <a:pt x="1188" y="12"/>
                  <a:pt x="1188" y="0"/>
                </a:cubicBezTo>
                <a:cubicBezTo>
                  <a:pt x="1186" y="0"/>
                  <a:pt x="1183" y="0"/>
                  <a:pt x="1180" y="0"/>
                </a:cubicBezTo>
                <a:cubicBezTo>
                  <a:pt x="1180" y="12"/>
                  <a:pt x="1171" y="0"/>
                  <a:pt x="1159" y="0"/>
                </a:cubicBezTo>
                <a:cubicBezTo>
                  <a:pt x="1147" y="0"/>
                  <a:pt x="1138" y="12"/>
                  <a:pt x="1138" y="0"/>
                </a:cubicBezTo>
                <a:cubicBezTo>
                  <a:pt x="1135" y="0"/>
                  <a:pt x="1132" y="0"/>
                  <a:pt x="1130" y="0"/>
                </a:cubicBezTo>
                <a:cubicBezTo>
                  <a:pt x="1130" y="12"/>
                  <a:pt x="1120" y="0"/>
                  <a:pt x="1108" y="0"/>
                </a:cubicBezTo>
                <a:cubicBezTo>
                  <a:pt x="1097" y="0"/>
                  <a:pt x="1087" y="12"/>
                  <a:pt x="1087" y="0"/>
                </a:cubicBezTo>
                <a:cubicBezTo>
                  <a:pt x="1084" y="0"/>
                  <a:pt x="1082" y="0"/>
                  <a:pt x="1079" y="0"/>
                </a:cubicBezTo>
                <a:cubicBezTo>
                  <a:pt x="1079" y="12"/>
                  <a:pt x="1069" y="0"/>
                  <a:pt x="1058" y="0"/>
                </a:cubicBezTo>
                <a:cubicBezTo>
                  <a:pt x="1046" y="0"/>
                  <a:pt x="1036" y="12"/>
                  <a:pt x="1036" y="0"/>
                </a:cubicBezTo>
                <a:cubicBezTo>
                  <a:pt x="1034" y="0"/>
                  <a:pt x="1031" y="0"/>
                  <a:pt x="1028" y="0"/>
                </a:cubicBezTo>
                <a:cubicBezTo>
                  <a:pt x="1028" y="12"/>
                  <a:pt x="1019" y="0"/>
                  <a:pt x="1007" y="0"/>
                </a:cubicBezTo>
                <a:cubicBezTo>
                  <a:pt x="995" y="0"/>
                  <a:pt x="986" y="12"/>
                  <a:pt x="986" y="0"/>
                </a:cubicBezTo>
                <a:cubicBezTo>
                  <a:pt x="983" y="0"/>
                  <a:pt x="980" y="0"/>
                  <a:pt x="978" y="0"/>
                </a:cubicBezTo>
                <a:cubicBezTo>
                  <a:pt x="978" y="12"/>
                  <a:pt x="968" y="0"/>
                  <a:pt x="956" y="0"/>
                </a:cubicBezTo>
                <a:cubicBezTo>
                  <a:pt x="945" y="0"/>
                  <a:pt x="935" y="12"/>
                  <a:pt x="935" y="0"/>
                </a:cubicBezTo>
                <a:cubicBezTo>
                  <a:pt x="932" y="0"/>
                  <a:pt x="930" y="0"/>
                  <a:pt x="927" y="0"/>
                </a:cubicBezTo>
                <a:cubicBezTo>
                  <a:pt x="927" y="12"/>
                  <a:pt x="917" y="0"/>
                  <a:pt x="906" y="0"/>
                </a:cubicBezTo>
                <a:cubicBezTo>
                  <a:pt x="895" y="0"/>
                  <a:pt x="886" y="11"/>
                  <a:pt x="885" y="0"/>
                </a:cubicBezTo>
                <a:cubicBezTo>
                  <a:pt x="865" y="7"/>
                  <a:pt x="850" y="9"/>
                  <a:pt x="850" y="34"/>
                </a:cubicBezTo>
                <a:cubicBezTo>
                  <a:pt x="850" y="36"/>
                  <a:pt x="850" y="38"/>
                  <a:pt x="850" y="41"/>
                </a:cubicBezTo>
                <a:cubicBezTo>
                  <a:pt x="850" y="46"/>
                  <a:pt x="850" y="52"/>
                  <a:pt x="850" y="58"/>
                </a:cubicBezTo>
                <a:cubicBezTo>
                  <a:pt x="827" y="58"/>
                  <a:pt x="804" y="58"/>
                  <a:pt x="781" y="58"/>
                </a:cubicBezTo>
                <a:cubicBezTo>
                  <a:pt x="781" y="62"/>
                  <a:pt x="781" y="65"/>
                  <a:pt x="781" y="69"/>
                </a:cubicBezTo>
                <a:cubicBezTo>
                  <a:pt x="781" y="72"/>
                  <a:pt x="781" y="76"/>
                  <a:pt x="781" y="80"/>
                </a:cubicBezTo>
                <a:cubicBezTo>
                  <a:pt x="781" y="80"/>
                  <a:pt x="781" y="80"/>
                  <a:pt x="781" y="80"/>
                </a:cubicBezTo>
                <a:cubicBezTo>
                  <a:pt x="781" y="293"/>
                  <a:pt x="781" y="293"/>
                  <a:pt x="781" y="293"/>
                </a:cubicBezTo>
                <a:cubicBezTo>
                  <a:pt x="773" y="293"/>
                  <a:pt x="773" y="293"/>
                  <a:pt x="773" y="293"/>
                </a:cubicBezTo>
                <a:cubicBezTo>
                  <a:pt x="760" y="293"/>
                  <a:pt x="760" y="293"/>
                  <a:pt x="760" y="293"/>
                </a:cubicBezTo>
                <a:cubicBezTo>
                  <a:pt x="760" y="319"/>
                  <a:pt x="760" y="319"/>
                  <a:pt x="760" y="319"/>
                </a:cubicBezTo>
                <a:cubicBezTo>
                  <a:pt x="673" y="319"/>
                  <a:pt x="586" y="319"/>
                  <a:pt x="499" y="319"/>
                </a:cubicBezTo>
                <a:cubicBezTo>
                  <a:pt x="466" y="319"/>
                  <a:pt x="434" y="319"/>
                  <a:pt x="401" y="319"/>
                </a:cubicBezTo>
                <a:cubicBezTo>
                  <a:pt x="396" y="308"/>
                  <a:pt x="396" y="308"/>
                  <a:pt x="396" y="308"/>
                </a:cubicBezTo>
                <a:cubicBezTo>
                  <a:pt x="153" y="308"/>
                  <a:pt x="0" y="444"/>
                  <a:pt x="0" y="704"/>
                </a:cubicBezTo>
                <a:cubicBezTo>
                  <a:pt x="7" y="712"/>
                  <a:pt x="7" y="712"/>
                  <a:pt x="7" y="712"/>
                </a:cubicBezTo>
                <a:cubicBezTo>
                  <a:pt x="7" y="781"/>
                  <a:pt x="7" y="850"/>
                  <a:pt x="7" y="919"/>
                </a:cubicBezTo>
                <a:cubicBezTo>
                  <a:pt x="7" y="1696"/>
                  <a:pt x="7" y="2472"/>
                  <a:pt x="7" y="3249"/>
                </a:cubicBezTo>
                <a:cubicBezTo>
                  <a:pt x="7" y="3306"/>
                  <a:pt x="7" y="3362"/>
                  <a:pt x="7" y="3419"/>
                </a:cubicBezTo>
                <a:cubicBezTo>
                  <a:pt x="0" y="3427"/>
                  <a:pt x="0" y="3427"/>
                  <a:pt x="0" y="3427"/>
                </a:cubicBezTo>
                <a:cubicBezTo>
                  <a:pt x="0" y="3687"/>
                  <a:pt x="153" y="3823"/>
                  <a:pt x="396" y="3823"/>
                </a:cubicBezTo>
                <a:cubicBezTo>
                  <a:pt x="401" y="3812"/>
                  <a:pt x="401" y="3812"/>
                  <a:pt x="401" y="3812"/>
                </a:cubicBezTo>
                <a:cubicBezTo>
                  <a:pt x="425" y="3812"/>
                  <a:pt x="591" y="3812"/>
                  <a:pt x="615" y="3812"/>
                </a:cubicBezTo>
                <a:cubicBezTo>
                  <a:pt x="614" y="3814"/>
                  <a:pt x="614" y="3816"/>
                  <a:pt x="614" y="3818"/>
                </a:cubicBezTo>
                <a:cubicBezTo>
                  <a:pt x="614" y="3861"/>
                  <a:pt x="650" y="3897"/>
                  <a:pt x="693" y="3897"/>
                </a:cubicBezTo>
                <a:cubicBezTo>
                  <a:pt x="737" y="3897"/>
                  <a:pt x="772" y="3861"/>
                  <a:pt x="772" y="3818"/>
                </a:cubicBezTo>
                <a:cubicBezTo>
                  <a:pt x="772" y="3816"/>
                  <a:pt x="772" y="3814"/>
                  <a:pt x="772" y="3812"/>
                </a:cubicBezTo>
                <a:cubicBezTo>
                  <a:pt x="994" y="3812"/>
                  <a:pt x="1216" y="3812"/>
                  <a:pt x="1438" y="3812"/>
                </a:cubicBezTo>
                <a:cubicBezTo>
                  <a:pt x="1438" y="3814"/>
                  <a:pt x="1438" y="3816"/>
                  <a:pt x="1438" y="3818"/>
                </a:cubicBezTo>
                <a:cubicBezTo>
                  <a:pt x="1438" y="3861"/>
                  <a:pt x="1473" y="3897"/>
                  <a:pt x="1517" y="3897"/>
                </a:cubicBezTo>
                <a:cubicBezTo>
                  <a:pt x="1560" y="3897"/>
                  <a:pt x="1596" y="3861"/>
                  <a:pt x="1596" y="3818"/>
                </a:cubicBezTo>
                <a:cubicBezTo>
                  <a:pt x="1596" y="3816"/>
                  <a:pt x="1596" y="3814"/>
                  <a:pt x="1596" y="3812"/>
                </a:cubicBezTo>
                <a:cubicBezTo>
                  <a:pt x="1660" y="3812"/>
                  <a:pt x="1751" y="3812"/>
                  <a:pt x="1816" y="3812"/>
                </a:cubicBezTo>
                <a:cubicBezTo>
                  <a:pt x="1821" y="3823"/>
                  <a:pt x="1821" y="3823"/>
                  <a:pt x="1821" y="3823"/>
                </a:cubicBezTo>
                <a:cubicBezTo>
                  <a:pt x="2065" y="3823"/>
                  <a:pt x="2217" y="3686"/>
                  <a:pt x="2217" y="3427"/>
                </a:cubicBezTo>
                <a:cubicBezTo>
                  <a:pt x="2210" y="3419"/>
                  <a:pt x="2210" y="3419"/>
                  <a:pt x="2210" y="3419"/>
                </a:cubicBezTo>
                <a:cubicBezTo>
                  <a:pt x="2210" y="3362"/>
                  <a:pt x="2210" y="3306"/>
                  <a:pt x="2210" y="3249"/>
                </a:cubicBezTo>
                <a:cubicBezTo>
                  <a:pt x="2210" y="2968"/>
                  <a:pt x="2210" y="2687"/>
                  <a:pt x="2210" y="2405"/>
                </a:cubicBezTo>
                <a:cubicBezTo>
                  <a:pt x="2219" y="2405"/>
                  <a:pt x="2219" y="2405"/>
                  <a:pt x="2219" y="2405"/>
                </a:cubicBezTo>
                <a:cubicBezTo>
                  <a:pt x="2219" y="2405"/>
                  <a:pt x="2219" y="2405"/>
                  <a:pt x="2219" y="2405"/>
                </a:cubicBezTo>
                <a:cubicBezTo>
                  <a:pt x="2221" y="2405"/>
                  <a:pt x="2224" y="2405"/>
                  <a:pt x="2227" y="2405"/>
                </a:cubicBezTo>
                <a:cubicBezTo>
                  <a:pt x="2227" y="2382"/>
                  <a:pt x="2227" y="2359"/>
                  <a:pt x="2227" y="2336"/>
                </a:cubicBezTo>
                <a:cubicBezTo>
                  <a:pt x="2233" y="2336"/>
                  <a:pt x="2238" y="2336"/>
                  <a:pt x="2244" y="2336"/>
                </a:cubicBezTo>
                <a:cubicBezTo>
                  <a:pt x="2246" y="2336"/>
                  <a:pt x="2282" y="2336"/>
                  <a:pt x="2284" y="2336"/>
                </a:cubicBezTo>
                <a:cubicBezTo>
                  <a:pt x="2309" y="2336"/>
                  <a:pt x="2277" y="2322"/>
                  <a:pt x="2284" y="2303"/>
                </a:cubicBezTo>
                <a:moveTo>
                  <a:pt x="1365" y="293"/>
                </a:moveTo>
                <a:cubicBezTo>
                  <a:pt x="1357" y="293"/>
                  <a:pt x="1357" y="293"/>
                  <a:pt x="1357" y="293"/>
                </a:cubicBezTo>
                <a:cubicBezTo>
                  <a:pt x="1344" y="293"/>
                  <a:pt x="1344" y="293"/>
                  <a:pt x="1344" y="293"/>
                </a:cubicBezTo>
                <a:cubicBezTo>
                  <a:pt x="1344" y="319"/>
                  <a:pt x="1344" y="319"/>
                  <a:pt x="1344" y="319"/>
                </a:cubicBezTo>
                <a:cubicBezTo>
                  <a:pt x="1187" y="319"/>
                  <a:pt x="1030" y="319"/>
                  <a:pt x="873" y="319"/>
                </a:cubicBezTo>
                <a:cubicBezTo>
                  <a:pt x="873" y="293"/>
                  <a:pt x="873" y="293"/>
                  <a:pt x="873" y="293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52" y="293"/>
                  <a:pt x="852" y="293"/>
                  <a:pt x="852" y="293"/>
                </a:cubicBezTo>
                <a:cubicBezTo>
                  <a:pt x="852" y="80"/>
                  <a:pt x="852" y="80"/>
                  <a:pt x="852" y="80"/>
                </a:cubicBezTo>
                <a:cubicBezTo>
                  <a:pt x="853" y="80"/>
                  <a:pt x="854" y="80"/>
                  <a:pt x="855" y="80"/>
                </a:cubicBezTo>
                <a:cubicBezTo>
                  <a:pt x="856" y="80"/>
                  <a:pt x="857" y="80"/>
                  <a:pt x="858" y="80"/>
                </a:cubicBezTo>
                <a:cubicBezTo>
                  <a:pt x="866" y="64"/>
                  <a:pt x="881" y="53"/>
                  <a:pt x="898" y="53"/>
                </a:cubicBezTo>
                <a:cubicBezTo>
                  <a:pt x="911" y="53"/>
                  <a:pt x="924" y="53"/>
                  <a:pt x="937" y="53"/>
                </a:cubicBezTo>
                <a:cubicBezTo>
                  <a:pt x="993" y="53"/>
                  <a:pt x="1048" y="53"/>
                  <a:pt x="1104" y="53"/>
                </a:cubicBezTo>
                <a:cubicBezTo>
                  <a:pt x="1172" y="53"/>
                  <a:pt x="1240" y="53"/>
                  <a:pt x="1307" y="53"/>
                </a:cubicBezTo>
                <a:cubicBezTo>
                  <a:pt x="1311" y="53"/>
                  <a:pt x="1315" y="53"/>
                  <a:pt x="1319" y="53"/>
                </a:cubicBezTo>
                <a:cubicBezTo>
                  <a:pt x="1336" y="53"/>
                  <a:pt x="1351" y="64"/>
                  <a:pt x="1359" y="80"/>
                </a:cubicBezTo>
                <a:cubicBezTo>
                  <a:pt x="1360" y="80"/>
                  <a:pt x="1361" y="80"/>
                  <a:pt x="1361" y="80"/>
                </a:cubicBezTo>
                <a:cubicBezTo>
                  <a:pt x="1362" y="80"/>
                  <a:pt x="1364" y="80"/>
                  <a:pt x="1365" y="80"/>
                </a:cubicBezTo>
                <a:cubicBezTo>
                  <a:pt x="1365" y="293"/>
                  <a:pt x="1365" y="293"/>
                  <a:pt x="1365" y="293"/>
                </a:cubicBezTo>
                <a:moveTo>
                  <a:pt x="2231" y="1907"/>
                </a:moveTo>
                <a:cubicBezTo>
                  <a:pt x="2231" y="1962"/>
                  <a:pt x="2231" y="2018"/>
                  <a:pt x="2231" y="2074"/>
                </a:cubicBezTo>
                <a:cubicBezTo>
                  <a:pt x="2231" y="2142"/>
                  <a:pt x="2231" y="2209"/>
                  <a:pt x="2231" y="2277"/>
                </a:cubicBezTo>
                <a:cubicBezTo>
                  <a:pt x="2231" y="2281"/>
                  <a:pt x="2231" y="2285"/>
                  <a:pt x="2231" y="2289"/>
                </a:cubicBezTo>
                <a:cubicBezTo>
                  <a:pt x="2231" y="2304"/>
                  <a:pt x="2223" y="2317"/>
                  <a:pt x="2210" y="2326"/>
                </a:cubicBezTo>
                <a:cubicBezTo>
                  <a:pt x="2210" y="2161"/>
                  <a:pt x="2210" y="1996"/>
                  <a:pt x="2210" y="1831"/>
                </a:cubicBezTo>
                <a:cubicBezTo>
                  <a:pt x="2223" y="1839"/>
                  <a:pt x="2231" y="1853"/>
                  <a:pt x="2231" y="1868"/>
                </a:cubicBezTo>
                <a:cubicBezTo>
                  <a:pt x="2231" y="1881"/>
                  <a:pt x="2231" y="1894"/>
                  <a:pt x="2231" y="1907"/>
                </a:cubicBezTo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5621552" y="3998777"/>
            <a:ext cx="727075" cy="727075"/>
          </a:xfrm>
          <a:custGeom>
            <a:avLst/>
            <a:gdLst>
              <a:gd name="T0" fmla="*/ 541 w 594"/>
              <a:gd name="T1" fmla="*/ 21 h 594"/>
              <a:gd name="T2" fmla="*/ 374 w 594"/>
              <a:gd name="T3" fmla="*/ 152 h 594"/>
              <a:gd name="T4" fmla="*/ 302 w 594"/>
              <a:gd name="T5" fmla="*/ 121 h 594"/>
              <a:gd name="T6" fmla="*/ 316 w 594"/>
              <a:gd name="T7" fmla="*/ 92 h 594"/>
              <a:gd name="T8" fmla="*/ 313 w 594"/>
              <a:gd name="T9" fmla="*/ 90 h 594"/>
              <a:gd name="T10" fmla="*/ 281 w 594"/>
              <a:gd name="T11" fmla="*/ 106 h 594"/>
              <a:gd name="T12" fmla="*/ 276 w 594"/>
              <a:gd name="T13" fmla="*/ 111 h 594"/>
              <a:gd name="T14" fmla="*/ 249 w 594"/>
              <a:gd name="T15" fmla="*/ 99 h 594"/>
              <a:gd name="T16" fmla="*/ 251 w 594"/>
              <a:gd name="T17" fmla="*/ 98 h 594"/>
              <a:gd name="T18" fmla="*/ 267 w 594"/>
              <a:gd name="T19" fmla="*/ 65 h 594"/>
              <a:gd name="T20" fmla="*/ 265 w 594"/>
              <a:gd name="T21" fmla="*/ 63 h 594"/>
              <a:gd name="T22" fmla="*/ 232 w 594"/>
              <a:gd name="T23" fmla="*/ 79 h 594"/>
              <a:gd name="T24" fmla="*/ 224 w 594"/>
              <a:gd name="T25" fmla="*/ 88 h 594"/>
              <a:gd name="T26" fmla="*/ 201 w 594"/>
              <a:gd name="T27" fmla="*/ 79 h 594"/>
              <a:gd name="T28" fmla="*/ 108 w 594"/>
              <a:gd name="T29" fmla="*/ 83 h 594"/>
              <a:gd name="T30" fmla="*/ 267 w 594"/>
              <a:gd name="T31" fmla="*/ 255 h 594"/>
              <a:gd name="T32" fmla="*/ 148 w 594"/>
              <a:gd name="T33" fmla="*/ 410 h 594"/>
              <a:gd name="T34" fmla="*/ 78 w 594"/>
              <a:gd name="T35" fmla="*/ 403 h 594"/>
              <a:gd name="T36" fmla="*/ 0 w 594"/>
              <a:gd name="T37" fmla="*/ 443 h 594"/>
              <a:gd name="T38" fmla="*/ 96 w 594"/>
              <a:gd name="T39" fmla="*/ 461 h 594"/>
              <a:gd name="T40" fmla="*/ 128 w 594"/>
              <a:gd name="T41" fmla="*/ 467 h 594"/>
              <a:gd name="T42" fmla="*/ 133 w 594"/>
              <a:gd name="T43" fmla="*/ 498 h 594"/>
              <a:gd name="T44" fmla="*/ 151 w 594"/>
              <a:gd name="T45" fmla="*/ 594 h 594"/>
              <a:gd name="T46" fmla="*/ 191 w 594"/>
              <a:gd name="T47" fmla="*/ 516 h 594"/>
              <a:gd name="T48" fmla="*/ 184 w 594"/>
              <a:gd name="T49" fmla="*/ 446 h 594"/>
              <a:gd name="T50" fmla="*/ 339 w 594"/>
              <a:gd name="T51" fmla="*/ 328 h 594"/>
              <a:gd name="T52" fmla="*/ 511 w 594"/>
              <a:gd name="T53" fmla="*/ 486 h 594"/>
              <a:gd name="T54" fmla="*/ 515 w 594"/>
              <a:gd name="T55" fmla="*/ 393 h 594"/>
              <a:gd name="T56" fmla="*/ 506 w 594"/>
              <a:gd name="T57" fmla="*/ 371 h 594"/>
              <a:gd name="T58" fmla="*/ 515 w 594"/>
              <a:gd name="T59" fmla="*/ 362 h 594"/>
              <a:gd name="T60" fmla="*/ 531 w 594"/>
              <a:gd name="T61" fmla="*/ 330 h 594"/>
              <a:gd name="T62" fmla="*/ 529 w 594"/>
              <a:gd name="T63" fmla="*/ 327 h 594"/>
              <a:gd name="T64" fmla="*/ 496 w 594"/>
              <a:gd name="T65" fmla="*/ 344 h 594"/>
              <a:gd name="T66" fmla="*/ 495 w 594"/>
              <a:gd name="T67" fmla="*/ 345 h 594"/>
              <a:gd name="T68" fmla="*/ 484 w 594"/>
              <a:gd name="T69" fmla="*/ 318 h 594"/>
              <a:gd name="T70" fmla="*/ 488 w 594"/>
              <a:gd name="T71" fmla="*/ 314 h 594"/>
              <a:gd name="T72" fmla="*/ 504 w 594"/>
              <a:gd name="T73" fmla="*/ 281 h 594"/>
              <a:gd name="T74" fmla="*/ 502 w 594"/>
              <a:gd name="T75" fmla="*/ 279 h 594"/>
              <a:gd name="T76" fmla="*/ 473 w 594"/>
              <a:gd name="T77" fmla="*/ 292 h 594"/>
              <a:gd name="T78" fmla="*/ 443 w 594"/>
              <a:gd name="T79" fmla="*/ 220 h 594"/>
              <a:gd name="T80" fmla="*/ 573 w 594"/>
              <a:gd name="T81" fmla="*/ 53 h 594"/>
              <a:gd name="T82" fmla="*/ 589 w 594"/>
              <a:gd name="T83" fmla="*/ 5 h 594"/>
              <a:gd name="T84" fmla="*/ 541 w 594"/>
              <a:gd name="T85" fmla="*/ 21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94" h="594">
                <a:moveTo>
                  <a:pt x="541" y="21"/>
                </a:moveTo>
                <a:cubicBezTo>
                  <a:pt x="374" y="152"/>
                  <a:pt x="374" y="152"/>
                  <a:pt x="374" y="152"/>
                </a:cubicBezTo>
                <a:cubicBezTo>
                  <a:pt x="302" y="121"/>
                  <a:pt x="302" y="121"/>
                  <a:pt x="302" y="121"/>
                </a:cubicBezTo>
                <a:cubicBezTo>
                  <a:pt x="314" y="109"/>
                  <a:pt x="320" y="96"/>
                  <a:pt x="316" y="92"/>
                </a:cubicBezTo>
                <a:cubicBezTo>
                  <a:pt x="313" y="90"/>
                  <a:pt x="313" y="90"/>
                  <a:pt x="313" y="90"/>
                </a:cubicBezTo>
                <a:cubicBezTo>
                  <a:pt x="309" y="85"/>
                  <a:pt x="294" y="93"/>
                  <a:pt x="281" y="106"/>
                </a:cubicBezTo>
                <a:cubicBezTo>
                  <a:pt x="279" y="108"/>
                  <a:pt x="278" y="109"/>
                  <a:pt x="276" y="111"/>
                </a:cubicBezTo>
                <a:cubicBezTo>
                  <a:pt x="249" y="99"/>
                  <a:pt x="249" y="99"/>
                  <a:pt x="249" y="99"/>
                </a:cubicBezTo>
                <a:cubicBezTo>
                  <a:pt x="250" y="99"/>
                  <a:pt x="250" y="98"/>
                  <a:pt x="251" y="98"/>
                </a:cubicBezTo>
                <a:cubicBezTo>
                  <a:pt x="264" y="84"/>
                  <a:pt x="271" y="70"/>
                  <a:pt x="267" y="65"/>
                </a:cubicBezTo>
                <a:cubicBezTo>
                  <a:pt x="265" y="63"/>
                  <a:pt x="265" y="63"/>
                  <a:pt x="265" y="63"/>
                </a:cubicBezTo>
                <a:cubicBezTo>
                  <a:pt x="260" y="58"/>
                  <a:pt x="245" y="66"/>
                  <a:pt x="232" y="79"/>
                </a:cubicBezTo>
                <a:cubicBezTo>
                  <a:pt x="229" y="82"/>
                  <a:pt x="226" y="85"/>
                  <a:pt x="224" y="88"/>
                </a:cubicBezTo>
                <a:cubicBezTo>
                  <a:pt x="201" y="79"/>
                  <a:pt x="201" y="79"/>
                  <a:pt x="201" y="79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3"/>
                  <a:pt x="364" y="190"/>
                  <a:pt x="267" y="255"/>
                </a:cubicBezTo>
                <a:cubicBezTo>
                  <a:pt x="223" y="284"/>
                  <a:pt x="148" y="410"/>
                  <a:pt x="148" y="410"/>
                </a:cubicBezTo>
                <a:cubicBezTo>
                  <a:pt x="78" y="403"/>
                  <a:pt x="78" y="403"/>
                  <a:pt x="78" y="403"/>
                </a:cubicBezTo>
                <a:cubicBezTo>
                  <a:pt x="0" y="443"/>
                  <a:pt x="0" y="443"/>
                  <a:pt x="0" y="443"/>
                </a:cubicBezTo>
                <a:cubicBezTo>
                  <a:pt x="96" y="461"/>
                  <a:pt x="96" y="461"/>
                  <a:pt x="96" y="461"/>
                </a:cubicBezTo>
                <a:cubicBezTo>
                  <a:pt x="128" y="467"/>
                  <a:pt x="128" y="467"/>
                  <a:pt x="128" y="467"/>
                </a:cubicBezTo>
                <a:cubicBezTo>
                  <a:pt x="133" y="498"/>
                  <a:pt x="133" y="498"/>
                  <a:pt x="133" y="498"/>
                </a:cubicBezTo>
                <a:cubicBezTo>
                  <a:pt x="151" y="594"/>
                  <a:pt x="151" y="594"/>
                  <a:pt x="151" y="594"/>
                </a:cubicBezTo>
                <a:cubicBezTo>
                  <a:pt x="191" y="516"/>
                  <a:pt x="191" y="516"/>
                  <a:pt x="191" y="516"/>
                </a:cubicBezTo>
                <a:cubicBezTo>
                  <a:pt x="184" y="446"/>
                  <a:pt x="184" y="446"/>
                  <a:pt x="184" y="446"/>
                </a:cubicBezTo>
                <a:cubicBezTo>
                  <a:pt x="184" y="446"/>
                  <a:pt x="310" y="371"/>
                  <a:pt x="339" y="328"/>
                </a:cubicBezTo>
                <a:cubicBezTo>
                  <a:pt x="404" y="231"/>
                  <a:pt x="511" y="486"/>
                  <a:pt x="511" y="486"/>
                </a:cubicBezTo>
                <a:cubicBezTo>
                  <a:pt x="515" y="393"/>
                  <a:pt x="515" y="393"/>
                  <a:pt x="515" y="393"/>
                </a:cubicBezTo>
                <a:cubicBezTo>
                  <a:pt x="506" y="371"/>
                  <a:pt x="506" y="371"/>
                  <a:pt x="506" y="371"/>
                </a:cubicBezTo>
                <a:cubicBezTo>
                  <a:pt x="509" y="368"/>
                  <a:pt x="512" y="365"/>
                  <a:pt x="515" y="362"/>
                </a:cubicBezTo>
                <a:cubicBezTo>
                  <a:pt x="529" y="349"/>
                  <a:pt x="536" y="334"/>
                  <a:pt x="531" y="330"/>
                </a:cubicBezTo>
                <a:cubicBezTo>
                  <a:pt x="529" y="327"/>
                  <a:pt x="529" y="327"/>
                  <a:pt x="529" y="327"/>
                </a:cubicBezTo>
                <a:cubicBezTo>
                  <a:pt x="525" y="323"/>
                  <a:pt x="510" y="330"/>
                  <a:pt x="496" y="344"/>
                </a:cubicBezTo>
                <a:cubicBezTo>
                  <a:pt x="496" y="344"/>
                  <a:pt x="496" y="345"/>
                  <a:pt x="495" y="345"/>
                </a:cubicBezTo>
                <a:cubicBezTo>
                  <a:pt x="484" y="318"/>
                  <a:pt x="484" y="318"/>
                  <a:pt x="484" y="318"/>
                </a:cubicBezTo>
                <a:cubicBezTo>
                  <a:pt x="485" y="317"/>
                  <a:pt x="487" y="315"/>
                  <a:pt x="488" y="314"/>
                </a:cubicBezTo>
                <a:cubicBezTo>
                  <a:pt x="502" y="300"/>
                  <a:pt x="509" y="286"/>
                  <a:pt x="504" y="281"/>
                </a:cubicBezTo>
                <a:cubicBezTo>
                  <a:pt x="502" y="279"/>
                  <a:pt x="502" y="279"/>
                  <a:pt x="502" y="279"/>
                </a:cubicBezTo>
                <a:cubicBezTo>
                  <a:pt x="498" y="275"/>
                  <a:pt x="485" y="280"/>
                  <a:pt x="473" y="292"/>
                </a:cubicBezTo>
                <a:cubicBezTo>
                  <a:pt x="443" y="220"/>
                  <a:pt x="443" y="220"/>
                  <a:pt x="443" y="220"/>
                </a:cubicBezTo>
                <a:cubicBezTo>
                  <a:pt x="573" y="53"/>
                  <a:pt x="573" y="53"/>
                  <a:pt x="573" y="53"/>
                </a:cubicBezTo>
                <a:cubicBezTo>
                  <a:pt x="573" y="53"/>
                  <a:pt x="594" y="29"/>
                  <a:pt x="589" y="5"/>
                </a:cubicBezTo>
                <a:cubicBezTo>
                  <a:pt x="566" y="0"/>
                  <a:pt x="541" y="21"/>
                  <a:pt x="541" y="21"/>
                </a:cubicBezTo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0574" y="2141034"/>
            <a:ext cx="1346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0AEEF"/>
                </a:solidFill>
              </a:rPr>
              <a:t>STAR</a:t>
            </a:r>
            <a:endParaRPr lang="ko-KR" altLang="en-US" sz="4000" dirty="0">
              <a:solidFill>
                <a:srgbClr val="00AEE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4270" y="2594517"/>
            <a:ext cx="1979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00AEEF"/>
                </a:solidFill>
              </a:rPr>
              <a:t>GATE</a:t>
            </a:r>
            <a:endParaRPr lang="ko-KR" altLang="en-US" sz="6000" dirty="0">
              <a:solidFill>
                <a:srgbClr val="00AEE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68167" y="5037001"/>
            <a:ext cx="1351733" cy="304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37743" y="1956368"/>
            <a:ext cx="1439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>
              <a:buAutoNum type="arabicPeriod"/>
            </a:pPr>
            <a:r>
              <a:rPr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시간 절약</a:t>
            </a:r>
            <a:endParaRPr lang="en-US" altLang="ko-KR" spc="-1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r">
              <a:buAutoNum type="arabicPeriod"/>
            </a:pPr>
            <a:r>
              <a:rPr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정확성</a:t>
            </a:r>
            <a:endParaRPr lang="en-US" altLang="ko-KR" spc="-1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r">
              <a:buAutoNum type="arabicPeriod"/>
            </a:pPr>
            <a:r>
              <a:rPr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편리성</a:t>
            </a:r>
            <a:endParaRPr lang="en-US" altLang="ko-KR" spc="-1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을 갖춘</a:t>
            </a:r>
            <a:endParaRPr lang="en-US" altLang="ko-KR" spc="-1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800600" y="5924550"/>
            <a:ext cx="2524125" cy="180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575694" y="1910201"/>
            <a:ext cx="20954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사물 인식 </a:t>
            </a:r>
            <a:endParaRPr lang="en-US" altLang="ko-KR" sz="2400" b="1" spc="-1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기내 반입 여부</a:t>
            </a:r>
            <a:endParaRPr lang="en-US" altLang="ko-KR" sz="2400" b="1" spc="-1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ko-KR" altLang="en-US" sz="2400" b="1" spc="-1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어플리케이션</a:t>
            </a:r>
            <a:endParaRPr lang="en-US" altLang="ko-KR" sz="2400" b="1" spc="-1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3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61917" y="1389063"/>
            <a:ext cx="3689383" cy="5468937"/>
            <a:chOff x="666717" y="779463"/>
            <a:chExt cx="3689383" cy="5468937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2611438" y="3292476"/>
              <a:ext cx="1562100" cy="1536700"/>
            </a:xfrm>
            <a:custGeom>
              <a:avLst/>
              <a:gdLst>
                <a:gd name="T0" fmla="*/ 1054 w 1119"/>
                <a:gd name="T1" fmla="*/ 67 h 1100"/>
                <a:gd name="T2" fmla="*/ 1052 w 1119"/>
                <a:gd name="T3" fmla="*/ 303 h 1100"/>
                <a:gd name="T4" fmla="*/ 299 w 1119"/>
                <a:gd name="T5" fmla="*/ 1035 h 1100"/>
                <a:gd name="T6" fmla="*/ 63 w 1119"/>
                <a:gd name="T7" fmla="*/ 1032 h 1100"/>
                <a:gd name="T8" fmla="*/ 65 w 1119"/>
                <a:gd name="T9" fmla="*/ 796 h 1100"/>
                <a:gd name="T10" fmla="*/ 818 w 1119"/>
                <a:gd name="T11" fmla="*/ 65 h 1100"/>
                <a:gd name="T12" fmla="*/ 1054 w 1119"/>
                <a:gd name="T13" fmla="*/ 67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9" h="1100">
                  <a:moveTo>
                    <a:pt x="1054" y="67"/>
                  </a:moveTo>
                  <a:cubicBezTo>
                    <a:pt x="1119" y="133"/>
                    <a:pt x="1117" y="238"/>
                    <a:pt x="1052" y="303"/>
                  </a:cubicBezTo>
                  <a:cubicBezTo>
                    <a:pt x="299" y="1035"/>
                    <a:pt x="299" y="1035"/>
                    <a:pt x="299" y="1035"/>
                  </a:cubicBezTo>
                  <a:cubicBezTo>
                    <a:pt x="235" y="1100"/>
                    <a:pt x="127" y="1098"/>
                    <a:pt x="63" y="1032"/>
                  </a:cubicBezTo>
                  <a:cubicBezTo>
                    <a:pt x="63" y="1032"/>
                    <a:pt x="0" y="861"/>
                    <a:pt x="65" y="796"/>
                  </a:cubicBezTo>
                  <a:cubicBezTo>
                    <a:pt x="818" y="65"/>
                    <a:pt x="818" y="65"/>
                    <a:pt x="818" y="65"/>
                  </a:cubicBezTo>
                  <a:cubicBezTo>
                    <a:pt x="882" y="0"/>
                    <a:pt x="990" y="1"/>
                    <a:pt x="1054" y="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2651125" y="3306763"/>
              <a:ext cx="1508125" cy="1508125"/>
            </a:xfrm>
            <a:custGeom>
              <a:avLst/>
              <a:gdLst>
                <a:gd name="T0" fmla="*/ 1025 w 1079"/>
                <a:gd name="T1" fmla="*/ 57 h 1080"/>
                <a:gd name="T2" fmla="*/ 1020 w 1079"/>
                <a:gd name="T3" fmla="*/ 62 h 1080"/>
                <a:gd name="T4" fmla="*/ 1065 w 1079"/>
                <a:gd name="T5" fmla="*/ 173 h 1080"/>
                <a:gd name="T6" fmla="*/ 1018 w 1079"/>
                <a:gd name="T7" fmla="*/ 288 h 1080"/>
                <a:gd name="T8" fmla="*/ 1023 w 1079"/>
                <a:gd name="T9" fmla="*/ 293 h 1080"/>
                <a:gd name="T10" fmla="*/ 1018 w 1079"/>
                <a:gd name="T11" fmla="*/ 288 h 1080"/>
                <a:gd name="T12" fmla="*/ 265 w 1079"/>
                <a:gd name="T13" fmla="*/ 1020 h 1080"/>
                <a:gd name="T14" fmla="*/ 265 w 1079"/>
                <a:gd name="T15" fmla="*/ 1020 h 1080"/>
                <a:gd name="T16" fmla="*/ 154 w 1079"/>
                <a:gd name="T17" fmla="*/ 1066 h 1080"/>
                <a:gd name="T18" fmla="*/ 39 w 1079"/>
                <a:gd name="T19" fmla="*/ 1018 h 1080"/>
                <a:gd name="T20" fmla="*/ 34 w 1079"/>
                <a:gd name="T21" fmla="*/ 1022 h 1080"/>
                <a:gd name="T22" fmla="*/ 40 w 1079"/>
                <a:gd name="T23" fmla="*/ 1020 h 1080"/>
                <a:gd name="T24" fmla="*/ 40 w 1079"/>
                <a:gd name="T25" fmla="*/ 1020 h 1080"/>
                <a:gd name="T26" fmla="*/ 26 w 1079"/>
                <a:gd name="T27" fmla="*/ 972 h 1080"/>
                <a:gd name="T28" fmla="*/ 14 w 1079"/>
                <a:gd name="T29" fmla="*/ 879 h 1080"/>
                <a:gd name="T30" fmla="*/ 20 w 1079"/>
                <a:gd name="T31" fmla="*/ 829 h 1080"/>
                <a:gd name="T32" fmla="*/ 41 w 1079"/>
                <a:gd name="T33" fmla="*/ 791 h 1080"/>
                <a:gd name="T34" fmla="*/ 36 w 1079"/>
                <a:gd name="T35" fmla="*/ 786 h 1080"/>
                <a:gd name="T36" fmla="*/ 41 w 1079"/>
                <a:gd name="T37" fmla="*/ 791 h 1080"/>
                <a:gd name="T38" fmla="*/ 794 w 1079"/>
                <a:gd name="T39" fmla="*/ 60 h 1080"/>
                <a:gd name="T40" fmla="*/ 794 w 1079"/>
                <a:gd name="T41" fmla="*/ 60 h 1080"/>
                <a:gd name="T42" fmla="*/ 905 w 1079"/>
                <a:gd name="T43" fmla="*/ 14 h 1080"/>
                <a:gd name="T44" fmla="*/ 1020 w 1079"/>
                <a:gd name="T45" fmla="*/ 62 h 1080"/>
                <a:gd name="T46" fmla="*/ 1020 w 1079"/>
                <a:gd name="T47" fmla="*/ 62 h 1080"/>
                <a:gd name="T48" fmla="*/ 1025 w 1079"/>
                <a:gd name="T49" fmla="*/ 57 h 1080"/>
                <a:gd name="T50" fmla="*/ 1030 w 1079"/>
                <a:gd name="T51" fmla="*/ 52 h 1080"/>
                <a:gd name="T52" fmla="*/ 905 w 1079"/>
                <a:gd name="T53" fmla="*/ 0 h 1080"/>
                <a:gd name="T54" fmla="*/ 784 w 1079"/>
                <a:gd name="T55" fmla="*/ 50 h 1080"/>
                <a:gd name="T56" fmla="*/ 789 w 1079"/>
                <a:gd name="T57" fmla="*/ 55 h 1080"/>
                <a:gd name="T58" fmla="*/ 784 w 1079"/>
                <a:gd name="T59" fmla="*/ 50 h 1080"/>
                <a:gd name="T60" fmla="*/ 31 w 1079"/>
                <a:gd name="T61" fmla="*/ 781 h 1080"/>
                <a:gd name="T62" fmla="*/ 31 w 1079"/>
                <a:gd name="T63" fmla="*/ 781 h 1080"/>
                <a:gd name="T64" fmla="*/ 6 w 1079"/>
                <a:gd name="T65" fmla="*/ 825 h 1080"/>
                <a:gd name="T66" fmla="*/ 0 w 1079"/>
                <a:gd name="T67" fmla="*/ 879 h 1080"/>
                <a:gd name="T68" fmla="*/ 13 w 1079"/>
                <a:gd name="T69" fmla="*/ 978 h 1080"/>
                <a:gd name="T70" fmla="*/ 27 w 1079"/>
                <a:gd name="T71" fmla="*/ 1025 h 1080"/>
                <a:gd name="T72" fmla="*/ 28 w 1079"/>
                <a:gd name="T73" fmla="*/ 1026 h 1080"/>
                <a:gd name="T74" fmla="*/ 29 w 1079"/>
                <a:gd name="T75" fmla="*/ 1027 h 1080"/>
                <a:gd name="T76" fmla="*/ 154 w 1079"/>
                <a:gd name="T77" fmla="*/ 1079 h 1080"/>
                <a:gd name="T78" fmla="*/ 275 w 1079"/>
                <a:gd name="T79" fmla="*/ 1029 h 1080"/>
                <a:gd name="T80" fmla="*/ 270 w 1079"/>
                <a:gd name="T81" fmla="*/ 1025 h 1080"/>
                <a:gd name="T82" fmla="*/ 275 w 1079"/>
                <a:gd name="T83" fmla="*/ 1030 h 1080"/>
                <a:gd name="T84" fmla="*/ 1028 w 1079"/>
                <a:gd name="T85" fmla="*/ 298 h 1080"/>
                <a:gd name="T86" fmla="*/ 1028 w 1079"/>
                <a:gd name="T87" fmla="*/ 298 h 1080"/>
                <a:gd name="T88" fmla="*/ 1079 w 1079"/>
                <a:gd name="T89" fmla="*/ 173 h 1080"/>
                <a:gd name="T90" fmla="*/ 1030 w 1079"/>
                <a:gd name="T91" fmla="*/ 52 h 1080"/>
                <a:gd name="T92" fmla="*/ 1030 w 1079"/>
                <a:gd name="T93" fmla="*/ 52 h 1080"/>
                <a:gd name="T94" fmla="*/ 1025 w 1079"/>
                <a:gd name="T95" fmla="*/ 57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79" h="1080">
                  <a:moveTo>
                    <a:pt x="1025" y="57"/>
                  </a:moveTo>
                  <a:cubicBezTo>
                    <a:pt x="1020" y="62"/>
                    <a:pt x="1020" y="62"/>
                    <a:pt x="1020" y="62"/>
                  </a:cubicBezTo>
                  <a:cubicBezTo>
                    <a:pt x="1050" y="93"/>
                    <a:pt x="1065" y="133"/>
                    <a:pt x="1065" y="173"/>
                  </a:cubicBezTo>
                  <a:cubicBezTo>
                    <a:pt x="1065" y="215"/>
                    <a:pt x="1050" y="257"/>
                    <a:pt x="1018" y="288"/>
                  </a:cubicBezTo>
                  <a:cubicBezTo>
                    <a:pt x="1023" y="293"/>
                    <a:pt x="1023" y="293"/>
                    <a:pt x="1023" y="293"/>
                  </a:cubicBezTo>
                  <a:cubicBezTo>
                    <a:pt x="1018" y="288"/>
                    <a:pt x="1018" y="288"/>
                    <a:pt x="1018" y="288"/>
                  </a:cubicBezTo>
                  <a:cubicBezTo>
                    <a:pt x="265" y="1020"/>
                    <a:pt x="265" y="1020"/>
                    <a:pt x="265" y="1020"/>
                  </a:cubicBezTo>
                  <a:cubicBezTo>
                    <a:pt x="265" y="1020"/>
                    <a:pt x="265" y="1020"/>
                    <a:pt x="265" y="1020"/>
                  </a:cubicBezTo>
                  <a:cubicBezTo>
                    <a:pt x="235" y="1050"/>
                    <a:pt x="194" y="1066"/>
                    <a:pt x="154" y="1066"/>
                  </a:cubicBezTo>
                  <a:cubicBezTo>
                    <a:pt x="112" y="1066"/>
                    <a:pt x="70" y="1049"/>
                    <a:pt x="39" y="1018"/>
                  </a:cubicBezTo>
                  <a:cubicBezTo>
                    <a:pt x="34" y="1022"/>
                    <a:pt x="34" y="1022"/>
                    <a:pt x="34" y="1022"/>
                  </a:cubicBezTo>
                  <a:cubicBezTo>
                    <a:pt x="40" y="1020"/>
                    <a:pt x="40" y="1020"/>
                    <a:pt x="40" y="1020"/>
                  </a:cubicBezTo>
                  <a:cubicBezTo>
                    <a:pt x="40" y="1020"/>
                    <a:pt x="40" y="1020"/>
                    <a:pt x="40" y="1020"/>
                  </a:cubicBezTo>
                  <a:cubicBezTo>
                    <a:pt x="40" y="1018"/>
                    <a:pt x="33" y="999"/>
                    <a:pt x="26" y="972"/>
                  </a:cubicBezTo>
                  <a:cubicBezTo>
                    <a:pt x="20" y="946"/>
                    <a:pt x="14" y="911"/>
                    <a:pt x="14" y="879"/>
                  </a:cubicBezTo>
                  <a:cubicBezTo>
                    <a:pt x="14" y="861"/>
                    <a:pt x="15" y="844"/>
                    <a:pt x="20" y="829"/>
                  </a:cubicBezTo>
                  <a:cubicBezTo>
                    <a:pt x="24" y="814"/>
                    <a:pt x="31" y="801"/>
                    <a:pt x="41" y="791"/>
                  </a:cubicBezTo>
                  <a:cubicBezTo>
                    <a:pt x="36" y="786"/>
                    <a:pt x="36" y="786"/>
                    <a:pt x="36" y="786"/>
                  </a:cubicBezTo>
                  <a:cubicBezTo>
                    <a:pt x="41" y="791"/>
                    <a:pt x="41" y="791"/>
                    <a:pt x="41" y="791"/>
                  </a:cubicBezTo>
                  <a:cubicBezTo>
                    <a:pt x="794" y="60"/>
                    <a:pt x="794" y="60"/>
                    <a:pt x="794" y="60"/>
                  </a:cubicBezTo>
                  <a:cubicBezTo>
                    <a:pt x="794" y="60"/>
                    <a:pt x="794" y="60"/>
                    <a:pt x="794" y="60"/>
                  </a:cubicBezTo>
                  <a:cubicBezTo>
                    <a:pt x="824" y="29"/>
                    <a:pt x="865" y="14"/>
                    <a:pt x="905" y="14"/>
                  </a:cubicBezTo>
                  <a:cubicBezTo>
                    <a:pt x="947" y="14"/>
                    <a:pt x="989" y="30"/>
                    <a:pt x="1020" y="62"/>
                  </a:cubicBezTo>
                  <a:cubicBezTo>
                    <a:pt x="1020" y="62"/>
                    <a:pt x="1020" y="62"/>
                    <a:pt x="1020" y="62"/>
                  </a:cubicBezTo>
                  <a:cubicBezTo>
                    <a:pt x="1025" y="57"/>
                    <a:pt x="1025" y="57"/>
                    <a:pt x="1025" y="57"/>
                  </a:cubicBezTo>
                  <a:cubicBezTo>
                    <a:pt x="1030" y="52"/>
                    <a:pt x="1030" y="52"/>
                    <a:pt x="1030" y="52"/>
                  </a:cubicBezTo>
                  <a:cubicBezTo>
                    <a:pt x="996" y="17"/>
                    <a:pt x="950" y="0"/>
                    <a:pt x="905" y="0"/>
                  </a:cubicBezTo>
                  <a:cubicBezTo>
                    <a:pt x="861" y="0"/>
                    <a:pt x="817" y="16"/>
                    <a:pt x="784" y="50"/>
                  </a:cubicBezTo>
                  <a:cubicBezTo>
                    <a:pt x="789" y="55"/>
                    <a:pt x="789" y="55"/>
                    <a:pt x="789" y="55"/>
                  </a:cubicBezTo>
                  <a:cubicBezTo>
                    <a:pt x="784" y="50"/>
                    <a:pt x="784" y="50"/>
                    <a:pt x="784" y="50"/>
                  </a:cubicBezTo>
                  <a:cubicBezTo>
                    <a:pt x="31" y="781"/>
                    <a:pt x="31" y="781"/>
                    <a:pt x="31" y="781"/>
                  </a:cubicBezTo>
                  <a:cubicBezTo>
                    <a:pt x="31" y="781"/>
                    <a:pt x="31" y="781"/>
                    <a:pt x="31" y="781"/>
                  </a:cubicBezTo>
                  <a:cubicBezTo>
                    <a:pt x="19" y="793"/>
                    <a:pt x="11" y="809"/>
                    <a:pt x="6" y="825"/>
                  </a:cubicBezTo>
                  <a:cubicBezTo>
                    <a:pt x="1" y="842"/>
                    <a:pt x="0" y="860"/>
                    <a:pt x="0" y="879"/>
                  </a:cubicBezTo>
                  <a:cubicBezTo>
                    <a:pt x="0" y="914"/>
                    <a:pt x="7" y="951"/>
                    <a:pt x="13" y="978"/>
                  </a:cubicBezTo>
                  <a:cubicBezTo>
                    <a:pt x="20" y="1006"/>
                    <a:pt x="27" y="1025"/>
                    <a:pt x="27" y="1025"/>
                  </a:cubicBezTo>
                  <a:cubicBezTo>
                    <a:pt x="28" y="1026"/>
                    <a:pt x="28" y="1026"/>
                    <a:pt x="28" y="1026"/>
                  </a:cubicBezTo>
                  <a:cubicBezTo>
                    <a:pt x="29" y="1027"/>
                    <a:pt x="29" y="1027"/>
                    <a:pt x="29" y="1027"/>
                  </a:cubicBezTo>
                  <a:cubicBezTo>
                    <a:pt x="63" y="1062"/>
                    <a:pt x="108" y="1080"/>
                    <a:pt x="154" y="1079"/>
                  </a:cubicBezTo>
                  <a:cubicBezTo>
                    <a:pt x="198" y="1080"/>
                    <a:pt x="242" y="1063"/>
                    <a:pt x="275" y="1029"/>
                  </a:cubicBezTo>
                  <a:cubicBezTo>
                    <a:pt x="270" y="1025"/>
                    <a:pt x="270" y="1025"/>
                    <a:pt x="270" y="1025"/>
                  </a:cubicBezTo>
                  <a:cubicBezTo>
                    <a:pt x="275" y="1030"/>
                    <a:pt x="275" y="1030"/>
                    <a:pt x="275" y="1030"/>
                  </a:cubicBezTo>
                  <a:cubicBezTo>
                    <a:pt x="1028" y="298"/>
                    <a:pt x="1028" y="298"/>
                    <a:pt x="1028" y="298"/>
                  </a:cubicBezTo>
                  <a:cubicBezTo>
                    <a:pt x="1028" y="298"/>
                    <a:pt x="1028" y="298"/>
                    <a:pt x="1028" y="298"/>
                  </a:cubicBezTo>
                  <a:cubicBezTo>
                    <a:pt x="1062" y="264"/>
                    <a:pt x="1079" y="219"/>
                    <a:pt x="1079" y="173"/>
                  </a:cubicBezTo>
                  <a:cubicBezTo>
                    <a:pt x="1079" y="129"/>
                    <a:pt x="1063" y="86"/>
                    <a:pt x="1030" y="52"/>
                  </a:cubicBezTo>
                  <a:cubicBezTo>
                    <a:pt x="1030" y="52"/>
                    <a:pt x="1030" y="52"/>
                    <a:pt x="1030" y="52"/>
                  </a:cubicBezTo>
                  <a:lnTo>
                    <a:pt x="1025" y="57"/>
                  </a:lnTo>
                  <a:close/>
                </a:path>
              </a:pathLst>
            </a:custGeom>
            <a:solidFill>
              <a:srgbClr val="AE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182688" y="3235326"/>
              <a:ext cx="2606675" cy="2651125"/>
            </a:xfrm>
            <a:custGeom>
              <a:avLst/>
              <a:gdLst>
                <a:gd name="T0" fmla="*/ 0 w 1866"/>
                <a:gd name="T1" fmla="*/ 1719 h 1899"/>
                <a:gd name="T2" fmla="*/ 907 w 1866"/>
                <a:gd name="T3" fmla="*/ 1899 h 1899"/>
                <a:gd name="T4" fmla="*/ 1041 w 1866"/>
                <a:gd name="T5" fmla="*/ 1242 h 1899"/>
                <a:gd name="T6" fmla="*/ 1836 w 1866"/>
                <a:gd name="T7" fmla="*/ 570 h 1899"/>
                <a:gd name="T8" fmla="*/ 1828 w 1866"/>
                <a:gd name="T9" fmla="*/ 437 h 1899"/>
                <a:gd name="T10" fmla="*/ 342 w 1866"/>
                <a:gd name="T11" fmla="*/ 0 h 1899"/>
                <a:gd name="T12" fmla="*/ 186 w 1866"/>
                <a:gd name="T13" fmla="*/ 700 h 1899"/>
                <a:gd name="T14" fmla="*/ 155 w 1866"/>
                <a:gd name="T15" fmla="*/ 1071 h 1899"/>
                <a:gd name="T16" fmla="*/ 0 w 1866"/>
                <a:gd name="T17" fmla="*/ 1719 h 1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6" h="1899">
                  <a:moveTo>
                    <a:pt x="0" y="1719"/>
                  </a:moveTo>
                  <a:cubicBezTo>
                    <a:pt x="907" y="1899"/>
                    <a:pt x="907" y="1899"/>
                    <a:pt x="907" y="1899"/>
                  </a:cubicBezTo>
                  <a:cubicBezTo>
                    <a:pt x="1041" y="1242"/>
                    <a:pt x="1041" y="1242"/>
                    <a:pt x="1041" y="1242"/>
                  </a:cubicBezTo>
                  <a:cubicBezTo>
                    <a:pt x="1252" y="1213"/>
                    <a:pt x="1533" y="949"/>
                    <a:pt x="1836" y="570"/>
                  </a:cubicBezTo>
                  <a:cubicBezTo>
                    <a:pt x="1866" y="533"/>
                    <a:pt x="1796" y="475"/>
                    <a:pt x="1828" y="437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186" y="700"/>
                    <a:pt x="186" y="700"/>
                    <a:pt x="186" y="700"/>
                  </a:cubicBezTo>
                  <a:cubicBezTo>
                    <a:pt x="155" y="1071"/>
                    <a:pt x="155" y="1071"/>
                    <a:pt x="155" y="1071"/>
                  </a:cubicBezTo>
                  <a:cubicBezTo>
                    <a:pt x="0" y="1719"/>
                    <a:pt x="0" y="1719"/>
                    <a:pt x="0" y="17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1171575" y="3224213"/>
              <a:ext cx="2597150" cy="2673350"/>
            </a:xfrm>
            <a:custGeom>
              <a:avLst/>
              <a:gdLst>
                <a:gd name="T0" fmla="*/ 8 w 1859"/>
                <a:gd name="T1" fmla="*/ 1727 h 1915"/>
                <a:gd name="T2" fmla="*/ 7 w 1859"/>
                <a:gd name="T3" fmla="*/ 1734 h 1915"/>
                <a:gd name="T4" fmla="*/ 920 w 1859"/>
                <a:gd name="T5" fmla="*/ 1915 h 1915"/>
                <a:gd name="T6" fmla="*/ 1056 w 1859"/>
                <a:gd name="T7" fmla="*/ 1251 h 1915"/>
                <a:gd name="T8" fmla="*/ 1049 w 1859"/>
                <a:gd name="T9" fmla="*/ 1250 h 1915"/>
                <a:gd name="T10" fmla="*/ 1050 w 1859"/>
                <a:gd name="T11" fmla="*/ 1256 h 1915"/>
                <a:gd name="T12" fmla="*/ 1223 w 1859"/>
                <a:gd name="T13" fmla="*/ 1192 h 1915"/>
                <a:gd name="T14" fmla="*/ 1520 w 1859"/>
                <a:gd name="T15" fmla="*/ 955 h 1915"/>
                <a:gd name="T16" fmla="*/ 1850 w 1859"/>
                <a:gd name="T17" fmla="*/ 582 h 1915"/>
                <a:gd name="T18" fmla="*/ 1859 w 1859"/>
                <a:gd name="T19" fmla="*/ 556 h 1915"/>
                <a:gd name="T20" fmla="*/ 1855 w 1859"/>
                <a:gd name="T21" fmla="*/ 533 h 1915"/>
                <a:gd name="T22" fmla="*/ 1842 w 1859"/>
                <a:gd name="T23" fmla="*/ 499 h 1915"/>
                <a:gd name="T24" fmla="*/ 1834 w 1859"/>
                <a:gd name="T25" fmla="*/ 469 h 1915"/>
                <a:gd name="T26" fmla="*/ 1836 w 1859"/>
                <a:gd name="T27" fmla="*/ 459 h 1915"/>
                <a:gd name="T28" fmla="*/ 1841 w 1859"/>
                <a:gd name="T29" fmla="*/ 450 h 1915"/>
                <a:gd name="T30" fmla="*/ 1848 w 1859"/>
                <a:gd name="T31" fmla="*/ 442 h 1915"/>
                <a:gd name="T32" fmla="*/ 345 w 1859"/>
                <a:gd name="T33" fmla="*/ 0 h 1915"/>
                <a:gd name="T34" fmla="*/ 187 w 1859"/>
                <a:gd name="T35" fmla="*/ 707 h 1915"/>
                <a:gd name="T36" fmla="*/ 156 w 1859"/>
                <a:gd name="T37" fmla="*/ 1078 h 1915"/>
                <a:gd name="T38" fmla="*/ 0 w 1859"/>
                <a:gd name="T39" fmla="*/ 1732 h 1915"/>
                <a:gd name="T40" fmla="*/ 7 w 1859"/>
                <a:gd name="T41" fmla="*/ 1734 h 1915"/>
                <a:gd name="T42" fmla="*/ 8 w 1859"/>
                <a:gd name="T43" fmla="*/ 1727 h 1915"/>
                <a:gd name="T44" fmla="*/ 15 w 1859"/>
                <a:gd name="T45" fmla="*/ 1729 h 1915"/>
                <a:gd name="T46" fmla="*/ 170 w 1859"/>
                <a:gd name="T47" fmla="*/ 1080 h 1915"/>
                <a:gd name="T48" fmla="*/ 201 w 1859"/>
                <a:gd name="T49" fmla="*/ 709 h 1915"/>
                <a:gd name="T50" fmla="*/ 355 w 1859"/>
                <a:gd name="T51" fmla="*/ 17 h 1915"/>
                <a:gd name="T52" fmla="*/ 1834 w 1859"/>
                <a:gd name="T53" fmla="*/ 452 h 1915"/>
                <a:gd name="T54" fmla="*/ 1836 w 1859"/>
                <a:gd name="T55" fmla="*/ 445 h 1915"/>
                <a:gd name="T56" fmla="*/ 1830 w 1859"/>
                <a:gd name="T57" fmla="*/ 441 h 1915"/>
                <a:gd name="T58" fmla="*/ 1823 w 1859"/>
                <a:gd name="T59" fmla="*/ 455 h 1915"/>
                <a:gd name="T60" fmla="*/ 1820 w 1859"/>
                <a:gd name="T61" fmla="*/ 469 h 1915"/>
                <a:gd name="T62" fmla="*/ 1824 w 1859"/>
                <a:gd name="T63" fmla="*/ 493 h 1915"/>
                <a:gd name="T64" fmla="*/ 1838 w 1859"/>
                <a:gd name="T65" fmla="*/ 526 h 1915"/>
                <a:gd name="T66" fmla="*/ 1845 w 1859"/>
                <a:gd name="T67" fmla="*/ 556 h 1915"/>
                <a:gd name="T68" fmla="*/ 1839 w 1859"/>
                <a:gd name="T69" fmla="*/ 574 h 1915"/>
                <a:gd name="T70" fmla="*/ 1408 w 1859"/>
                <a:gd name="T71" fmla="*/ 1040 h 1915"/>
                <a:gd name="T72" fmla="*/ 1216 w 1859"/>
                <a:gd name="T73" fmla="*/ 1180 h 1915"/>
                <a:gd name="T74" fmla="*/ 1048 w 1859"/>
                <a:gd name="T75" fmla="*/ 1243 h 1915"/>
                <a:gd name="T76" fmla="*/ 1043 w 1859"/>
                <a:gd name="T77" fmla="*/ 1243 h 1915"/>
                <a:gd name="T78" fmla="*/ 909 w 1859"/>
                <a:gd name="T79" fmla="*/ 1899 h 1915"/>
                <a:gd name="T80" fmla="*/ 10 w 1859"/>
                <a:gd name="T81" fmla="*/ 1720 h 1915"/>
                <a:gd name="T82" fmla="*/ 8 w 1859"/>
                <a:gd name="T83" fmla="*/ 1727 h 1915"/>
                <a:gd name="T84" fmla="*/ 15 w 1859"/>
                <a:gd name="T85" fmla="*/ 1729 h 1915"/>
                <a:gd name="T86" fmla="*/ 8 w 1859"/>
                <a:gd name="T87" fmla="*/ 1727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59" h="1915">
                  <a:moveTo>
                    <a:pt x="8" y="1727"/>
                  </a:moveTo>
                  <a:cubicBezTo>
                    <a:pt x="7" y="1734"/>
                    <a:pt x="7" y="1734"/>
                    <a:pt x="7" y="1734"/>
                  </a:cubicBezTo>
                  <a:cubicBezTo>
                    <a:pt x="920" y="1915"/>
                    <a:pt x="920" y="1915"/>
                    <a:pt x="920" y="1915"/>
                  </a:cubicBezTo>
                  <a:cubicBezTo>
                    <a:pt x="1056" y="1251"/>
                    <a:pt x="1056" y="1251"/>
                    <a:pt x="1056" y="1251"/>
                  </a:cubicBezTo>
                  <a:cubicBezTo>
                    <a:pt x="1049" y="1250"/>
                    <a:pt x="1049" y="1250"/>
                    <a:pt x="1049" y="1250"/>
                  </a:cubicBezTo>
                  <a:cubicBezTo>
                    <a:pt x="1050" y="1256"/>
                    <a:pt x="1050" y="1256"/>
                    <a:pt x="1050" y="1256"/>
                  </a:cubicBezTo>
                  <a:cubicBezTo>
                    <a:pt x="1104" y="1249"/>
                    <a:pt x="1162" y="1227"/>
                    <a:pt x="1223" y="1192"/>
                  </a:cubicBezTo>
                  <a:cubicBezTo>
                    <a:pt x="1315" y="1140"/>
                    <a:pt x="1415" y="1058"/>
                    <a:pt x="1520" y="955"/>
                  </a:cubicBezTo>
                  <a:cubicBezTo>
                    <a:pt x="1625" y="851"/>
                    <a:pt x="1736" y="725"/>
                    <a:pt x="1850" y="582"/>
                  </a:cubicBezTo>
                  <a:cubicBezTo>
                    <a:pt x="1856" y="574"/>
                    <a:pt x="1859" y="565"/>
                    <a:pt x="1859" y="556"/>
                  </a:cubicBezTo>
                  <a:cubicBezTo>
                    <a:pt x="1859" y="548"/>
                    <a:pt x="1857" y="540"/>
                    <a:pt x="1855" y="533"/>
                  </a:cubicBezTo>
                  <a:cubicBezTo>
                    <a:pt x="1851" y="521"/>
                    <a:pt x="1846" y="510"/>
                    <a:pt x="1842" y="499"/>
                  </a:cubicBezTo>
                  <a:cubicBezTo>
                    <a:pt x="1837" y="488"/>
                    <a:pt x="1834" y="478"/>
                    <a:pt x="1834" y="469"/>
                  </a:cubicBezTo>
                  <a:cubicBezTo>
                    <a:pt x="1834" y="465"/>
                    <a:pt x="1835" y="462"/>
                    <a:pt x="1836" y="459"/>
                  </a:cubicBezTo>
                  <a:cubicBezTo>
                    <a:pt x="1837" y="456"/>
                    <a:pt x="1838" y="453"/>
                    <a:pt x="1841" y="450"/>
                  </a:cubicBezTo>
                  <a:cubicBezTo>
                    <a:pt x="1848" y="442"/>
                    <a:pt x="1848" y="442"/>
                    <a:pt x="1848" y="442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187" y="707"/>
                    <a:pt x="187" y="707"/>
                    <a:pt x="187" y="707"/>
                  </a:cubicBezTo>
                  <a:cubicBezTo>
                    <a:pt x="156" y="1078"/>
                    <a:pt x="156" y="1078"/>
                    <a:pt x="156" y="1078"/>
                  </a:cubicBezTo>
                  <a:cubicBezTo>
                    <a:pt x="0" y="1732"/>
                    <a:pt x="0" y="1732"/>
                    <a:pt x="0" y="1732"/>
                  </a:cubicBezTo>
                  <a:cubicBezTo>
                    <a:pt x="7" y="1734"/>
                    <a:pt x="7" y="1734"/>
                    <a:pt x="7" y="1734"/>
                  </a:cubicBezTo>
                  <a:cubicBezTo>
                    <a:pt x="8" y="1727"/>
                    <a:pt x="8" y="1727"/>
                    <a:pt x="8" y="1727"/>
                  </a:cubicBezTo>
                  <a:cubicBezTo>
                    <a:pt x="15" y="1729"/>
                    <a:pt x="15" y="1729"/>
                    <a:pt x="15" y="1729"/>
                  </a:cubicBezTo>
                  <a:cubicBezTo>
                    <a:pt x="170" y="1080"/>
                    <a:pt x="170" y="1080"/>
                    <a:pt x="170" y="1080"/>
                  </a:cubicBezTo>
                  <a:cubicBezTo>
                    <a:pt x="201" y="709"/>
                    <a:pt x="201" y="709"/>
                    <a:pt x="201" y="709"/>
                  </a:cubicBezTo>
                  <a:cubicBezTo>
                    <a:pt x="355" y="17"/>
                    <a:pt x="355" y="17"/>
                    <a:pt x="355" y="17"/>
                  </a:cubicBezTo>
                  <a:cubicBezTo>
                    <a:pt x="1834" y="452"/>
                    <a:pt x="1834" y="452"/>
                    <a:pt x="1834" y="452"/>
                  </a:cubicBezTo>
                  <a:cubicBezTo>
                    <a:pt x="1836" y="445"/>
                    <a:pt x="1836" y="445"/>
                    <a:pt x="1836" y="445"/>
                  </a:cubicBezTo>
                  <a:cubicBezTo>
                    <a:pt x="1830" y="441"/>
                    <a:pt x="1830" y="441"/>
                    <a:pt x="1830" y="441"/>
                  </a:cubicBezTo>
                  <a:cubicBezTo>
                    <a:pt x="1827" y="445"/>
                    <a:pt x="1824" y="450"/>
                    <a:pt x="1823" y="455"/>
                  </a:cubicBezTo>
                  <a:cubicBezTo>
                    <a:pt x="1821" y="459"/>
                    <a:pt x="1820" y="464"/>
                    <a:pt x="1820" y="469"/>
                  </a:cubicBezTo>
                  <a:cubicBezTo>
                    <a:pt x="1820" y="477"/>
                    <a:pt x="1822" y="485"/>
                    <a:pt x="1824" y="493"/>
                  </a:cubicBezTo>
                  <a:cubicBezTo>
                    <a:pt x="1828" y="504"/>
                    <a:pt x="1833" y="516"/>
                    <a:pt x="1838" y="526"/>
                  </a:cubicBezTo>
                  <a:cubicBezTo>
                    <a:pt x="1842" y="537"/>
                    <a:pt x="1845" y="547"/>
                    <a:pt x="1845" y="556"/>
                  </a:cubicBezTo>
                  <a:cubicBezTo>
                    <a:pt x="1845" y="563"/>
                    <a:pt x="1843" y="568"/>
                    <a:pt x="1839" y="574"/>
                  </a:cubicBezTo>
                  <a:cubicBezTo>
                    <a:pt x="1688" y="763"/>
                    <a:pt x="1542" y="924"/>
                    <a:pt x="1408" y="1040"/>
                  </a:cubicBezTo>
                  <a:cubicBezTo>
                    <a:pt x="1341" y="1098"/>
                    <a:pt x="1277" y="1146"/>
                    <a:pt x="1216" y="1180"/>
                  </a:cubicBezTo>
                  <a:cubicBezTo>
                    <a:pt x="1156" y="1214"/>
                    <a:pt x="1100" y="1236"/>
                    <a:pt x="1048" y="1243"/>
                  </a:cubicBezTo>
                  <a:cubicBezTo>
                    <a:pt x="1043" y="1243"/>
                    <a:pt x="1043" y="1243"/>
                    <a:pt x="1043" y="1243"/>
                  </a:cubicBezTo>
                  <a:cubicBezTo>
                    <a:pt x="909" y="1899"/>
                    <a:pt x="909" y="1899"/>
                    <a:pt x="909" y="1899"/>
                  </a:cubicBezTo>
                  <a:cubicBezTo>
                    <a:pt x="10" y="1720"/>
                    <a:pt x="10" y="1720"/>
                    <a:pt x="10" y="1720"/>
                  </a:cubicBezTo>
                  <a:cubicBezTo>
                    <a:pt x="8" y="1727"/>
                    <a:pt x="8" y="1727"/>
                    <a:pt x="8" y="1727"/>
                  </a:cubicBezTo>
                  <a:cubicBezTo>
                    <a:pt x="15" y="1729"/>
                    <a:pt x="15" y="1729"/>
                    <a:pt x="15" y="1729"/>
                  </a:cubicBezTo>
                  <a:lnTo>
                    <a:pt x="8" y="1727"/>
                  </a:lnTo>
                  <a:close/>
                </a:path>
              </a:pathLst>
            </a:custGeom>
            <a:solidFill>
              <a:srgbClr val="AE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2555875" y="2541588"/>
              <a:ext cx="1641475" cy="1593850"/>
            </a:xfrm>
            <a:custGeom>
              <a:avLst/>
              <a:gdLst>
                <a:gd name="T0" fmla="*/ 1111 w 1175"/>
                <a:gd name="T1" fmla="*/ 67 h 1142"/>
                <a:gd name="T2" fmla="*/ 1111 w 1175"/>
                <a:gd name="T3" fmla="*/ 67 h 1142"/>
                <a:gd name="T4" fmla="*/ 1109 w 1175"/>
                <a:gd name="T5" fmla="*/ 304 h 1142"/>
                <a:gd name="T6" fmla="*/ 301 w 1175"/>
                <a:gd name="T7" fmla="*/ 1077 h 1142"/>
                <a:gd name="T8" fmla="*/ 65 w 1175"/>
                <a:gd name="T9" fmla="*/ 1075 h 1142"/>
                <a:gd name="T10" fmla="*/ 67 w 1175"/>
                <a:gd name="T11" fmla="*/ 838 h 1142"/>
                <a:gd name="T12" fmla="*/ 874 w 1175"/>
                <a:gd name="T13" fmla="*/ 65 h 1142"/>
                <a:gd name="T14" fmla="*/ 1111 w 1175"/>
                <a:gd name="T15" fmla="*/ 67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5" h="1142">
                  <a:moveTo>
                    <a:pt x="1111" y="67"/>
                  </a:moveTo>
                  <a:cubicBezTo>
                    <a:pt x="1111" y="67"/>
                    <a:pt x="1111" y="67"/>
                    <a:pt x="1111" y="67"/>
                  </a:cubicBezTo>
                  <a:cubicBezTo>
                    <a:pt x="1175" y="133"/>
                    <a:pt x="1173" y="239"/>
                    <a:pt x="1109" y="304"/>
                  </a:cubicBezTo>
                  <a:cubicBezTo>
                    <a:pt x="301" y="1077"/>
                    <a:pt x="301" y="1077"/>
                    <a:pt x="301" y="1077"/>
                  </a:cubicBezTo>
                  <a:cubicBezTo>
                    <a:pt x="236" y="1142"/>
                    <a:pt x="65" y="1075"/>
                    <a:pt x="65" y="1075"/>
                  </a:cubicBezTo>
                  <a:cubicBezTo>
                    <a:pt x="0" y="1009"/>
                    <a:pt x="2" y="903"/>
                    <a:pt x="67" y="838"/>
                  </a:cubicBezTo>
                  <a:cubicBezTo>
                    <a:pt x="874" y="65"/>
                    <a:pt x="874" y="65"/>
                    <a:pt x="874" y="65"/>
                  </a:cubicBezTo>
                  <a:cubicBezTo>
                    <a:pt x="939" y="0"/>
                    <a:pt x="1046" y="2"/>
                    <a:pt x="1111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2570163" y="2555876"/>
              <a:ext cx="1612900" cy="1538288"/>
            </a:xfrm>
            <a:custGeom>
              <a:avLst/>
              <a:gdLst>
                <a:gd name="T0" fmla="*/ 1101 w 1155"/>
                <a:gd name="T1" fmla="*/ 57 h 1102"/>
                <a:gd name="T2" fmla="*/ 1096 w 1155"/>
                <a:gd name="T3" fmla="*/ 62 h 1102"/>
                <a:gd name="T4" fmla="*/ 1141 w 1155"/>
                <a:gd name="T5" fmla="*/ 174 h 1102"/>
                <a:gd name="T6" fmla="*/ 1094 w 1155"/>
                <a:gd name="T7" fmla="*/ 289 h 1102"/>
                <a:gd name="T8" fmla="*/ 1099 w 1155"/>
                <a:gd name="T9" fmla="*/ 294 h 1102"/>
                <a:gd name="T10" fmla="*/ 1094 w 1155"/>
                <a:gd name="T11" fmla="*/ 289 h 1102"/>
                <a:gd name="T12" fmla="*/ 286 w 1155"/>
                <a:gd name="T13" fmla="*/ 1062 h 1102"/>
                <a:gd name="T14" fmla="*/ 286 w 1155"/>
                <a:gd name="T15" fmla="*/ 1062 h 1102"/>
                <a:gd name="T16" fmla="*/ 250 w 1155"/>
                <a:gd name="T17" fmla="*/ 1082 h 1102"/>
                <a:gd name="T18" fmla="*/ 203 w 1155"/>
                <a:gd name="T19" fmla="*/ 1088 h 1102"/>
                <a:gd name="T20" fmla="*/ 104 w 1155"/>
                <a:gd name="T21" fmla="*/ 1073 h 1102"/>
                <a:gd name="T22" fmla="*/ 70 w 1155"/>
                <a:gd name="T23" fmla="*/ 1063 h 1102"/>
                <a:gd name="T24" fmla="*/ 61 w 1155"/>
                <a:gd name="T25" fmla="*/ 1059 h 1102"/>
                <a:gd name="T26" fmla="*/ 58 w 1155"/>
                <a:gd name="T27" fmla="*/ 1058 h 1102"/>
                <a:gd name="T28" fmla="*/ 57 w 1155"/>
                <a:gd name="T29" fmla="*/ 1058 h 1102"/>
                <a:gd name="T30" fmla="*/ 57 w 1155"/>
                <a:gd name="T31" fmla="*/ 1058 h 1102"/>
                <a:gd name="T32" fmla="*/ 55 w 1155"/>
                <a:gd name="T33" fmla="*/ 1065 h 1102"/>
                <a:gd name="T34" fmla="*/ 60 w 1155"/>
                <a:gd name="T35" fmla="*/ 1060 h 1102"/>
                <a:gd name="T36" fmla="*/ 14 w 1155"/>
                <a:gd name="T37" fmla="*/ 948 h 1102"/>
                <a:gd name="T38" fmla="*/ 62 w 1155"/>
                <a:gd name="T39" fmla="*/ 833 h 1102"/>
                <a:gd name="T40" fmla="*/ 57 w 1155"/>
                <a:gd name="T41" fmla="*/ 828 h 1102"/>
                <a:gd name="T42" fmla="*/ 62 w 1155"/>
                <a:gd name="T43" fmla="*/ 833 h 1102"/>
                <a:gd name="T44" fmla="*/ 869 w 1155"/>
                <a:gd name="T45" fmla="*/ 60 h 1102"/>
                <a:gd name="T46" fmla="*/ 869 w 1155"/>
                <a:gd name="T47" fmla="*/ 60 h 1102"/>
                <a:gd name="T48" fmla="*/ 981 w 1155"/>
                <a:gd name="T49" fmla="*/ 14 h 1102"/>
                <a:gd name="T50" fmla="*/ 1096 w 1155"/>
                <a:gd name="T51" fmla="*/ 62 h 1102"/>
                <a:gd name="T52" fmla="*/ 1101 w 1155"/>
                <a:gd name="T53" fmla="*/ 57 h 1102"/>
                <a:gd name="T54" fmla="*/ 1106 w 1155"/>
                <a:gd name="T55" fmla="*/ 52 h 1102"/>
                <a:gd name="T56" fmla="*/ 981 w 1155"/>
                <a:gd name="T57" fmla="*/ 0 h 1102"/>
                <a:gd name="T58" fmla="*/ 859 w 1155"/>
                <a:gd name="T59" fmla="*/ 50 h 1102"/>
                <a:gd name="T60" fmla="*/ 864 w 1155"/>
                <a:gd name="T61" fmla="*/ 55 h 1102"/>
                <a:gd name="T62" fmla="*/ 860 w 1155"/>
                <a:gd name="T63" fmla="*/ 50 h 1102"/>
                <a:gd name="T64" fmla="*/ 52 w 1155"/>
                <a:gd name="T65" fmla="*/ 823 h 1102"/>
                <a:gd name="T66" fmla="*/ 52 w 1155"/>
                <a:gd name="T67" fmla="*/ 823 h 1102"/>
                <a:gd name="T68" fmla="*/ 0 w 1155"/>
                <a:gd name="T69" fmla="*/ 948 h 1102"/>
                <a:gd name="T70" fmla="*/ 50 w 1155"/>
                <a:gd name="T71" fmla="*/ 1069 h 1102"/>
                <a:gd name="T72" fmla="*/ 51 w 1155"/>
                <a:gd name="T73" fmla="*/ 1071 h 1102"/>
                <a:gd name="T74" fmla="*/ 52 w 1155"/>
                <a:gd name="T75" fmla="*/ 1071 h 1102"/>
                <a:gd name="T76" fmla="*/ 101 w 1155"/>
                <a:gd name="T77" fmla="*/ 1087 h 1102"/>
                <a:gd name="T78" fmla="*/ 203 w 1155"/>
                <a:gd name="T79" fmla="*/ 1102 h 1102"/>
                <a:gd name="T80" fmla="*/ 254 w 1155"/>
                <a:gd name="T81" fmla="*/ 1096 h 1102"/>
                <a:gd name="T82" fmla="*/ 296 w 1155"/>
                <a:gd name="T83" fmla="*/ 1072 h 1102"/>
                <a:gd name="T84" fmla="*/ 291 w 1155"/>
                <a:gd name="T85" fmla="*/ 1067 h 1102"/>
                <a:gd name="T86" fmla="*/ 296 w 1155"/>
                <a:gd name="T87" fmla="*/ 1072 h 1102"/>
                <a:gd name="T88" fmla="*/ 1104 w 1155"/>
                <a:gd name="T89" fmla="*/ 299 h 1102"/>
                <a:gd name="T90" fmla="*/ 1104 w 1155"/>
                <a:gd name="T91" fmla="*/ 299 h 1102"/>
                <a:gd name="T92" fmla="*/ 1155 w 1155"/>
                <a:gd name="T93" fmla="*/ 174 h 1102"/>
                <a:gd name="T94" fmla="*/ 1106 w 1155"/>
                <a:gd name="T95" fmla="*/ 52 h 1102"/>
                <a:gd name="T96" fmla="*/ 1101 w 1155"/>
                <a:gd name="T97" fmla="*/ 57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5" h="1102">
                  <a:moveTo>
                    <a:pt x="1101" y="57"/>
                  </a:moveTo>
                  <a:cubicBezTo>
                    <a:pt x="1096" y="62"/>
                    <a:pt x="1096" y="62"/>
                    <a:pt x="1096" y="62"/>
                  </a:cubicBezTo>
                  <a:cubicBezTo>
                    <a:pt x="1126" y="93"/>
                    <a:pt x="1141" y="133"/>
                    <a:pt x="1141" y="174"/>
                  </a:cubicBezTo>
                  <a:cubicBezTo>
                    <a:pt x="1141" y="215"/>
                    <a:pt x="1125" y="257"/>
                    <a:pt x="1094" y="289"/>
                  </a:cubicBezTo>
                  <a:cubicBezTo>
                    <a:pt x="1099" y="294"/>
                    <a:pt x="1099" y="294"/>
                    <a:pt x="1099" y="294"/>
                  </a:cubicBezTo>
                  <a:cubicBezTo>
                    <a:pt x="1094" y="289"/>
                    <a:pt x="1094" y="289"/>
                    <a:pt x="1094" y="289"/>
                  </a:cubicBezTo>
                  <a:cubicBezTo>
                    <a:pt x="286" y="1062"/>
                    <a:pt x="286" y="1062"/>
                    <a:pt x="286" y="1062"/>
                  </a:cubicBezTo>
                  <a:cubicBezTo>
                    <a:pt x="286" y="1062"/>
                    <a:pt x="286" y="1062"/>
                    <a:pt x="286" y="1062"/>
                  </a:cubicBezTo>
                  <a:cubicBezTo>
                    <a:pt x="277" y="1071"/>
                    <a:pt x="264" y="1078"/>
                    <a:pt x="250" y="1082"/>
                  </a:cubicBezTo>
                  <a:cubicBezTo>
                    <a:pt x="236" y="1086"/>
                    <a:pt x="220" y="1088"/>
                    <a:pt x="203" y="1088"/>
                  </a:cubicBezTo>
                  <a:cubicBezTo>
                    <a:pt x="169" y="1088"/>
                    <a:pt x="132" y="1081"/>
                    <a:pt x="104" y="1073"/>
                  </a:cubicBezTo>
                  <a:cubicBezTo>
                    <a:pt x="90" y="1069"/>
                    <a:pt x="78" y="1066"/>
                    <a:pt x="70" y="1063"/>
                  </a:cubicBezTo>
                  <a:cubicBezTo>
                    <a:pt x="66" y="1061"/>
                    <a:pt x="63" y="1060"/>
                    <a:pt x="61" y="1059"/>
                  </a:cubicBezTo>
                  <a:cubicBezTo>
                    <a:pt x="59" y="1059"/>
                    <a:pt x="59" y="1059"/>
                    <a:pt x="58" y="1058"/>
                  </a:cubicBezTo>
                  <a:cubicBezTo>
                    <a:pt x="57" y="1058"/>
                    <a:pt x="57" y="1058"/>
                    <a:pt x="57" y="1058"/>
                  </a:cubicBezTo>
                  <a:cubicBezTo>
                    <a:pt x="57" y="1058"/>
                    <a:pt x="57" y="1058"/>
                    <a:pt x="57" y="1058"/>
                  </a:cubicBezTo>
                  <a:cubicBezTo>
                    <a:pt x="55" y="1065"/>
                    <a:pt x="55" y="1065"/>
                    <a:pt x="55" y="1065"/>
                  </a:cubicBezTo>
                  <a:cubicBezTo>
                    <a:pt x="60" y="1060"/>
                    <a:pt x="60" y="1060"/>
                    <a:pt x="60" y="1060"/>
                  </a:cubicBezTo>
                  <a:cubicBezTo>
                    <a:pt x="29" y="1029"/>
                    <a:pt x="14" y="989"/>
                    <a:pt x="14" y="948"/>
                  </a:cubicBezTo>
                  <a:cubicBezTo>
                    <a:pt x="14" y="907"/>
                    <a:pt x="30" y="865"/>
                    <a:pt x="62" y="833"/>
                  </a:cubicBezTo>
                  <a:cubicBezTo>
                    <a:pt x="57" y="828"/>
                    <a:pt x="57" y="828"/>
                    <a:pt x="57" y="828"/>
                  </a:cubicBezTo>
                  <a:cubicBezTo>
                    <a:pt x="62" y="833"/>
                    <a:pt x="62" y="833"/>
                    <a:pt x="62" y="833"/>
                  </a:cubicBezTo>
                  <a:cubicBezTo>
                    <a:pt x="869" y="60"/>
                    <a:pt x="869" y="60"/>
                    <a:pt x="869" y="60"/>
                  </a:cubicBezTo>
                  <a:cubicBezTo>
                    <a:pt x="869" y="60"/>
                    <a:pt x="869" y="60"/>
                    <a:pt x="869" y="60"/>
                  </a:cubicBezTo>
                  <a:cubicBezTo>
                    <a:pt x="900" y="29"/>
                    <a:pt x="940" y="14"/>
                    <a:pt x="981" y="14"/>
                  </a:cubicBezTo>
                  <a:cubicBezTo>
                    <a:pt x="1023" y="14"/>
                    <a:pt x="1065" y="30"/>
                    <a:pt x="1096" y="62"/>
                  </a:cubicBezTo>
                  <a:cubicBezTo>
                    <a:pt x="1101" y="57"/>
                    <a:pt x="1101" y="57"/>
                    <a:pt x="1101" y="57"/>
                  </a:cubicBezTo>
                  <a:cubicBezTo>
                    <a:pt x="1106" y="52"/>
                    <a:pt x="1106" y="52"/>
                    <a:pt x="1106" y="52"/>
                  </a:cubicBezTo>
                  <a:cubicBezTo>
                    <a:pt x="1072" y="18"/>
                    <a:pt x="1026" y="0"/>
                    <a:pt x="981" y="0"/>
                  </a:cubicBezTo>
                  <a:cubicBezTo>
                    <a:pt x="937" y="0"/>
                    <a:pt x="893" y="17"/>
                    <a:pt x="859" y="50"/>
                  </a:cubicBezTo>
                  <a:cubicBezTo>
                    <a:pt x="864" y="55"/>
                    <a:pt x="864" y="55"/>
                    <a:pt x="864" y="55"/>
                  </a:cubicBezTo>
                  <a:cubicBezTo>
                    <a:pt x="860" y="50"/>
                    <a:pt x="860" y="50"/>
                    <a:pt x="860" y="50"/>
                  </a:cubicBezTo>
                  <a:cubicBezTo>
                    <a:pt x="52" y="823"/>
                    <a:pt x="52" y="823"/>
                    <a:pt x="52" y="823"/>
                  </a:cubicBezTo>
                  <a:cubicBezTo>
                    <a:pt x="52" y="823"/>
                    <a:pt x="52" y="823"/>
                    <a:pt x="52" y="823"/>
                  </a:cubicBezTo>
                  <a:cubicBezTo>
                    <a:pt x="18" y="858"/>
                    <a:pt x="0" y="903"/>
                    <a:pt x="0" y="948"/>
                  </a:cubicBezTo>
                  <a:cubicBezTo>
                    <a:pt x="0" y="992"/>
                    <a:pt x="17" y="1036"/>
                    <a:pt x="50" y="1069"/>
                  </a:cubicBezTo>
                  <a:cubicBezTo>
                    <a:pt x="51" y="1071"/>
                    <a:pt x="51" y="1071"/>
                    <a:pt x="51" y="1071"/>
                  </a:cubicBezTo>
                  <a:cubicBezTo>
                    <a:pt x="52" y="1071"/>
                    <a:pt x="52" y="1071"/>
                    <a:pt x="52" y="1071"/>
                  </a:cubicBezTo>
                  <a:cubicBezTo>
                    <a:pt x="52" y="1071"/>
                    <a:pt x="72" y="1079"/>
                    <a:pt x="101" y="1087"/>
                  </a:cubicBezTo>
                  <a:cubicBezTo>
                    <a:pt x="129" y="1094"/>
                    <a:pt x="167" y="1102"/>
                    <a:pt x="203" y="1102"/>
                  </a:cubicBezTo>
                  <a:cubicBezTo>
                    <a:pt x="221" y="1102"/>
                    <a:pt x="238" y="1100"/>
                    <a:pt x="254" y="1096"/>
                  </a:cubicBezTo>
                  <a:cubicBezTo>
                    <a:pt x="270" y="1091"/>
                    <a:pt x="284" y="1083"/>
                    <a:pt x="296" y="1072"/>
                  </a:cubicBezTo>
                  <a:cubicBezTo>
                    <a:pt x="291" y="1067"/>
                    <a:pt x="291" y="1067"/>
                    <a:pt x="291" y="1067"/>
                  </a:cubicBezTo>
                  <a:cubicBezTo>
                    <a:pt x="296" y="1072"/>
                    <a:pt x="296" y="1072"/>
                    <a:pt x="296" y="1072"/>
                  </a:cubicBezTo>
                  <a:cubicBezTo>
                    <a:pt x="1104" y="299"/>
                    <a:pt x="1104" y="299"/>
                    <a:pt x="1104" y="299"/>
                  </a:cubicBezTo>
                  <a:cubicBezTo>
                    <a:pt x="1104" y="299"/>
                    <a:pt x="1104" y="299"/>
                    <a:pt x="1104" y="299"/>
                  </a:cubicBezTo>
                  <a:cubicBezTo>
                    <a:pt x="1138" y="264"/>
                    <a:pt x="1155" y="219"/>
                    <a:pt x="1155" y="174"/>
                  </a:cubicBezTo>
                  <a:cubicBezTo>
                    <a:pt x="1155" y="130"/>
                    <a:pt x="1139" y="86"/>
                    <a:pt x="1106" y="52"/>
                  </a:cubicBezTo>
                  <a:lnTo>
                    <a:pt x="1101" y="57"/>
                  </a:lnTo>
                  <a:close/>
                </a:path>
              </a:pathLst>
            </a:custGeom>
            <a:solidFill>
              <a:srgbClr val="AE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2249488" y="1622426"/>
              <a:ext cx="2106612" cy="2117725"/>
            </a:xfrm>
            <a:custGeom>
              <a:avLst/>
              <a:gdLst>
                <a:gd name="T0" fmla="*/ 1444 w 1508"/>
                <a:gd name="T1" fmla="*/ 67 h 1516"/>
                <a:gd name="T2" fmla="*/ 1444 w 1508"/>
                <a:gd name="T3" fmla="*/ 67 h 1516"/>
                <a:gd name="T4" fmla="*/ 1442 w 1508"/>
                <a:gd name="T5" fmla="*/ 303 h 1516"/>
                <a:gd name="T6" fmla="*/ 301 w 1508"/>
                <a:gd name="T7" fmla="*/ 1451 h 1516"/>
                <a:gd name="T8" fmla="*/ 64 w 1508"/>
                <a:gd name="T9" fmla="*/ 1449 h 1516"/>
                <a:gd name="T10" fmla="*/ 66 w 1508"/>
                <a:gd name="T11" fmla="*/ 1212 h 1516"/>
                <a:gd name="T12" fmla="*/ 1207 w 1508"/>
                <a:gd name="T13" fmla="*/ 65 h 1516"/>
                <a:gd name="T14" fmla="*/ 1444 w 1508"/>
                <a:gd name="T15" fmla="*/ 67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8" h="1516">
                  <a:moveTo>
                    <a:pt x="1444" y="67"/>
                  </a:moveTo>
                  <a:cubicBezTo>
                    <a:pt x="1444" y="67"/>
                    <a:pt x="1444" y="67"/>
                    <a:pt x="1444" y="67"/>
                  </a:cubicBezTo>
                  <a:cubicBezTo>
                    <a:pt x="1508" y="132"/>
                    <a:pt x="1507" y="238"/>
                    <a:pt x="1442" y="303"/>
                  </a:cubicBezTo>
                  <a:cubicBezTo>
                    <a:pt x="301" y="1451"/>
                    <a:pt x="301" y="1451"/>
                    <a:pt x="301" y="1451"/>
                  </a:cubicBezTo>
                  <a:cubicBezTo>
                    <a:pt x="236" y="1516"/>
                    <a:pt x="129" y="1515"/>
                    <a:pt x="64" y="1449"/>
                  </a:cubicBezTo>
                  <a:cubicBezTo>
                    <a:pt x="0" y="1383"/>
                    <a:pt x="2" y="1278"/>
                    <a:pt x="66" y="1212"/>
                  </a:cubicBezTo>
                  <a:cubicBezTo>
                    <a:pt x="1207" y="65"/>
                    <a:pt x="1207" y="65"/>
                    <a:pt x="1207" y="65"/>
                  </a:cubicBezTo>
                  <a:cubicBezTo>
                    <a:pt x="1272" y="0"/>
                    <a:pt x="1379" y="1"/>
                    <a:pt x="144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2262188" y="1636713"/>
              <a:ext cx="2079625" cy="2089150"/>
            </a:xfrm>
            <a:custGeom>
              <a:avLst/>
              <a:gdLst>
                <a:gd name="T0" fmla="*/ 1434 w 1488"/>
                <a:gd name="T1" fmla="*/ 57 h 1496"/>
                <a:gd name="T2" fmla="*/ 1429 w 1488"/>
                <a:gd name="T3" fmla="*/ 62 h 1496"/>
                <a:gd name="T4" fmla="*/ 1474 w 1488"/>
                <a:gd name="T5" fmla="*/ 173 h 1496"/>
                <a:gd name="T6" fmla="*/ 1427 w 1488"/>
                <a:gd name="T7" fmla="*/ 288 h 1496"/>
                <a:gd name="T8" fmla="*/ 286 w 1488"/>
                <a:gd name="T9" fmla="*/ 1436 h 1496"/>
                <a:gd name="T10" fmla="*/ 174 w 1488"/>
                <a:gd name="T11" fmla="*/ 1482 h 1496"/>
                <a:gd name="T12" fmla="*/ 59 w 1488"/>
                <a:gd name="T13" fmla="*/ 1434 h 1496"/>
                <a:gd name="T14" fmla="*/ 14 w 1488"/>
                <a:gd name="T15" fmla="*/ 1322 h 1496"/>
                <a:gd name="T16" fmla="*/ 61 w 1488"/>
                <a:gd name="T17" fmla="*/ 1207 h 1496"/>
                <a:gd name="T18" fmla="*/ 1202 w 1488"/>
                <a:gd name="T19" fmla="*/ 60 h 1496"/>
                <a:gd name="T20" fmla="*/ 1314 w 1488"/>
                <a:gd name="T21" fmla="*/ 14 h 1496"/>
                <a:gd name="T22" fmla="*/ 1429 w 1488"/>
                <a:gd name="T23" fmla="*/ 62 h 1496"/>
                <a:gd name="T24" fmla="*/ 1434 w 1488"/>
                <a:gd name="T25" fmla="*/ 57 h 1496"/>
                <a:gd name="T26" fmla="*/ 1439 w 1488"/>
                <a:gd name="T27" fmla="*/ 52 h 1496"/>
                <a:gd name="T28" fmla="*/ 1314 w 1488"/>
                <a:gd name="T29" fmla="*/ 0 h 1496"/>
                <a:gd name="T30" fmla="*/ 1193 w 1488"/>
                <a:gd name="T31" fmla="*/ 50 h 1496"/>
                <a:gd name="T32" fmla="*/ 50 w 1488"/>
                <a:gd name="T33" fmla="*/ 1199 h 1496"/>
                <a:gd name="T34" fmla="*/ 51 w 1488"/>
                <a:gd name="T35" fmla="*/ 1198 h 1496"/>
                <a:gd name="T36" fmla="*/ 0 w 1488"/>
                <a:gd name="T37" fmla="*/ 1322 h 1496"/>
                <a:gd name="T38" fmla="*/ 49 w 1488"/>
                <a:gd name="T39" fmla="*/ 1444 h 1496"/>
                <a:gd name="T40" fmla="*/ 174 w 1488"/>
                <a:gd name="T41" fmla="*/ 1496 h 1496"/>
                <a:gd name="T42" fmla="*/ 296 w 1488"/>
                <a:gd name="T43" fmla="*/ 1446 h 1496"/>
                <a:gd name="T44" fmla="*/ 1437 w 1488"/>
                <a:gd name="T45" fmla="*/ 298 h 1496"/>
                <a:gd name="T46" fmla="*/ 1488 w 1488"/>
                <a:gd name="T47" fmla="*/ 173 h 1496"/>
                <a:gd name="T48" fmla="*/ 1439 w 1488"/>
                <a:gd name="T49" fmla="*/ 52 h 1496"/>
                <a:gd name="T50" fmla="*/ 1434 w 1488"/>
                <a:gd name="T51" fmla="*/ 57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8" h="1496">
                  <a:moveTo>
                    <a:pt x="1434" y="57"/>
                  </a:moveTo>
                  <a:cubicBezTo>
                    <a:pt x="1429" y="62"/>
                    <a:pt x="1429" y="62"/>
                    <a:pt x="1429" y="62"/>
                  </a:cubicBezTo>
                  <a:cubicBezTo>
                    <a:pt x="1459" y="93"/>
                    <a:pt x="1474" y="133"/>
                    <a:pt x="1474" y="173"/>
                  </a:cubicBezTo>
                  <a:cubicBezTo>
                    <a:pt x="1474" y="215"/>
                    <a:pt x="1458" y="257"/>
                    <a:pt x="1427" y="288"/>
                  </a:cubicBezTo>
                  <a:cubicBezTo>
                    <a:pt x="286" y="1436"/>
                    <a:pt x="286" y="1436"/>
                    <a:pt x="286" y="1436"/>
                  </a:cubicBezTo>
                  <a:cubicBezTo>
                    <a:pt x="255" y="1467"/>
                    <a:pt x="215" y="1482"/>
                    <a:pt x="174" y="1482"/>
                  </a:cubicBezTo>
                  <a:cubicBezTo>
                    <a:pt x="132" y="1482"/>
                    <a:pt x="91" y="1466"/>
                    <a:pt x="59" y="1434"/>
                  </a:cubicBezTo>
                  <a:cubicBezTo>
                    <a:pt x="29" y="1403"/>
                    <a:pt x="14" y="1363"/>
                    <a:pt x="14" y="1322"/>
                  </a:cubicBezTo>
                  <a:cubicBezTo>
                    <a:pt x="14" y="1281"/>
                    <a:pt x="30" y="1239"/>
                    <a:pt x="61" y="1207"/>
                  </a:cubicBezTo>
                  <a:cubicBezTo>
                    <a:pt x="1202" y="60"/>
                    <a:pt x="1202" y="60"/>
                    <a:pt x="1202" y="60"/>
                  </a:cubicBezTo>
                  <a:cubicBezTo>
                    <a:pt x="1233" y="29"/>
                    <a:pt x="1273" y="14"/>
                    <a:pt x="1314" y="14"/>
                  </a:cubicBezTo>
                  <a:cubicBezTo>
                    <a:pt x="1356" y="14"/>
                    <a:pt x="1398" y="30"/>
                    <a:pt x="1429" y="62"/>
                  </a:cubicBezTo>
                  <a:cubicBezTo>
                    <a:pt x="1434" y="57"/>
                    <a:pt x="1434" y="57"/>
                    <a:pt x="1434" y="57"/>
                  </a:cubicBezTo>
                  <a:cubicBezTo>
                    <a:pt x="1439" y="52"/>
                    <a:pt x="1439" y="52"/>
                    <a:pt x="1439" y="52"/>
                  </a:cubicBezTo>
                  <a:cubicBezTo>
                    <a:pt x="1405" y="17"/>
                    <a:pt x="1359" y="0"/>
                    <a:pt x="1314" y="0"/>
                  </a:cubicBezTo>
                  <a:cubicBezTo>
                    <a:pt x="1270" y="0"/>
                    <a:pt x="1226" y="16"/>
                    <a:pt x="1193" y="50"/>
                  </a:cubicBezTo>
                  <a:cubicBezTo>
                    <a:pt x="50" y="1199"/>
                    <a:pt x="50" y="1199"/>
                    <a:pt x="50" y="1199"/>
                  </a:cubicBezTo>
                  <a:cubicBezTo>
                    <a:pt x="51" y="1198"/>
                    <a:pt x="51" y="1198"/>
                    <a:pt x="51" y="1198"/>
                  </a:cubicBezTo>
                  <a:cubicBezTo>
                    <a:pt x="17" y="1232"/>
                    <a:pt x="0" y="1277"/>
                    <a:pt x="0" y="1322"/>
                  </a:cubicBezTo>
                  <a:cubicBezTo>
                    <a:pt x="0" y="1366"/>
                    <a:pt x="16" y="1410"/>
                    <a:pt x="49" y="1444"/>
                  </a:cubicBezTo>
                  <a:cubicBezTo>
                    <a:pt x="83" y="1478"/>
                    <a:pt x="129" y="1496"/>
                    <a:pt x="174" y="1496"/>
                  </a:cubicBezTo>
                  <a:cubicBezTo>
                    <a:pt x="218" y="1496"/>
                    <a:pt x="262" y="1479"/>
                    <a:pt x="296" y="1446"/>
                  </a:cubicBezTo>
                  <a:cubicBezTo>
                    <a:pt x="1437" y="298"/>
                    <a:pt x="1437" y="298"/>
                    <a:pt x="1437" y="298"/>
                  </a:cubicBezTo>
                  <a:cubicBezTo>
                    <a:pt x="1471" y="264"/>
                    <a:pt x="1488" y="219"/>
                    <a:pt x="1488" y="173"/>
                  </a:cubicBezTo>
                  <a:cubicBezTo>
                    <a:pt x="1488" y="129"/>
                    <a:pt x="1472" y="86"/>
                    <a:pt x="1439" y="52"/>
                  </a:cubicBezTo>
                  <a:lnTo>
                    <a:pt x="1434" y="57"/>
                  </a:lnTo>
                  <a:close/>
                </a:path>
              </a:pathLst>
            </a:custGeom>
            <a:solidFill>
              <a:srgbClr val="AE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1808163" y="1250951"/>
              <a:ext cx="30162" cy="144463"/>
            </a:xfrm>
            <a:custGeom>
              <a:avLst/>
              <a:gdLst>
                <a:gd name="T0" fmla="*/ 21 w 21"/>
                <a:gd name="T1" fmla="*/ 92 h 103"/>
                <a:gd name="T2" fmla="*/ 11 w 21"/>
                <a:gd name="T3" fmla="*/ 103 h 103"/>
                <a:gd name="T4" fmla="*/ 0 w 21"/>
                <a:gd name="T5" fmla="*/ 92 h 103"/>
                <a:gd name="T6" fmla="*/ 0 w 21"/>
                <a:gd name="T7" fmla="*/ 11 h 103"/>
                <a:gd name="T8" fmla="*/ 11 w 21"/>
                <a:gd name="T9" fmla="*/ 0 h 103"/>
                <a:gd name="T10" fmla="*/ 21 w 21"/>
                <a:gd name="T11" fmla="*/ 11 h 103"/>
                <a:gd name="T12" fmla="*/ 21 w 21"/>
                <a:gd name="T13" fmla="*/ 9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03">
                  <a:moveTo>
                    <a:pt x="21" y="92"/>
                  </a:moveTo>
                  <a:cubicBezTo>
                    <a:pt x="21" y="98"/>
                    <a:pt x="17" y="103"/>
                    <a:pt x="11" y="103"/>
                  </a:cubicBezTo>
                  <a:cubicBezTo>
                    <a:pt x="5" y="103"/>
                    <a:pt x="0" y="98"/>
                    <a:pt x="0" y="9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1" y="5"/>
                    <a:pt x="21" y="11"/>
                  </a:cubicBezTo>
                  <a:lnTo>
                    <a:pt x="21" y="92"/>
                  </a:lnTo>
                  <a:close/>
                </a:path>
              </a:pathLst>
            </a:cu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1808163" y="1533526"/>
              <a:ext cx="30162" cy="269875"/>
            </a:xfrm>
            <a:custGeom>
              <a:avLst/>
              <a:gdLst>
                <a:gd name="T0" fmla="*/ 21 w 21"/>
                <a:gd name="T1" fmla="*/ 182 h 193"/>
                <a:gd name="T2" fmla="*/ 11 w 21"/>
                <a:gd name="T3" fmla="*/ 193 h 193"/>
                <a:gd name="T4" fmla="*/ 0 w 21"/>
                <a:gd name="T5" fmla="*/ 182 h 193"/>
                <a:gd name="T6" fmla="*/ 0 w 21"/>
                <a:gd name="T7" fmla="*/ 10 h 193"/>
                <a:gd name="T8" fmla="*/ 11 w 21"/>
                <a:gd name="T9" fmla="*/ 0 h 193"/>
                <a:gd name="T10" fmla="*/ 21 w 21"/>
                <a:gd name="T11" fmla="*/ 10 h 193"/>
                <a:gd name="T12" fmla="*/ 21 w 21"/>
                <a:gd name="T13" fmla="*/ 18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93">
                  <a:moveTo>
                    <a:pt x="21" y="182"/>
                  </a:moveTo>
                  <a:cubicBezTo>
                    <a:pt x="21" y="188"/>
                    <a:pt x="17" y="193"/>
                    <a:pt x="11" y="193"/>
                  </a:cubicBezTo>
                  <a:cubicBezTo>
                    <a:pt x="5" y="193"/>
                    <a:pt x="0" y="188"/>
                    <a:pt x="0" y="18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lnTo>
                    <a:pt x="21" y="182"/>
                  </a:lnTo>
                  <a:close/>
                </a:path>
              </a:pathLst>
            </a:cu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748088" y="1533526"/>
              <a:ext cx="30162" cy="269875"/>
            </a:xfrm>
            <a:custGeom>
              <a:avLst/>
              <a:gdLst>
                <a:gd name="T0" fmla="*/ 22 w 22"/>
                <a:gd name="T1" fmla="*/ 182 h 193"/>
                <a:gd name="T2" fmla="*/ 11 w 22"/>
                <a:gd name="T3" fmla="*/ 193 h 193"/>
                <a:gd name="T4" fmla="*/ 0 w 22"/>
                <a:gd name="T5" fmla="*/ 182 h 193"/>
                <a:gd name="T6" fmla="*/ 0 w 22"/>
                <a:gd name="T7" fmla="*/ 10 h 193"/>
                <a:gd name="T8" fmla="*/ 11 w 22"/>
                <a:gd name="T9" fmla="*/ 0 h 193"/>
                <a:gd name="T10" fmla="*/ 22 w 22"/>
                <a:gd name="T11" fmla="*/ 10 h 193"/>
                <a:gd name="T12" fmla="*/ 22 w 22"/>
                <a:gd name="T13" fmla="*/ 18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93">
                  <a:moveTo>
                    <a:pt x="22" y="182"/>
                  </a:moveTo>
                  <a:cubicBezTo>
                    <a:pt x="22" y="188"/>
                    <a:pt x="17" y="193"/>
                    <a:pt x="11" y="193"/>
                  </a:cubicBezTo>
                  <a:cubicBezTo>
                    <a:pt x="5" y="193"/>
                    <a:pt x="0" y="188"/>
                    <a:pt x="0" y="18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2" y="4"/>
                    <a:pt x="22" y="10"/>
                  </a:cubicBezTo>
                  <a:lnTo>
                    <a:pt x="22" y="182"/>
                  </a:lnTo>
                  <a:close/>
                </a:path>
              </a:pathLst>
            </a:cu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1808163" y="1852613"/>
              <a:ext cx="30162" cy="269875"/>
            </a:xfrm>
            <a:custGeom>
              <a:avLst/>
              <a:gdLst>
                <a:gd name="T0" fmla="*/ 21 w 21"/>
                <a:gd name="T1" fmla="*/ 182 h 193"/>
                <a:gd name="T2" fmla="*/ 11 w 21"/>
                <a:gd name="T3" fmla="*/ 193 h 193"/>
                <a:gd name="T4" fmla="*/ 0 w 21"/>
                <a:gd name="T5" fmla="*/ 182 h 193"/>
                <a:gd name="T6" fmla="*/ 0 w 21"/>
                <a:gd name="T7" fmla="*/ 10 h 193"/>
                <a:gd name="T8" fmla="*/ 11 w 21"/>
                <a:gd name="T9" fmla="*/ 0 h 193"/>
                <a:gd name="T10" fmla="*/ 21 w 21"/>
                <a:gd name="T11" fmla="*/ 10 h 193"/>
                <a:gd name="T12" fmla="*/ 21 w 21"/>
                <a:gd name="T13" fmla="*/ 18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93">
                  <a:moveTo>
                    <a:pt x="21" y="182"/>
                  </a:moveTo>
                  <a:cubicBezTo>
                    <a:pt x="21" y="188"/>
                    <a:pt x="17" y="193"/>
                    <a:pt x="11" y="193"/>
                  </a:cubicBezTo>
                  <a:cubicBezTo>
                    <a:pt x="5" y="193"/>
                    <a:pt x="0" y="188"/>
                    <a:pt x="0" y="18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lnTo>
                    <a:pt x="21" y="182"/>
                  </a:lnTo>
                  <a:close/>
                </a:path>
              </a:pathLst>
            </a:cu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1822450" y="1058863"/>
              <a:ext cx="55562" cy="44450"/>
            </a:xfrm>
            <a:custGeom>
              <a:avLst/>
              <a:gdLst>
                <a:gd name="T0" fmla="*/ 0 w 40"/>
                <a:gd name="T1" fmla="*/ 2 h 32"/>
                <a:gd name="T2" fmla="*/ 0 w 40"/>
                <a:gd name="T3" fmla="*/ 30 h 32"/>
                <a:gd name="T4" fmla="*/ 40 w 40"/>
                <a:gd name="T5" fmla="*/ 32 h 32"/>
                <a:gd name="T6" fmla="*/ 40 w 40"/>
                <a:gd name="T7" fmla="*/ 3 h 32"/>
                <a:gd name="T8" fmla="*/ 0 w 40"/>
                <a:gd name="T9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0" y="2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4" y="30"/>
                    <a:pt x="26" y="29"/>
                    <a:pt x="40" y="32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6" y="0"/>
                    <a:pt x="14" y="1"/>
                    <a:pt x="0" y="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3706813" y="1058863"/>
              <a:ext cx="57150" cy="44450"/>
            </a:xfrm>
            <a:custGeom>
              <a:avLst/>
              <a:gdLst>
                <a:gd name="T0" fmla="*/ 0 w 40"/>
                <a:gd name="T1" fmla="*/ 2 h 32"/>
                <a:gd name="T2" fmla="*/ 0 w 40"/>
                <a:gd name="T3" fmla="*/ 30 h 32"/>
                <a:gd name="T4" fmla="*/ 40 w 40"/>
                <a:gd name="T5" fmla="*/ 32 h 32"/>
                <a:gd name="T6" fmla="*/ 40 w 40"/>
                <a:gd name="T7" fmla="*/ 3 h 32"/>
                <a:gd name="T8" fmla="*/ 0 w 40"/>
                <a:gd name="T9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0" y="2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3" y="30"/>
                    <a:pt x="25" y="29"/>
                    <a:pt x="40" y="32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5" y="0"/>
                    <a:pt x="13" y="1"/>
                    <a:pt x="0" y="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1822450" y="4156076"/>
              <a:ext cx="55562" cy="42863"/>
            </a:xfrm>
            <a:custGeom>
              <a:avLst/>
              <a:gdLst>
                <a:gd name="T0" fmla="*/ 0 w 40"/>
                <a:gd name="T1" fmla="*/ 1 h 31"/>
                <a:gd name="T2" fmla="*/ 0 w 40"/>
                <a:gd name="T3" fmla="*/ 30 h 31"/>
                <a:gd name="T4" fmla="*/ 40 w 40"/>
                <a:gd name="T5" fmla="*/ 31 h 31"/>
                <a:gd name="T6" fmla="*/ 40 w 40"/>
                <a:gd name="T7" fmla="*/ 3 h 31"/>
                <a:gd name="T8" fmla="*/ 0 w 40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0" y="1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4" y="29"/>
                    <a:pt x="26" y="28"/>
                    <a:pt x="40" y="31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6" y="0"/>
                    <a:pt x="14" y="1"/>
                    <a:pt x="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3706813" y="4156076"/>
              <a:ext cx="57150" cy="42863"/>
            </a:xfrm>
            <a:custGeom>
              <a:avLst/>
              <a:gdLst>
                <a:gd name="T0" fmla="*/ 0 w 40"/>
                <a:gd name="T1" fmla="*/ 1 h 31"/>
                <a:gd name="T2" fmla="*/ 0 w 40"/>
                <a:gd name="T3" fmla="*/ 30 h 31"/>
                <a:gd name="T4" fmla="*/ 40 w 40"/>
                <a:gd name="T5" fmla="*/ 31 h 31"/>
                <a:gd name="T6" fmla="*/ 40 w 40"/>
                <a:gd name="T7" fmla="*/ 3 h 31"/>
                <a:gd name="T8" fmla="*/ 0 w 40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0" y="1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13" y="29"/>
                    <a:pt x="25" y="28"/>
                    <a:pt x="40" y="31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25" y="0"/>
                    <a:pt x="13" y="1"/>
                    <a:pt x="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1824038" y="782638"/>
              <a:ext cx="1939925" cy="3836988"/>
            </a:xfrm>
            <a:custGeom>
              <a:avLst/>
              <a:gdLst>
                <a:gd name="T0" fmla="*/ 0 w 1388"/>
                <a:gd name="T1" fmla="*/ 2571 h 2748"/>
                <a:gd name="T2" fmla="*/ 168 w 1388"/>
                <a:gd name="T3" fmla="*/ 2748 h 2748"/>
                <a:gd name="T4" fmla="*/ 1219 w 1388"/>
                <a:gd name="T5" fmla="*/ 2748 h 2748"/>
                <a:gd name="T6" fmla="*/ 1388 w 1388"/>
                <a:gd name="T7" fmla="*/ 2571 h 2748"/>
                <a:gd name="T8" fmla="*/ 1388 w 1388"/>
                <a:gd name="T9" fmla="*/ 177 h 2748"/>
                <a:gd name="T10" fmla="*/ 1219 w 1388"/>
                <a:gd name="T11" fmla="*/ 0 h 2748"/>
                <a:gd name="T12" fmla="*/ 168 w 1388"/>
                <a:gd name="T13" fmla="*/ 0 h 2748"/>
                <a:gd name="T14" fmla="*/ 0 w 1388"/>
                <a:gd name="T15" fmla="*/ 177 h 2748"/>
                <a:gd name="T16" fmla="*/ 0 w 1388"/>
                <a:gd name="T17" fmla="*/ 2571 h 2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8" h="2748">
                  <a:moveTo>
                    <a:pt x="0" y="2571"/>
                  </a:moveTo>
                  <a:cubicBezTo>
                    <a:pt x="0" y="2669"/>
                    <a:pt x="75" y="2748"/>
                    <a:pt x="168" y="2748"/>
                  </a:cubicBezTo>
                  <a:cubicBezTo>
                    <a:pt x="1219" y="2748"/>
                    <a:pt x="1219" y="2748"/>
                    <a:pt x="1219" y="2748"/>
                  </a:cubicBezTo>
                  <a:cubicBezTo>
                    <a:pt x="1312" y="2748"/>
                    <a:pt x="1388" y="2669"/>
                    <a:pt x="1388" y="2571"/>
                  </a:cubicBezTo>
                  <a:cubicBezTo>
                    <a:pt x="1388" y="177"/>
                    <a:pt x="1388" y="177"/>
                    <a:pt x="1388" y="177"/>
                  </a:cubicBezTo>
                  <a:cubicBezTo>
                    <a:pt x="1388" y="79"/>
                    <a:pt x="1312" y="0"/>
                    <a:pt x="1219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75" y="0"/>
                    <a:pt x="0" y="79"/>
                    <a:pt x="0" y="177"/>
                  </a:cubicBezTo>
                  <a:cubicBezTo>
                    <a:pt x="0" y="2571"/>
                    <a:pt x="0" y="2571"/>
                    <a:pt x="0" y="257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1819275" y="779463"/>
              <a:ext cx="1946275" cy="3843338"/>
            </a:xfrm>
            <a:custGeom>
              <a:avLst/>
              <a:gdLst>
                <a:gd name="T0" fmla="*/ 3 w 1393"/>
                <a:gd name="T1" fmla="*/ 2573 h 2752"/>
                <a:gd name="T2" fmla="*/ 0 w 1393"/>
                <a:gd name="T3" fmla="*/ 2573 h 2752"/>
                <a:gd name="T4" fmla="*/ 50 w 1393"/>
                <a:gd name="T5" fmla="*/ 2699 h 2752"/>
                <a:gd name="T6" fmla="*/ 171 w 1393"/>
                <a:gd name="T7" fmla="*/ 2752 h 2752"/>
                <a:gd name="T8" fmla="*/ 1222 w 1393"/>
                <a:gd name="T9" fmla="*/ 2752 h 2752"/>
                <a:gd name="T10" fmla="*/ 1343 w 1393"/>
                <a:gd name="T11" fmla="*/ 2699 h 2752"/>
                <a:gd name="T12" fmla="*/ 1393 w 1393"/>
                <a:gd name="T13" fmla="*/ 2573 h 2752"/>
                <a:gd name="T14" fmla="*/ 1393 w 1393"/>
                <a:gd name="T15" fmla="*/ 179 h 2752"/>
                <a:gd name="T16" fmla="*/ 1343 w 1393"/>
                <a:gd name="T17" fmla="*/ 52 h 2752"/>
                <a:gd name="T18" fmla="*/ 1222 w 1393"/>
                <a:gd name="T19" fmla="*/ 0 h 2752"/>
                <a:gd name="T20" fmla="*/ 171 w 1393"/>
                <a:gd name="T21" fmla="*/ 0 h 2752"/>
                <a:gd name="T22" fmla="*/ 50 w 1393"/>
                <a:gd name="T23" fmla="*/ 52 h 2752"/>
                <a:gd name="T24" fmla="*/ 0 w 1393"/>
                <a:gd name="T25" fmla="*/ 179 h 2752"/>
                <a:gd name="T26" fmla="*/ 0 w 1393"/>
                <a:gd name="T27" fmla="*/ 2573 h 2752"/>
                <a:gd name="T28" fmla="*/ 3 w 1393"/>
                <a:gd name="T29" fmla="*/ 2573 h 2752"/>
                <a:gd name="T30" fmla="*/ 5 w 1393"/>
                <a:gd name="T31" fmla="*/ 2573 h 2752"/>
                <a:gd name="T32" fmla="*/ 5 w 1393"/>
                <a:gd name="T33" fmla="*/ 179 h 2752"/>
                <a:gd name="T34" fmla="*/ 54 w 1393"/>
                <a:gd name="T35" fmla="*/ 55 h 2752"/>
                <a:gd name="T36" fmla="*/ 171 w 1393"/>
                <a:gd name="T37" fmla="*/ 4 h 2752"/>
                <a:gd name="T38" fmla="*/ 1222 w 1393"/>
                <a:gd name="T39" fmla="*/ 4 h 2752"/>
                <a:gd name="T40" fmla="*/ 1340 w 1393"/>
                <a:gd name="T41" fmla="*/ 55 h 2752"/>
                <a:gd name="T42" fmla="*/ 1388 w 1393"/>
                <a:gd name="T43" fmla="*/ 179 h 2752"/>
                <a:gd name="T44" fmla="*/ 1388 w 1393"/>
                <a:gd name="T45" fmla="*/ 2573 h 2752"/>
                <a:gd name="T46" fmla="*/ 1340 w 1393"/>
                <a:gd name="T47" fmla="*/ 2696 h 2752"/>
                <a:gd name="T48" fmla="*/ 1222 w 1393"/>
                <a:gd name="T49" fmla="*/ 2747 h 2752"/>
                <a:gd name="T50" fmla="*/ 171 w 1393"/>
                <a:gd name="T51" fmla="*/ 2747 h 2752"/>
                <a:gd name="T52" fmla="*/ 54 w 1393"/>
                <a:gd name="T53" fmla="*/ 2696 h 2752"/>
                <a:gd name="T54" fmla="*/ 5 w 1393"/>
                <a:gd name="T55" fmla="*/ 2573 h 2752"/>
                <a:gd name="T56" fmla="*/ 3 w 1393"/>
                <a:gd name="T57" fmla="*/ 2573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93" h="2752">
                  <a:moveTo>
                    <a:pt x="3" y="2573"/>
                  </a:moveTo>
                  <a:cubicBezTo>
                    <a:pt x="0" y="2573"/>
                    <a:pt x="0" y="2573"/>
                    <a:pt x="0" y="2573"/>
                  </a:cubicBezTo>
                  <a:cubicBezTo>
                    <a:pt x="0" y="2622"/>
                    <a:pt x="19" y="2667"/>
                    <a:pt x="50" y="2699"/>
                  </a:cubicBezTo>
                  <a:cubicBezTo>
                    <a:pt x="81" y="2732"/>
                    <a:pt x="124" y="2752"/>
                    <a:pt x="171" y="2752"/>
                  </a:cubicBezTo>
                  <a:cubicBezTo>
                    <a:pt x="1222" y="2752"/>
                    <a:pt x="1222" y="2752"/>
                    <a:pt x="1222" y="2752"/>
                  </a:cubicBezTo>
                  <a:cubicBezTo>
                    <a:pt x="1269" y="2752"/>
                    <a:pt x="1312" y="2732"/>
                    <a:pt x="1343" y="2699"/>
                  </a:cubicBezTo>
                  <a:cubicBezTo>
                    <a:pt x="1374" y="2667"/>
                    <a:pt x="1393" y="2622"/>
                    <a:pt x="1393" y="2573"/>
                  </a:cubicBezTo>
                  <a:cubicBezTo>
                    <a:pt x="1393" y="179"/>
                    <a:pt x="1393" y="179"/>
                    <a:pt x="1393" y="179"/>
                  </a:cubicBezTo>
                  <a:cubicBezTo>
                    <a:pt x="1393" y="129"/>
                    <a:pt x="1374" y="85"/>
                    <a:pt x="1343" y="52"/>
                  </a:cubicBezTo>
                  <a:cubicBezTo>
                    <a:pt x="1312" y="20"/>
                    <a:pt x="1269" y="0"/>
                    <a:pt x="1222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24" y="0"/>
                    <a:pt x="81" y="20"/>
                    <a:pt x="50" y="52"/>
                  </a:cubicBezTo>
                  <a:cubicBezTo>
                    <a:pt x="19" y="85"/>
                    <a:pt x="0" y="129"/>
                    <a:pt x="0" y="179"/>
                  </a:cubicBezTo>
                  <a:cubicBezTo>
                    <a:pt x="0" y="2573"/>
                    <a:pt x="0" y="2573"/>
                    <a:pt x="0" y="2573"/>
                  </a:cubicBezTo>
                  <a:cubicBezTo>
                    <a:pt x="3" y="2573"/>
                    <a:pt x="3" y="2573"/>
                    <a:pt x="3" y="2573"/>
                  </a:cubicBezTo>
                  <a:cubicBezTo>
                    <a:pt x="5" y="2573"/>
                    <a:pt x="5" y="2573"/>
                    <a:pt x="5" y="2573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5" y="131"/>
                    <a:pt x="24" y="87"/>
                    <a:pt x="54" y="55"/>
                  </a:cubicBezTo>
                  <a:cubicBezTo>
                    <a:pt x="84" y="24"/>
                    <a:pt x="125" y="4"/>
                    <a:pt x="171" y="4"/>
                  </a:cubicBezTo>
                  <a:cubicBezTo>
                    <a:pt x="1222" y="4"/>
                    <a:pt x="1222" y="4"/>
                    <a:pt x="1222" y="4"/>
                  </a:cubicBezTo>
                  <a:cubicBezTo>
                    <a:pt x="1268" y="4"/>
                    <a:pt x="1309" y="24"/>
                    <a:pt x="1340" y="55"/>
                  </a:cubicBezTo>
                  <a:cubicBezTo>
                    <a:pt x="1370" y="87"/>
                    <a:pt x="1388" y="131"/>
                    <a:pt x="1388" y="179"/>
                  </a:cubicBezTo>
                  <a:cubicBezTo>
                    <a:pt x="1388" y="2573"/>
                    <a:pt x="1388" y="2573"/>
                    <a:pt x="1388" y="2573"/>
                  </a:cubicBezTo>
                  <a:cubicBezTo>
                    <a:pt x="1388" y="2621"/>
                    <a:pt x="1370" y="2665"/>
                    <a:pt x="1340" y="2696"/>
                  </a:cubicBezTo>
                  <a:cubicBezTo>
                    <a:pt x="1309" y="2728"/>
                    <a:pt x="1268" y="2747"/>
                    <a:pt x="1222" y="2747"/>
                  </a:cubicBezTo>
                  <a:cubicBezTo>
                    <a:pt x="171" y="2747"/>
                    <a:pt x="171" y="2747"/>
                    <a:pt x="171" y="2747"/>
                  </a:cubicBezTo>
                  <a:cubicBezTo>
                    <a:pt x="125" y="2747"/>
                    <a:pt x="84" y="2728"/>
                    <a:pt x="54" y="2696"/>
                  </a:cubicBezTo>
                  <a:cubicBezTo>
                    <a:pt x="24" y="2665"/>
                    <a:pt x="5" y="2621"/>
                    <a:pt x="5" y="2573"/>
                  </a:cubicBezTo>
                  <a:lnTo>
                    <a:pt x="3" y="2573"/>
                  </a:lnTo>
                  <a:close/>
                </a:path>
              </a:pathLst>
            </a:cu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1878013" y="820738"/>
              <a:ext cx="1831975" cy="3743325"/>
            </a:xfrm>
            <a:custGeom>
              <a:avLst/>
              <a:gdLst>
                <a:gd name="T0" fmla="*/ 2 w 1312"/>
                <a:gd name="T1" fmla="*/ 2501 h 2680"/>
                <a:gd name="T2" fmla="*/ 0 w 1312"/>
                <a:gd name="T3" fmla="*/ 2501 h 2680"/>
                <a:gd name="T4" fmla="*/ 50 w 1312"/>
                <a:gd name="T5" fmla="*/ 2628 h 2680"/>
                <a:gd name="T6" fmla="*/ 170 w 1312"/>
                <a:gd name="T7" fmla="*/ 2680 h 2680"/>
                <a:gd name="T8" fmla="*/ 1141 w 1312"/>
                <a:gd name="T9" fmla="*/ 2680 h 2680"/>
                <a:gd name="T10" fmla="*/ 1262 w 1312"/>
                <a:gd name="T11" fmla="*/ 2628 h 2680"/>
                <a:gd name="T12" fmla="*/ 1312 w 1312"/>
                <a:gd name="T13" fmla="*/ 2501 h 2680"/>
                <a:gd name="T14" fmla="*/ 1312 w 1312"/>
                <a:gd name="T15" fmla="*/ 179 h 2680"/>
                <a:gd name="T16" fmla="*/ 1262 w 1312"/>
                <a:gd name="T17" fmla="*/ 52 h 2680"/>
                <a:gd name="T18" fmla="*/ 1141 w 1312"/>
                <a:gd name="T19" fmla="*/ 0 h 2680"/>
                <a:gd name="T20" fmla="*/ 170 w 1312"/>
                <a:gd name="T21" fmla="*/ 0 h 2680"/>
                <a:gd name="T22" fmla="*/ 50 w 1312"/>
                <a:gd name="T23" fmla="*/ 52 h 2680"/>
                <a:gd name="T24" fmla="*/ 0 w 1312"/>
                <a:gd name="T25" fmla="*/ 179 h 2680"/>
                <a:gd name="T26" fmla="*/ 0 w 1312"/>
                <a:gd name="T27" fmla="*/ 2501 h 2680"/>
                <a:gd name="T28" fmla="*/ 2 w 1312"/>
                <a:gd name="T29" fmla="*/ 2501 h 2680"/>
                <a:gd name="T30" fmla="*/ 4 w 1312"/>
                <a:gd name="T31" fmla="*/ 2501 h 2680"/>
                <a:gd name="T32" fmla="*/ 4 w 1312"/>
                <a:gd name="T33" fmla="*/ 179 h 2680"/>
                <a:gd name="T34" fmla="*/ 53 w 1312"/>
                <a:gd name="T35" fmla="*/ 56 h 2680"/>
                <a:gd name="T36" fmla="*/ 170 w 1312"/>
                <a:gd name="T37" fmla="*/ 4 h 2680"/>
                <a:gd name="T38" fmla="*/ 1141 w 1312"/>
                <a:gd name="T39" fmla="*/ 4 h 2680"/>
                <a:gd name="T40" fmla="*/ 1258 w 1312"/>
                <a:gd name="T41" fmla="*/ 56 h 2680"/>
                <a:gd name="T42" fmla="*/ 1307 w 1312"/>
                <a:gd name="T43" fmla="*/ 179 h 2680"/>
                <a:gd name="T44" fmla="*/ 1307 w 1312"/>
                <a:gd name="T45" fmla="*/ 2501 h 2680"/>
                <a:gd name="T46" fmla="*/ 1258 w 1312"/>
                <a:gd name="T47" fmla="*/ 2625 h 2680"/>
                <a:gd name="T48" fmla="*/ 1141 w 1312"/>
                <a:gd name="T49" fmla="*/ 2676 h 2680"/>
                <a:gd name="T50" fmla="*/ 170 w 1312"/>
                <a:gd name="T51" fmla="*/ 2676 h 2680"/>
                <a:gd name="T52" fmla="*/ 53 w 1312"/>
                <a:gd name="T53" fmla="*/ 2625 h 2680"/>
                <a:gd name="T54" fmla="*/ 4 w 1312"/>
                <a:gd name="T55" fmla="*/ 2501 h 2680"/>
                <a:gd name="T56" fmla="*/ 2 w 1312"/>
                <a:gd name="T57" fmla="*/ 2501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2" h="2680">
                  <a:moveTo>
                    <a:pt x="2" y="2501"/>
                  </a:moveTo>
                  <a:cubicBezTo>
                    <a:pt x="0" y="2501"/>
                    <a:pt x="0" y="2501"/>
                    <a:pt x="0" y="2501"/>
                  </a:cubicBezTo>
                  <a:cubicBezTo>
                    <a:pt x="0" y="2550"/>
                    <a:pt x="19" y="2595"/>
                    <a:pt x="50" y="2628"/>
                  </a:cubicBezTo>
                  <a:cubicBezTo>
                    <a:pt x="81" y="2660"/>
                    <a:pt x="123" y="2680"/>
                    <a:pt x="170" y="2680"/>
                  </a:cubicBezTo>
                  <a:cubicBezTo>
                    <a:pt x="1141" y="2680"/>
                    <a:pt x="1141" y="2680"/>
                    <a:pt x="1141" y="2680"/>
                  </a:cubicBezTo>
                  <a:cubicBezTo>
                    <a:pt x="1188" y="2680"/>
                    <a:pt x="1231" y="2660"/>
                    <a:pt x="1262" y="2628"/>
                  </a:cubicBezTo>
                  <a:cubicBezTo>
                    <a:pt x="1292" y="2595"/>
                    <a:pt x="1312" y="2550"/>
                    <a:pt x="1312" y="2501"/>
                  </a:cubicBezTo>
                  <a:cubicBezTo>
                    <a:pt x="1312" y="179"/>
                    <a:pt x="1312" y="179"/>
                    <a:pt x="1312" y="179"/>
                  </a:cubicBezTo>
                  <a:cubicBezTo>
                    <a:pt x="1312" y="130"/>
                    <a:pt x="1292" y="85"/>
                    <a:pt x="1262" y="52"/>
                  </a:cubicBezTo>
                  <a:cubicBezTo>
                    <a:pt x="1231" y="20"/>
                    <a:pt x="1188" y="0"/>
                    <a:pt x="1141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23" y="0"/>
                    <a:pt x="81" y="20"/>
                    <a:pt x="50" y="52"/>
                  </a:cubicBezTo>
                  <a:cubicBezTo>
                    <a:pt x="19" y="85"/>
                    <a:pt x="0" y="130"/>
                    <a:pt x="0" y="179"/>
                  </a:cubicBezTo>
                  <a:cubicBezTo>
                    <a:pt x="0" y="2501"/>
                    <a:pt x="0" y="2501"/>
                    <a:pt x="0" y="2501"/>
                  </a:cubicBezTo>
                  <a:cubicBezTo>
                    <a:pt x="2" y="2501"/>
                    <a:pt x="2" y="2501"/>
                    <a:pt x="2" y="2501"/>
                  </a:cubicBezTo>
                  <a:cubicBezTo>
                    <a:pt x="4" y="2501"/>
                    <a:pt x="4" y="2501"/>
                    <a:pt x="4" y="2501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4" y="131"/>
                    <a:pt x="23" y="87"/>
                    <a:pt x="53" y="56"/>
                  </a:cubicBezTo>
                  <a:cubicBezTo>
                    <a:pt x="83" y="24"/>
                    <a:pt x="125" y="4"/>
                    <a:pt x="170" y="4"/>
                  </a:cubicBezTo>
                  <a:cubicBezTo>
                    <a:pt x="1141" y="4"/>
                    <a:pt x="1141" y="4"/>
                    <a:pt x="1141" y="4"/>
                  </a:cubicBezTo>
                  <a:cubicBezTo>
                    <a:pt x="1187" y="4"/>
                    <a:pt x="1228" y="24"/>
                    <a:pt x="1258" y="56"/>
                  </a:cubicBezTo>
                  <a:cubicBezTo>
                    <a:pt x="1288" y="87"/>
                    <a:pt x="1307" y="131"/>
                    <a:pt x="1307" y="179"/>
                  </a:cubicBezTo>
                  <a:cubicBezTo>
                    <a:pt x="1307" y="2501"/>
                    <a:pt x="1307" y="2501"/>
                    <a:pt x="1307" y="2501"/>
                  </a:cubicBezTo>
                  <a:cubicBezTo>
                    <a:pt x="1307" y="2549"/>
                    <a:pt x="1288" y="2593"/>
                    <a:pt x="1258" y="2625"/>
                  </a:cubicBezTo>
                  <a:cubicBezTo>
                    <a:pt x="1228" y="2656"/>
                    <a:pt x="1187" y="2676"/>
                    <a:pt x="1141" y="2676"/>
                  </a:cubicBezTo>
                  <a:cubicBezTo>
                    <a:pt x="170" y="2676"/>
                    <a:pt x="170" y="2676"/>
                    <a:pt x="170" y="2676"/>
                  </a:cubicBezTo>
                  <a:cubicBezTo>
                    <a:pt x="125" y="2676"/>
                    <a:pt x="83" y="2656"/>
                    <a:pt x="53" y="2625"/>
                  </a:cubicBezTo>
                  <a:cubicBezTo>
                    <a:pt x="23" y="2593"/>
                    <a:pt x="4" y="2549"/>
                    <a:pt x="4" y="2501"/>
                  </a:cubicBezTo>
                  <a:lnTo>
                    <a:pt x="2" y="2501"/>
                  </a:lnTo>
                  <a:close/>
                </a:path>
              </a:pathLst>
            </a:cu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Oval 27"/>
            <p:cNvSpPr>
              <a:spLocks noChangeArrowheads="1"/>
            </p:cNvSpPr>
            <p:nvPr/>
          </p:nvSpPr>
          <p:spPr bwMode="auto">
            <a:xfrm>
              <a:off x="2773363" y="917576"/>
              <a:ext cx="39687" cy="41275"/>
            </a:xfrm>
            <a:prstGeom prst="ellipse">
              <a:avLst/>
            </a:pr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2657475" y="1039813"/>
              <a:ext cx="269875" cy="25400"/>
            </a:xfrm>
            <a:custGeom>
              <a:avLst/>
              <a:gdLst>
                <a:gd name="T0" fmla="*/ 193 w 193"/>
                <a:gd name="T1" fmla="*/ 9 h 19"/>
                <a:gd name="T2" fmla="*/ 182 w 193"/>
                <a:gd name="T3" fmla="*/ 19 h 19"/>
                <a:gd name="T4" fmla="*/ 11 w 193"/>
                <a:gd name="T5" fmla="*/ 19 h 19"/>
                <a:gd name="T6" fmla="*/ 0 w 193"/>
                <a:gd name="T7" fmla="*/ 9 h 19"/>
                <a:gd name="T8" fmla="*/ 11 w 193"/>
                <a:gd name="T9" fmla="*/ 0 h 19"/>
                <a:gd name="T10" fmla="*/ 182 w 193"/>
                <a:gd name="T11" fmla="*/ 0 h 19"/>
                <a:gd name="T12" fmla="*/ 193 w 193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19">
                  <a:moveTo>
                    <a:pt x="193" y="9"/>
                  </a:moveTo>
                  <a:cubicBezTo>
                    <a:pt x="193" y="15"/>
                    <a:pt x="188" y="19"/>
                    <a:pt x="182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0"/>
                    <a:pt x="193" y="4"/>
                    <a:pt x="193" y="9"/>
                  </a:cubicBezTo>
                </a:path>
              </a:pathLst>
            </a:cu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Oval 29"/>
            <p:cNvSpPr>
              <a:spLocks noChangeArrowheads="1"/>
            </p:cNvSpPr>
            <p:nvPr/>
          </p:nvSpPr>
          <p:spPr bwMode="auto">
            <a:xfrm>
              <a:off x="2495550" y="1023938"/>
              <a:ext cx="53975" cy="53975"/>
            </a:xfrm>
            <a:prstGeom prst="ellipse">
              <a:avLst/>
            </a:pr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Oval 30"/>
            <p:cNvSpPr>
              <a:spLocks noChangeArrowheads="1"/>
            </p:cNvSpPr>
            <p:nvPr/>
          </p:nvSpPr>
          <p:spPr bwMode="auto">
            <a:xfrm>
              <a:off x="2503488" y="1031876"/>
              <a:ext cx="38100" cy="39688"/>
            </a:xfrm>
            <a:prstGeom prst="ellipse">
              <a:avLst/>
            </a:pr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31"/>
            <p:cNvSpPr>
              <a:spLocks noEditPoints="1"/>
            </p:cNvSpPr>
            <p:nvPr/>
          </p:nvSpPr>
          <p:spPr bwMode="auto">
            <a:xfrm>
              <a:off x="2628900" y="4090988"/>
              <a:ext cx="328612" cy="327025"/>
            </a:xfrm>
            <a:custGeom>
              <a:avLst/>
              <a:gdLst>
                <a:gd name="T0" fmla="*/ 118 w 235"/>
                <a:gd name="T1" fmla="*/ 0 h 234"/>
                <a:gd name="T2" fmla="*/ 0 w 235"/>
                <a:gd name="T3" fmla="*/ 117 h 234"/>
                <a:gd name="T4" fmla="*/ 118 w 235"/>
                <a:gd name="T5" fmla="*/ 234 h 234"/>
                <a:gd name="T6" fmla="*/ 235 w 235"/>
                <a:gd name="T7" fmla="*/ 117 h 234"/>
                <a:gd name="T8" fmla="*/ 118 w 235"/>
                <a:gd name="T9" fmla="*/ 0 h 234"/>
                <a:gd name="T10" fmla="*/ 118 w 235"/>
                <a:gd name="T11" fmla="*/ 215 h 234"/>
                <a:gd name="T12" fmla="*/ 20 w 235"/>
                <a:gd name="T13" fmla="*/ 117 h 234"/>
                <a:gd name="T14" fmla="*/ 118 w 235"/>
                <a:gd name="T15" fmla="*/ 19 h 234"/>
                <a:gd name="T16" fmla="*/ 215 w 235"/>
                <a:gd name="T17" fmla="*/ 117 h 234"/>
                <a:gd name="T18" fmla="*/ 118 w 235"/>
                <a:gd name="T19" fmla="*/ 215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234">
                  <a:moveTo>
                    <a:pt x="118" y="0"/>
                  </a:moveTo>
                  <a:cubicBezTo>
                    <a:pt x="53" y="0"/>
                    <a:pt x="0" y="52"/>
                    <a:pt x="0" y="117"/>
                  </a:cubicBezTo>
                  <a:cubicBezTo>
                    <a:pt x="0" y="182"/>
                    <a:pt x="53" y="234"/>
                    <a:pt x="118" y="234"/>
                  </a:cubicBezTo>
                  <a:cubicBezTo>
                    <a:pt x="182" y="234"/>
                    <a:pt x="235" y="182"/>
                    <a:pt x="235" y="117"/>
                  </a:cubicBezTo>
                  <a:cubicBezTo>
                    <a:pt x="235" y="52"/>
                    <a:pt x="182" y="0"/>
                    <a:pt x="118" y="0"/>
                  </a:cubicBezTo>
                  <a:close/>
                  <a:moveTo>
                    <a:pt x="118" y="215"/>
                  </a:moveTo>
                  <a:cubicBezTo>
                    <a:pt x="64" y="215"/>
                    <a:pt x="20" y="171"/>
                    <a:pt x="20" y="117"/>
                  </a:cubicBezTo>
                  <a:cubicBezTo>
                    <a:pt x="20" y="63"/>
                    <a:pt x="64" y="19"/>
                    <a:pt x="118" y="19"/>
                  </a:cubicBezTo>
                  <a:cubicBezTo>
                    <a:pt x="172" y="19"/>
                    <a:pt x="215" y="63"/>
                    <a:pt x="215" y="117"/>
                  </a:cubicBezTo>
                  <a:cubicBezTo>
                    <a:pt x="215" y="171"/>
                    <a:pt x="172" y="215"/>
                    <a:pt x="118" y="215"/>
                  </a:cubicBezTo>
                  <a:close/>
                </a:path>
              </a:pathLst>
            </a:custGeom>
            <a:solidFill>
              <a:srgbClr val="959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3135313" y="4121151"/>
              <a:ext cx="7937" cy="6350"/>
            </a:xfrm>
            <a:custGeom>
              <a:avLst/>
              <a:gdLst>
                <a:gd name="T0" fmla="*/ 2 w 5"/>
                <a:gd name="T1" fmla="*/ 0 h 5"/>
                <a:gd name="T2" fmla="*/ 2 w 5"/>
                <a:gd name="T3" fmla="*/ 0 h 5"/>
                <a:gd name="T4" fmla="*/ 0 w 5"/>
                <a:gd name="T5" fmla="*/ 3 h 5"/>
                <a:gd name="T6" fmla="*/ 2 w 5"/>
                <a:gd name="T7" fmla="*/ 5 h 5"/>
                <a:gd name="T8" fmla="*/ 3 w 5"/>
                <a:gd name="T9" fmla="*/ 5 h 5"/>
                <a:gd name="T10" fmla="*/ 5 w 5"/>
                <a:gd name="T11" fmla="*/ 2 h 5"/>
                <a:gd name="T12" fmla="*/ 2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5" y="3"/>
                    <a:pt x="5" y="2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auto">
            <a:xfrm>
              <a:off x="3671888" y="3140076"/>
              <a:ext cx="657225" cy="649288"/>
            </a:xfrm>
            <a:custGeom>
              <a:avLst/>
              <a:gdLst>
                <a:gd name="T0" fmla="*/ 405 w 470"/>
                <a:gd name="T1" fmla="*/ 66 h 465"/>
                <a:gd name="T2" fmla="*/ 405 w 470"/>
                <a:gd name="T3" fmla="*/ 66 h 465"/>
                <a:gd name="T4" fmla="*/ 403 w 470"/>
                <a:gd name="T5" fmla="*/ 303 h 465"/>
                <a:gd name="T6" fmla="*/ 300 w 470"/>
                <a:gd name="T7" fmla="*/ 400 h 465"/>
                <a:gd name="T8" fmla="*/ 63 w 470"/>
                <a:gd name="T9" fmla="*/ 398 h 465"/>
                <a:gd name="T10" fmla="*/ 65 w 470"/>
                <a:gd name="T11" fmla="*/ 162 h 465"/>
                <a:gd name="T12" fmla="*/ 169 w 470"/>
                <a:gd name="T13" fmla="*/ 64 h 465"/>
                <a:gd name="T14" fmla="*/ 405 w 470"/>
                <a:gd name="T15" fmla="*/ 66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0" h="465">
                  <a:moveTo>
                    <a:pt x="405" y="66"/>
                  </a:moveTo>
                  <a:cubicBezTo>
                    <a:pt x="405" y="66"/>
                    <a:pt x="405" y="66"/>
                    <a:pt x="405" y="66"/>
                  </a:cubicBezTo>
                  <a:cubicBezTo>
                    <a:pt x="470" y="132"/>
                    <a:pt x="468" y="238"/>
                    <a:pt x="403" y="303"/>
                  </a:cubicBezTo>
                  <a:cubicBezTo>
                    <a:pt x="300" y="400"/>
                    <a:pt x="300" y="400"/>
                    <a:pt x="300" y="400"/>
                  </a:cubicBezTo>
                  <a:cubicBezTo>
                    <a:pt x="234" y="465"/>
                    <a:pt x="111" y="443"/>
                    <a:pt x="63" y="398"/>
                  </a:cubicBezTo>
                  <a:cubicBezTo>
                    <a:pt x="15" y="353"/>
                    <a:pt x="0" y="226"/>
                    <a:pt x="65" y="162"/>
                  </a:cubicBezTo>
                  <a:cubicBezTo>
                    <a:pt x="169" y="64"/>
                    <a:pt x="169" y="64"/>
                    <a:pt x="169" y="64"/>
                  </a:cubicBezTo>
                  <a:cubicBezTo>
                    <a:pt x="234" y="0"/>
                    <a:pt x="341" y="1"/>
                    <a:pt x="405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auto">
            <a:xfrm>
              <a:off x="3694113" y="3152776"/>
              <a:ext cx="620712" cy="612775"/>
            </a:xfrm>
            <a:custGeom>
              <a:avLst/>
              <a:gdLst>
                <a:gd name="T0" fmla="*/ 390 w 445"/>
                <a:gd name="T1" fmla="*/ 57 h 439"/>
                <a:gd name="T2" fmla="*/ 385 w 445"/>
                <a:gd name="T3" fmla="*/ 62 h 439"/>
                <a:gd name="T4" fmla="*/ 431 w 445"/>
                <a:gd name="T5" fmla="*/ 174 h 439"/>
                <a:gd name="T6" fmla="*/ 383 w 445"/>
                <a:gd name="T7" fmla="*/ 289 h 439"/>
                <a:gd name="T8" fmla="*/ 388 w 445"/>
                <a:gd name="T9" fmla="*/ 294 h 439"/>
                <a:gd name="T10" fmla="*/ 383 w 445"/>
                <a:gd name="T11" fmla="*/ 289 h 439"/>
                <a:gd name="T12" fmla="*/ 280 w 445"/>
                <a:gd name="T13" fmla="*/ 386 h 439"/>
                <a:gd name="T14" fmla="*/ 280 w 445"/>
                <a:gd name="T15" fmla="*/ 386 h 439"/>
                <a:gd name="T16" fmla="*/ 231 w 445"/>
                <a:gd name="T17" fmla="*/ 416 h 439"/>
                <a:gd name="T18" fmla="*/ 174 w 445"/>
                <a:gd name="T19" fmla="*/ 425 h 439"/>
                <a:gd name="T20" fmla="*/ 104 w 445"/>
                <a:gd name="T21" fmla="*/ 413 h 439"/>
                <a:gd name="T22" fmla="*/ 53 w 445"/>
                <a:gd name="T23" fmla="*/ 384 h 439"/>
                <a:gd name="T24" fmla="*/ 25 w 445"/>
                <a:gd name="T25" fmla="*/ 336 h 439"/>
                <a:gd name="T26" fmla="*/ 14 w 445"/>
                <a:gd name="T27" fmla="*/ 270 h 439"/>
                <a:gd name="T28" fmla="*/ 23 w 445"/>
                <a:gd name="T29" fmla="*/ 209 h 439"/>
                <a:gd name="T30" fmla="*/ 55 w 445"/>
                <a:gd name="T31" fmla="*/ 157 h 439"/>
                <a:gd name="T32" fmla="*/ 50 w 445"/>
                <a:gd name="T33" fmla="*/ 153 h 439"/>
                <a:gd name="T34" fmla="*/ 55 w 445"/>
                <a:gd name="T35" fmla="*/ 158 h 439"/>
                <a:gd name="T36" fmla="*/ 159 w 445"/>
                <a:gd name="T37" fmla="*/ 60 h 439"/>
                <a:gd name="T38" fmla="*/ 159 w 445"/>
                <a:gd name="T39" fmla="*/ 60 h 439"/>
                <a:gd name="T40" fmla="*/ 271 w 445"/>
                <a:gd name="T41" fmla="*/ 14 h 439"/>
                <a:gd name="T42" fmla="*/ 385 w 445"/>
                <a:gd name="T43" fmla="*/ 62 h 439"/>
                <a:gd name="T44" fmla="*/ 390 w 445"/>
                <a:gd name="T45" fmla="*/ 57 h 439"/>
                <a:gd name="T46" fmla="*/ 395 w 445"/>
                <a:gd name="T47" fmla="*/ 52 h 439"/>
                <a:gd name="T48" fmla="*/ 271 w 445"/>
                <a:gd name="T49" fmla="*/ 0 h 439"/>
                <a:gd name="T50" fmla="*/ 149 w 445"/>
                <a:gd name="T51" fmla="*/ 50 h 439"/>
                <a:gd name="T52" fmla="*/ 154 w 445"/>
                <a:gd name="T53" fmla="*/ 55 h 439"/>
                <a:gd name="T54" fmla="*/ 149 w 445"/>
                <a:gd name="T55" fmla="*/ 50 h 439"/>
                <a:gd name="T56" fmla="*/ 45 w 445"/>
                <a:gd name="T57" fmla="*/ 147 h 439"/>
                <a:gd name="T58" fmla="*/ 45 w 445"/>
                <a:gd name="T59" fmla="*/ 148 h 439"/>
                <a:gd name="T60" fmla="*/ 10 w 445"/>
                <a:gd name="T61" fmla="*/ 204 h 439"/>
                <a:gd name="T62" fmla="*/ 0 w 445"/>
                <a:gd name="T63" fmla="*/ 270 h 439"/>
                <a:gd name="T64" fmla="*/ 11 w 445"/>
                <a:gd name="T65" fmla="*/ 341 h 439"/>
                <a:gd name="T66" fmla="*/ 43 w 445"/>
                <a:gd name="T67" fmla="*/ 394 h 439"/>
                <a:gd name="T68" fmla="*/ 100 w 445"/>
                <a:gd name="T69" fmla="*/ 426 h 439"/>
                <a:gd name="T70" fmla="*/ 174 w 445"/>
                <a:gd name="T71" fmla="*/ 439 h 439"/>
                <a:gd name="T72" fmla="*/ 236 w 445"/>
                <a:gd name="T73" fmla="*/ 429 h 439"/>
                <a:gd name="T74" fmla="*/ 290 w 445"/>
                <a:gd name="T75" fmla="*/ 396 h 439"/>
                <a:gd name="T76" fmla="*/ 285 w 445"/>
                <a:gd name="T77" fmla="*/ 391 h 439"/>
                <a:gd name="T78" fmla="*/ 289 w 445"/>
                <a:gd name="T79" fmla="*/ 396 h 439"/>
                <a:gd name="T80" fmla="*/ 393 w 445"/>
                <a:gd name="T81" fmla="*/ 299 h 439"/>
                <a:gd name="T82" fmla="*/ 393 w 445"/>
                <a:gd name="T83" fmla="*/ 299 h 439"/>
                <a:gd name="T84" fmla="*/ 445 w 445"/>
                <a:gd name="T85" fmla="*/ 174 h 439"/>
                <a:gd name="T86" fmla="*/ 395 w 445"/>
                <a:gd name="T87" fmla="*/ 52 h 439"/>
                <a:gd name="T88" fmla="*/ 390 w 445"/>
                <a:gd name="T89" fmla="*/ 5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5" h="439">
                  <a:moveTo>
                    <a:pt x="390" y="57"/>
                  </a:moveTo>
                  <a:cubicBezTo>
                    <a:pt x="385" y="62"/>
                    <a:pt x="385" y="62"/>
                    <a:pt x="385" y="62"/>
                  </a:cubicBezTo>
                  <a:cubicBezTo>
                    <a:pt x="416" y="93"/>
                    <a:pt x="431" y="134"/>
                    <a:pt x="431" y="174"/>
                  </a:cubicBezTo>
                  <a:cubicBezTo>
                    <a:pt x="431" y="216"/>
                    <a:pt x="415" y="257"/>
                    <a:pt x="383" y="289"/>
                  </a:cubicBezTo>
                  <a:cubicBezTo>
                    <a:pt x="388" y="294"/>
                    <a:pt x="388" y="294"/>
                    <a:pt x="388" y="294"/>
                  </a:cubicBezTo>
                  <a:cubicBezTo>
                    <a:pt x="383" y="289"/>
                    <a:pt x="383" y="289"/>
                    <a:pt x="383" y="289"/>
                  </a:cubicBezTo>
                  <a:cubicBezTo>
                    <a:pt x="280" y="386"/>
                    <a:pt x="280" y="386"/>
                    <a:pt x="280" y="386"/>
                  </a:cubicBezTo>
                  <a:cubicBezTo>
                    <a:pt x="280" y="386"/>
                    <a:pt x="280" y="386"/>
                    <a:pt x="280" y="386"/>
                  </a:cubicBezTo>
                  <a:cubicBezTo>
                    <a:pt x="266" y="400"/>
                    <a:pt x="249" y="409"/>
                    <a:pt x="231" y="416"/>
                  </a:cubicBezTo>
                  <a:cubicBezTo>
                    <a:pt x="213" y="422"/>
                    <a:pt x="193" y="425"/>
                    <a:pt x="174" y="425"/>
                  </a:cubicBezTo>
                  <a:cubicBezTo>
                    <a:pt x="150" y="425"/>
                    <a:pt x="126" y="420"/>
                    <a:pt x="104" y="413"/>
                  </a:cubicBezTo>
                  <a:cubicBezTo>
                    <a:pt x="83" y="406"/>
                    <a:pt x="65" y="395"/>
                    <a:pt x="53" y="384"/>
                  </a:cubicBezTo>
                  <a:cubicBezTo>
                    <a:pt x="41" y="373"/>
                    <a:pt x="31" y="356"/>
                    <a:pt x="25" y="336"/>
                  </a:cubicBezTo>
                  <a:cubicBezTo>
                    <a:pt x="18" y="316"/>
                    <a:pt x="14" y="293"/>
                    <a:pt x="14" y="270"/>
                  </a:cubicBezTo>
                  <a:cubicBezTo>
                    <a:pt x="14" y="249"/>
                    <a:pt x="17" y="228"/>
                    <a:pt x="23" y="209"/>
                  </a:cubicBezTo>
                  <a:cubicBezTo>
                    <a:pt x="30" y="189"/>
                    <a:pt x="41" y="172"/>
                    <a:pt x="55" y="157"/>
                  </a:cubicBezTo>
                  <a:cubicBezTo>
                    <a:pt x="50" y="153"/>
                    <a:pt x="50" y="153"/>
                    <a:pt x="50" y="153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159" y="60"/>
                    <a:pt x="159" y="60"/>
                    <a:pt x="159" y="60"/>
                  </a:cubicBezTo>
                  <a:cubicBezTo>
                    <a:pt x="159" y="60"/>
                    <a:pt x="159" y="60"/>
                    <a:pt x="159" y="60"/>
                  </a:cubicBezTo>
                  <a:cubicBezTo>
                    <a:pt x="190" y="30"/>
                    <a:pt x="230" y="14"/>
                    <a:pt x="271" y="14"/>
                  </a:cubicBezTo>
                  <a:cubicBezTo>
                    <a:pt x="312" y="14"/>
                    <a:pt x="354" y="30"/>
                    <a:pt x="385" y="62"/>
                  </a:cubicBezTo>
                  <a:cubicBezTo>
                    <a:pt x="390" y="57"/>
                    <a:pt x="390" y="57"/>
                    <a:pt x="390" y="57"/>
                  </a:cubicBezTo>
                  <a:cubicBezTo>
                    <a:pt x="395" y="52"/>
                    <a:pt x="395" y="52"/>
                    <a:pt x="395" y="52"/>
                  </a:cubicBezTo>
                  <a:cubicBezTo>
                    <a:pt x="361" y="18"/>
                    <a:pt x="316" y="0"/>
                    <a:pt x="271" y="0"/>
                  </a:cubicBezTo>
                  <a:cubicBezTo>
                    <a:pt x="227" y="0"/>
                    <a:pt x="183" y="17"/>
                    <a:pt x="149" y="50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49" y="50"/>
                    <a:pt x="149" y="50"/>
                    <a:pt x="149" y="50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29" y="164"/>
                    <a:pt x="18" y="183"/>
                    <a:pt x="10" y="204"/>
                  </a:cubicBezTo>
                  <a:cubicBezTo>
                    <a:pt x="3" y="225"/>
                    <a:pt x="0" y="248"/>
                    <a:pt x="0" y="270"/>
                  </a:cubicBezTo>
                  <a:cubicBezTo>
                    <a:pt x="0" y="295"/>
                    <a:pt x="4" y="319"/>
                    <a:pt x="11" y="341"/>
                  </a:cubicBezTo>
                  <a:cubicBezTo>
                    <a:pt x="19" y="362"/>
                    <a:pt x="30" y="381"/>
                    <a:pt x="43" y="394"/>
                  </a:cubicBezTo>
                  <a:cubicBezTo>
                    <a:pt x="57" y="407"/>
                    <a:pt x="77" y="418"/>
                    <a:pt x="100" y="426"/>
                  </a:cubicBezTo>
                  <a:cubicBezTo>
                    <a:pt x="122" y="434"/>
                    <a:pt x="148" y="439"/>
                    <a:pt x="174" y="439"/>
                  </a:cubicBezTo>
                  <a:cubicBezTo>
                    <a:pt x="195" y="439"/>
                    <a:pt x="216" y="436"/>
                    <a:pt x="236" y="429"/>
                  </a:cubicBezTo>
                  <a:cubicBezTo>
                    <a:pt x="256" y="422"/>
                    <a:pt x="274" y="411"/>
                    <a:pt x="290" y="396"/>
                  </a:cubicBezTo>
                  <a:cubicBezTo>
                    <a:pt x="285" y="391"/>
                    <a:pt x="285" y="391"/>
                    <a:pt x="285" y="391"/>
                  </a:cubicBezTo>
                  <a:cubicBezTo>
                    <a:pt x="289" y="396"/>
                    <a:pt x="289" y="396"/>
                    <a:pt x="289" y="396"/>
                  </a:cubicBezTo>
                  <a:cubicBezTo>
                    <a:pt x="393" y="299"/>
                    <a:pt x="393" y="299"/>
                    <a:pt x="393" y="299"/>
                  </a:cubicBezTo>
                  <a:cubicBezTo>
                    <a:pt x="393" y="299"/>
                    <a:pt x="393" y="299"/>
                    <a:pt x="393" y="299"/>
                  </a:cubicBezTo>
                  <a:cubicBezTo>
                    <a:pt x="427" y="265"/>
                    <a:pt x="445" y="219"/>
                    <a:pt x="445" y="174"/>
                  </a:cubicBezTo>
                  <a:cubicBezTo>
                    <a:pt x="445" y="130"/>
                    <a:pt x="428" y="86"/>
                    <a:pt x="395" y="52"/>
                  </a:cubicBezTo>
                  <a:lnTo>
                    <a:pt x="390" y="57"/>
                  </a:lnTo>
                  <a:close/>
                </a:path>
              </a:pathLst>
            </a:custGeom>
            <a:solidFill>
              <a:srgbClr val="AE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666717" y="5299075"/>
              <a:ext cx="2025684" cy="949325"/>
            </a:xfrm>
            <a:custGeom>
              <a:avLst/>
              <a:gdLst>
                <a:gd name="T0" fmla="*/ 280 w 1288"/>
                <a:gd name="T1" fmla="*/ 0 h 1236"/>
                <a:gd name="T2" fmla="*/ 1288 w 1288"/>
                <a:gd name="T3" fmla="*/ 201 h 1236"/>
                <a:gd name="T4" fmla="*/ 1098 w 1288"/>
                <a:gd name="T5" fmla="*/ 1236 h 1236"/>
                <a:gd name="T6" fmla="*/ 0 w 1288"/>
                <a:gd name="T7" fmla="*/ 1009 h 1236"/>
                <a:gd name="T8" fmla="*/ 200 w 1288"/>
                <a:gd name="T9" fmla="*/ 390 h 1236"/>
                <a:gd name="T10" fmla="*/ 280 w 1288"/>
                <a:gd name="T11" fmla="*/ 0 h 1236"/>
                <a:gd name="connsiteX0" fmla="*/ 2174 w 10000"/>
                <a:gd name="connsiteY0" fmla="*/ 0 h 8163"/>
                <a:gd name="connsiteX1" fmla="*/ 10000 w 10000"/>
                <a:gd name="connsiteY1" fmla="*/ 1626 h 8163"/>
                <a:gd name="connsiteX2" fmla="*/ 8898 w 10000"/>
                <a:gd name="connsiteY2" fmla="*/ 7929 h 8163"/>
                <a:gd name="connsiteX3" fmla="*/ 0 w 10000"/>
                <a:gd name="connsiteY3" fmla="*/ 8163 h 8163"/>
                <a:gd name="connsiteX4" fmla="*/ 1553 w 10000"/>
                <a:gd name="connsiteY4" fmla="*/ 3155 h 8163"/>
                <a:gd name="connsiteX5" fmla="*/ 2174 w 10000"/>
                <a:gd name="connsiteY5" fmla="*/ 0 h 8163"/>
                <a:gd name="connsiteX0" fmla="*/ 2081 w 9907"/>
                <a:gd name="connsiteY0" fmla="*/ 0 h 9802"/>
                <a:gd name="connsiteX1" fmla="*/ 9907 w 9907"/>
                <a:gd name="connsiteY1" fmla="*/ 1992 h 9802"/>
                <a:gd name="connsiteX2" fmla="*/ 8805 w 9907"/>
                <a:gd name="connsiteY2" fmla="*/ 9713 h 9802"/>
                <a:gd name="connsiteX3" fmla="*/ 0 w 9907"/>
                <a:gd name="connsiteY3" fmla="*/ 9802 h 9802"/>
                <a:gd name="connsiteX4" fmla="*/ 1460 w 9907"/>
                <a:gd name="connsiteY4" fmla="*/ 3865 h 9802"/>
                <a:gd name="connsiteX5" fmla="*/ 2081 w 9907"/>
                <a:gd name="connsiteY5" fmla="*/ 0 h 9802"/>
                <a:gd name="connsiteX0" fmla="*/ 2101 w 10000"/>
                <a:gd name="connsiteY0" fmla="*/ 0 h 9919"/>
                <a:gd name="connsiteX1" fmla="*/ 10000 w 10000"/>
                <a:gd name="connsiteY1" fmla="*/ 2032 h 9919"/>
                <a:gd name="connsiteX2" fmla="*/ 8888 w 10000"/>
                <a:gd name="connsiteY2" fmla="*/ 9909 h 9919"/>
                <a:gd name="connsiteX3" fmla="*/ 0 w 10000"/>
                <a:gd name="connsiteY3" fmla="*/ 9919 h 9919"/>
                <a:gd name="connsiteX4" fmla="*/ 1474 w 10000"/>
                <a:gd name="connsiteY4" fmla="*/ 3943 h 9919"/>
                <a:gd name="connsiteX5" fmla="*/ 2101 w 10000"/>
                <a:gd name="connsiteY5" fmla="*/ 0 h 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9919">
                  <a:moveTo>
                    <a:pt x="2101" y="0"/>
                  </a:moveTo>
                  <a:lnTo>
                    <a:pt x="10000" y="2032"/>
                  </a:lnTo>
                  <a:lnTo>
                    <a:pt x="8888" y="9909"/>
                  </a:lnTo>
                  <a:lnTo>
                    <a:pt x="0" y="9919"/>
                  </a:lnTo>
                  <a:lnTo>
                    <a:pt x="1474" y="3943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1223963" y="2382838"/>
              <a:ext cx="682625" cy="2320925"/>
            </a:xfrm>
            <a:custGeom>
              <a:avLst/>
              <a:gdLst>
                <a:gd name="T0" fmla="*/ 218 w 489"/>
                <a:gd name="T1" fmla="*/ 1658 h 1662"/>
                <a:gd name="T2" fmla="*/ 339 w 489"/>
                <a:gd name="T3" fmla="*/ 1662 h 1662"/>
                <a:gd name="T4" fmla="*/ 465 w 489"/>
                <a:gd name="T5" fmla="*/ 1204 h 1662"/>
                <a:gd name="T6" fmla="*/ 404 w 489"/>
                <a:gd name="T7" fmla="*/ 778 h 1662"/>
                <a:gd name="T8" fmla="*/ 485 w 489"/>
                <a:gd name="T9" fmla="*/ 294 h 1662"/>
                <a:gd name="T10" fmla="*/ 282 w 489"/>
                <a:gd name="T11" fmla="*/ 13 h 1662"/>
                <a:gd name="T12" fmla="*/ 190 w 489"/>
                <a:gd name="T13" fmla="*/ 178 h 1662"/>
                <a:gd name="T14" fmla="*/ 88 w 489"/>
                <a:gd name="T15" fmla="*/ 592 h 1662"/>
                <a:gd name="T16" fmla="*/ 51 w 489"/>
                <a:gd name="T17" fmla="*/ 1389 h 1662"/>
                <a:gd name="T18" fmla="*/ 218 w 489"/>
                <a:gd name="T19" fmla="*/ 1658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9" h="1662">
                  <a:moveTo>
                    <a:pt x="218" y="1658"/>
                  </a:moveTo>
                  <a:cubicBezTo>
                    <a:pt x="339" y="1662"/>
                    <a:pt x="339" y="1662"/>
                    <a:pt x="339" y="1662"/>
                  </a:cubicBezTo>
                  <a:cubicBezTo>
                    <a:pt x="339" y="1662"/>
                    <a:pt x="477" y="1497"/>
                    <a:pt x="465" y="1204"/>
                  </a:cubicBezTo>
                  <a:cubicBezTo>
                    <a:pt x="453" y="911"/>
                    <a:pt x="404" y="778"/>
                    <a:pt x="404" y="778"/>
                  </a:cubicBezTo>
                  <a:cubicBezTo>
                    <a:pt x="404" y="778"/>
                    <a:pt x="489" y="442"/>
                    <a:pt x="485" y="294"/>
                  </a:cubicBezTo>
                  <a:cubicBezTo>
                    <a:pt x="481" y="146"/>
                    <a:pt x="400" y="0"/>
                    <a:pt x="282" y="13"/>
                  </a:cubicBezTo>
                  <a:cubicBezTo>
                    <a:pt x="213" y="21"/>
                    <a:pt x="196" y="118"/>
                    <a:pt x="190" y="178"/>
                  </a:cubicBezTo>
                  <a:cubicBezTo>
                    <a:pt x="190" y="178"/>
                    <a:pt x="169" y="306"/>
                    <a:pt x="88" y="592"/>
                  </a:cubicBezTo>
                  <a:cubicBezTo>
                    <a:pt x="15" y="851"/>
                    <a:pt x="0" y="1275"/>
                    <a:pt x="51" y="1389"/>
                  </a:cubicBezTo>
                  <a:cubicBezTo>
                    <a:pt x="158" y="1629"/>
                    <a:pt x="110" y="1637"/>
                    <a:pt x="218" y="16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1243013" y="2389188"/>
              <a:ext cx="668337" cy="2274888"/>
            </a:xfrm>
            <a:custGeom>
              <a:avLst/>
              <a:gdLst>
                <a:gd name="T0" fmla="*/ 458 w 478"/>
                <a:gd name="T1" fmla="*/ 1198 h 1629"/>
                <a:gd name="T2" fmla="*/ 396 w 478"/>
                <a:gd name="T3" fmla="*/ 770 h 1629"/>
                <a:gd name="T4" fmla="*/ 390 w 478"/>
                <a:gd name="T5" fmla="*/ 773 h 1629"/>
                <a:gd name="T6" fmla="*/ 397 w 478"/>
                <a:gd name="T7" fmla="*/ 775 h 1629"/>
                <a:gd name="T8" fmla="*/ 437 w 478"/>
                <a:gd name="T9" fmla="*/ 595 h 1629"/>
                <a:gd name="T10" fmla="*/ 465 w 478"/>
                <a:gd name="T11" fmla="*/ 439 h 1629"/>
                <a:gd name="T12" fmla="*/ 478 w 478"/>
                <a:gd name="T13" fmla="*/ 300 h 1629"/>
                <a:gd name="T14" fmla="*/ 478 w 478"/>
                <a:gd name="T15" fmla="*/ 289 h 1629"/>
                <a:gd name="T16" fmla="*/ 423 w 478"/>
                <a:gd name="T17" fmla="*/ 91 h 1629"/>
                <a:gd name="T18" fmla="*/ 362 w 478"/>
                <a:gd name="T19" fmla="*/ 26 h 1629"/>
                <a:gd name="T20" fmla="*/ 283 w 478"/>
                <a:gd name="T21" fmla="*/ 0 h 1629"/>
                <a:gd name="T22" fmla="*/ 267 w 478"/>
                <a:gd name="T23" fmla="*/ 1 h 1629"/>
                <a:gd name="T24" fmla="*/ 221 w 478"/>
                <a:gd name="T25" fmla="*/ 24 h 1629"/>
                <a:gd name="T26" fmla="*/ 183 w 478"/>
                <a:gd name="T27" fmla="*/ 94 h 1629"/>
                <a:gd name="T28" fmla="*/ 169 w 478"/>
                <a:gd name="T29" fmla="*/ 172 h 1629"/>
                <a:gd name="T30" fmla="*/ 176 w 478"/>
                <a:gd name="T31" fmla="*/ 173 h 1629"/>
                <a:gd name="T32" fmla="*/ 169 w 478"/>
                <a:gd name="T33" fmla="*/ 172 h 1629"/>
                <a:gd name="T34" fmla="*/ 168 w 478"/>
                <a:gd name="T35" fmla="*/ 173 h 1629"/>
                <a:gd name="T36" fmla="*/ 67 w 478"/>
                <a:gd name="T37" fmla="*/ 586 h 1629"/>
                <a:gd name="T38" fmla="*/ 0 w 478"/>
                <a:gd name="T39" fmla="*/ 1133 h 1629"/>
                <a:gd name="T40" fmla="*/ 8 w 478"/>
                <a:gd name="T41" fmla="*/ 1285 h 1629"/>
                <a:gd name="T42" fmla="*/ 30 w 478"/>
                <a:gd name="T43" fmla="*/ 1387 h 1629"/>
                <a:gd name="T44" fmla="*/ 89 w 478"/>
                <a:gd name="T45" fmla="*/ 1528 h 1629"/>
                <a:gd name="T46" fmla="*/ 105 w 478"/>
                <a:gd name="T47" fmla="*/ 1581 h 1629"/>
                <a:gd name="T48" fmla="*/ 111 w 478"/>
                <a:gd name="T49" fmla="*/ 1622 h 1629"/>
                <a:gd name="T50" fmla="*/ 110 w 478"/>
                <a:gd name="T51" fmla="*/ 1628 h 1629"/>
                <a:gd name="T52" fmla="*/ 124 w 478"/>
                <a:gd name="T53" fmla="*/ 1629 h 1629"/>
                <a:gd name="T54" fmla="*/ 125 w 478"/>
                <a:gd name="T55" fmla="*/ 1622 h 1629"/>
                <a:gd name="T56" fmla="*/ 118 w 478"/>
                <a:gd name="T57" fmla="*/ 1578 h 1629"/>
                <a:gd name="T58" fmla="*/ 43 w 478"/>
                <a:gd name="T59" fmla="*/ 1381 h 1629"/>
                <a:gd name="T60" fmla="*/ 21 w 478"/>
                <a:gd name="T61" fmla="*/ 1283 h 1629"/>
                <a:gd name="T62" fmla="*/ 14 w 478"/>
                <a:gd name="T63" fmla="*/ 1133 h 1629"/>
                <a:gd name="T64" fmla="*/ 81 w 478"/>
                <a:gd name="T65" fmla="*/ 589 h 1629"/>
                <a:gd name="T66" fmla="*/ 182 w 478"/>
                <a:gd name="T67" fmla="*/ 174 h 1629"/>
                <a:gd name="T68" fmla="*/ 182 w 478"/>
                <a:gd name="T69" fmla="*/ 174 h 1629"/>
                <a:gd name="T70" fmla="*/ 182 w 478"/>
                <a:gd name="T71" fmla="*/ 174 h 1629"/>
                <a:gd name="T72" fmla="*/ 205 w 478"/>
                <a:gd name="T73" fmla="*/ 73 h 1629"/>
                <a:gd name="T74" fmla="*/ 230 w 478"/>
                <a:gd name="T75" fmla="*/ 34 h 1629"/>
                <a:gd name="T76" fmla="*/ 269 w 478"/>
                <a:gd name="T77" fmla="*/ 15 h 1629"/>
                <a:gd name="T78" fmla="*/ 283 w 478"/>
                <a:gd name="T79" fmla="*/ 14 h 1629"/>
                <a:gd name="T80" fmla="*/ 354 w 478"/>
                <a:gd name="T81" fmla="*/ 37 h 1629"/>
                <a:gd name="T82" fmla="*/ 432 w 478"/>
                <a:gd name="T83" fmla="*/ 140 h 1629"/>
                <a:gd name="T84" fmla="*/ 464 w 478"/>
                <a:gd name="T85" fmla="*/ 289 h 1629"/>
                <a:gd name="T86" fmla="*/ 464 w 478"/>
                <a:gd name="T87" fmla="*/ 300 h 1629"/>
                <a:gd name="T88" fmla="*/ 452 w 478"/>
                <a:gd name="T89" fmla="*/ 437 h 1629"/>
                <a:gd name="T90" fmla="*/ 409 w 478"/>
                <a:gd name="T91" fmla="*/ 662 h 1629"/>
                <a:gd name="T92" fmla="*/ 391 w 478"/>
                <a:gd name="T93" fmla="*/ 741 h 1629"/>
                <a:gd name="T94" fmla="*/ 385 w 478"/>
                <a:gd name="T95" fmla="*/ 763 h 1629"/>
                <a:gd name="T96" fmla="*/ 383 w 478"/>
                <a:gd name="T97" fmla="*/ 771 h 1629"/>
                <a:gd name="T98" fmla="*/ 383 w 478"/>
                <a:gd name="T99" fmla="*/ 773 h 1629"/>
                <a:gd name="T100" fmla="*/ 383 w 478"/>
                <a:gd name="T101" fmla="*/ 775 h 1629"/>
                <a:gd name="T102" fmla="*/ 383 w 478"/>
                <a:gd name="T103" fmla="*/ 775 h 1629"/>
                <a:gd name="T104" fmla="*/ 444 w 478"/>
                <a:gd name="T105" fmla="*/ 1199 h 1629"/>
                <a:gd name="T106" fmla="*/ 458 w 478"/>
                <a:gd name="T107" fmla="*/ 1198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8" h="1629">
                  <a:moveTo>
                    <a:pt x="458" y="1198"/>
                  </a:moveTo>
                  <a:cubicBezTo>
                    <a:pt x="446" y="905"/>
                    <a:pt x="397" y="771"/>
                    <a:pt x="396" y="770"/>
                  </a:cubicBezTo>
                  <a:cubicBezTo>
                    <a:pt x="390" y="773"/>
                    <a:pt x="390" y="773"/>
                    <a:pt x="390" y="773"/>
                  </a:cubicBezTo>
                  <a:cubicBezTo>
                    <a:pt x="397" y="775"/>
                    <a:pt x="397" y="775"/>
                    <a:pt x="397" y="775"/>
                  </a:cubicBezTo>
                  <a:cubicBezTo>
                    <a:pt x="397" y="774"/>
                    <a:pt x="417" y="694"/>
                    <a:pt x="437" y="595"/>
                  </a:cubicBezTo>
                  <a:cubicBezTo>
                    <a:pt x="448" y="545"/>
                    <a:pt x="458" y="491"/>
                    <a:pt x="465" y="439"/>
                  </a:cubicBezTo>
                  <a:cubicBezTo>
                    <a:pt x="473" y="387"/>
                    <a:pt x="478" y="338"/>
                    <a:pt x="478" y="300"/>
                  </a:cubicBezTo>
                  <a:cubicBezTo>
                    <a:pt x="478" y="296"/>
                    <a:pt x="478" y="292"/>
                    <a:pt x="478" y="289"/>
                  </a:cubicBezTo>
                  <a:cubicBezTo>
                    <a:pt x="476" y="217"/>
                    <a:pt x="456" y="145"/>
                    <a:pt x="423" y="91"/>
                  </a:cubicBezTo>
                  <a:cubicBezTo>
                    <a:pt x="406" y="64"/>
                    <a:pt x="386" y="42"/>
                    <a:pt x="362" y="26"/>
                  </a:cubicBezTo>
                  <a:cubicBezTo>
                    <a:pt x="339" y="10"/>
                    <a:pt x="312" y="0"/>
                    <a:pt x="283" y="0"/>
                  </a:cubicBezTo>
                  <a:cubicBezTo>
                    <a:pt x="278" y="0"/>
                    <a:pt x="273" y="1"/>
                    <a:pt x="267" y="1"/>
                  </a:cubicBezTo>
                  <a:cubicBezTo>
                    <a:pt x="249" y="3"/>
                    <a:pt x="233" y="11"/>
                    <a:pt x="221" y="24"/>
                  </a:cubicBezTo>
                  <a:cubicBezTo>
                    <a:pt x="202" y="42"/>
                    <a:pt x="191" y="67"/>
                    <a:pt x="183" y="94"/>
                  </a:cubicBezTo>
                  <a:cubicBezTo>
                    <a:pt x="175" y="121"/>
                    <a:pt x="171" y="150"/>
                    <a:pt x="169" y="172"/>
                  </a:cubicBezTo>
                  <a:cubicBezTo>
                    <a:pt x="176" y="173"/>
                    <a:pt x="176" y="173"/>
                    <a:pt x="176" y="173"/>
                  </a:cubicBezTo>
                  <a:cubicBezTo>
                    <a:pt x="169" y="172"/>
                    <a:pt x="169" y="172"/>
                    <a:pt x="169" y="172"/>
                  </a:cubicBezTo>
                  <a:cubicBezTo>
                    <a:pt x="169" y="172"/>
                    <a:pt x="169" y="173"/>
                    <a:pt x="168" y="173"/>
                  </a:cubicBezTo>
                  <a:cubicBezTo>
                    <a:pt x="166" y="188"/>
                    <a:pt x="143" y="317"/>
                    <a:pt x="67" y="586"/>
                  </a:cubicBezTo>
                  <a:cubicBezTo>
                    <a:pt x="23" y="743"/>
                    <a:pt x="0" y="960"/>
                    <a:pt x="0" y="1133"/>
                  </a:cubicBezTo>
                  <a:cubicBezTo>
                    <a:pt x="0" y="1190"/>
                    <a:pt x="3" y="1241"/>
                    <a:pt x="8" y="1285"/>
                  </a:cubicBezTo>
                  <a:cubicBezTo>
                    <a:pt x="13" y="1328"/>
                    <a:pt x="20" y="1363"/>
                    <a:pt x="30" y="1387"/>
                  </a:cubicBezTo>
                  <a:cubicBezTo>
                    <a:pt x="54" y="1441"/>
                    <a:pt x="74" y="1488"/>
                    <a:pt x="89" y="1528"/>
                  </a:cubicBezTo>
                  <a:cubicBezTo>
                    <a:pt x="96" y="1547"/>
                    <a:pt x="101" y="1565"/>
                    <a:pt x="105" y="1581"/>
                  </a:cubicBezTo>
                  <a:cubicBezTo>
                    <a:pt x="109" y="1597"/>
                    <a:pt x="111" y="1610"/>
                    <a:pt x="111" y="1622"/>
                  </a:cubicBezTo>
                  <a:cubicBezTo>
                    <a:pt x="111" y="1624"/>
                    <a:pt x="111" y="1626"/>
                    <a:pt x="110" y="1628"/>
                  </a:cubicBezTo>
                  <a:cubicBezTo>
                    <a:pt x="124" y="1629"/>
                    <a:pt x="124" y="1629"/>
                    <a:pt x="124" y="1629"/>
                  </a:cubicBezTo>
                  <a:cubicBezTo>
                    <a:pt x="124" y="1627"/>
                    <a:pt x="125" y="1624"/>
                    <a:pt x="125" y="1622"/>
                  </a:cubicBezTo>
                  <a:cubicBezTo>
                    <a:pt x="125" y="1609"/>
                    <a:pt x="122" y="1594"/>
                    <a:pt x="118" y="1578"/>
                  </a:cubicBezTo>
                  <a:cubicBezTo>
                    <a:pt x="107" y="1528"/>
                    <a:pt x="79" y="1462"/>
                    <a:pt x="43" y="1381"/>
                  </a:cubicBezTo>
                  <a:cubicBezTo>
                    <a:pt x="34" y="1360"/>
                    <a:pt x="26" y="1326"/>
                    <a:pt x="21" y="1283"/>
                  </a:cubicBezTo>
                  <a:cubicBezTo>
                    <a:pt x="16" y="1241"/>
                    <a:pt x="14" y="1189"/>
                    <a:pt x="14" y="1133"/>
                  </a:cubicBezTo>
                  <a:cubicBezTo>
                    <a:pt x="14" y="961"/>
                    <a:pt x="37" y="745"/>
                    <a:pt x="81" y="589"/>
                  </a:cubicBezTo>
                  <a:cubicBezTo>
                    <a:pt x="162" y="302"/>
                    <a:pt x="182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86" y="144"/>
                    <a:pt x="192" y="105"/>
                    <a:pt x="205" y="73"/>
                  </a:cubicBezTo>
                  <a:cubicBezTo>
                    <a:pt x="212" y="58"/>
                    <a:pt x="220" y="44"/>
                    <a:pt x="230" y="34"/>
                  </a:cubicBezTo>
                  <a:cubicBezTo>
                    <a:pt x="241" y="23"/>
                    <a:pt x="253" y="17"/>
                    <a:pt x="269" y="15"/>
                  </a:cubicBezTo>
                  <a:cubicBezTo>
                    <a:pt x="274" y="14"/>
                    <a:pt x="278" y="14"/>
                    <a:pt x="283" y="14"/>
                  </a:cubicBezTo>
                  <a:cubicBezTo>
                    <a:pt x="309" y="14"/>
                    <a:pt x="333" y="22"/>
                    <a:pt x="354" y="37"/>
                  </a:cubicBezTo>
                  <a:cubicBezTo>
                    <a:pt x="386" y="59"/>
                    <a:pt x="413" y="96"/>
                    <a:pt x="432" y="140"/>
                  </a:cubicBezTo>
                  <a:cubicBezTo>
                    <a:pt x="451" y="185"/>
                    <a:pt x="463" y="237"/>
                    <a:pt x="464" y="289"/>
                  </a:cubicBezTo>
                  <a:cubicBezTo>
                    <a:pt x="464" y="293"/>
                    <a:pt x="464" y="296"/>
                    <a:pt x="464" y="300"/>
                  </a:cubicBezTo>
                  <a:cubicBezTo>
                    <a:pt x="464" y="337"/>
                    <a:pt x="459" y="386"/>
                    <a:pt x="452" y="437"/>
                  </a:cubicBezTo>
                  <a:cubicBezTo>
                    <a:pt x="440" y="514"/>
                    <a:pt x="423" y="598"/>
                    <a:pt x="409" y="662"/>
                  </a:cubicBezTo>
                  <a:cubicBezTo>
                    <a:pt x="402" y="694"/>
                    <a:pt x="395" y="721"/>
                    <a:pt x="391" y="741"/>
                  </a:cubicBezTo>
                  <a:cubicBezTo>
                    <a:pt x="388" y="750"/>
                    <a:pt x="386" y="758"/>
                    <a:pt x="385" y="763"/>
                  </a:cubicBezTo>
                  <a:cubicBezTo>
                    <a:pt x="384" y="768"/>
                    <a:pt x="383" y="771"/>
                    <a:pt x="383" y="771"/>
                  </a:cubicBezTo>
                  <a:cubicBezTo>
                    <a:pt x="383" y="773"/>
                    <a:pt x="383" y="773"/>
                    <a:pt x="383" y="773"/>
                  </a:cubicBezTo>
                  <a:cubicBezTo>
                    <a:pt x="383" y="775"/>
                    <a:pt x="383" y="775"/>
                    <a:pt x="383" y="775"/>
                  </a:cubicBezTo>
                  <a:cubicBezTo>
                    <a:pt x="383" y="775"/>
                    <a:pt x="383" y="775"/>
                    <a:pt x="383" y="775"/>
                  </a:cubicBezTo>
                  <a:cubicBezTo>
                    <a:pt x="385" y="779"/>
                    <a:pt x="432" y="911"/>
                    <a:pt x="444" y="1199"/>
                  </a:cubicBezTo>
                  <a:lnTo>
                    <a:pt x="458" y="1198"/>
                  </a:lnTo>
                  <a:close/>
                </a:path>
              </a:pathLst>
            </a:custGeom>
            <a:solidFill>
              <a:srgbClr val="AE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41"/>
            <p:cNvSpPr>
              <a:spLocks/>
            </p:cNvSpPr>
            <p:nvPr/>
          </p:nvSpPr>
          <p:spPr bwMode="auto">
            <a:xfrm>
              <a:off x="2139950" y="4814888"/>
              <a:ext cx="496887" cy="179388"/>
            </a:xfrm>
            <a:custGeom>
              <a:avLst/>
              <a:gdLst>
                <a:gd name="T0" fmla="*/ 0 w 356"/>
                <a:gd name="T1" fmla="*/ 0 h 128"/>
                <a:gd name="T2" fmla="*/ 356 w 356"/>
                <a:gd name="T3" fmla="*/ 11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6" h="128">
                  <a:moveTo>
                    <a:pt x="0" y="0"/>
                  </a:moveTo>
                  <a:cubicBezTo>
                    <a:pt x="151" y="38"/>
                    <a:pt x="197" y="128"/>
                    <a:pt x="356" y="1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42"/>
            <p:cNvSpPr>
              <a:spLocks/>
            </p:cNvSpPr>
            <p:nvPr/>
          </p:nvSpPr>
          <p:spPr bwMode="auto">
            <a:xfrm>
              <a:off x="2136775" y="4806951"/>
              <a:ext cx="501650" cy="176213"/>
            </a:xfrm>
            <a:custGeom>
              <a:avLst/>
              <a:gdLst>
                <a:gd name="T0" fmla="*/ 0 w 359"/>
                <a:gd name="T1" fmla="*/ 13 h 126"/>
                <a:gd name="T2" fmla="*/ 161 w 359"/>
                <a:gd name="T3" fmla="*/ 82 h 126"/>
                <a:gd name="T4" fmla="*/ 232 w 359"/>
                <a:gd name="T5" fmla="*/ 113 h 126"/>
                <a:gd name="T6" fmla="*/ 319 w 359"/>
                <a:gd name="T7" fmla="*/ 126 h 126"/>
                <a:gd name="T8" fmla="*/ 359 w 359"/>
                <a:gd name="T9" fmla="*/ 123 h 126"/>
                <a:gd name="T10" fmla="*/ 357 w 359"/>
                <a:gd name="T11" fmla="*/ 110 h 126"/>
                <a:gd name="T12" fmla="*/ 319 w 359"/>
                <a:gd name="T13" fmla="*/ 112 h 126"/>
                <a:gd name="T14" fmla="*/ 237 w 359"/>
                <a:gd name="T15" fmla="*/ 99 h 126"/>
                <a:gd name="T16" fmla="*/ 132 w 359"/>
                <a:gd name="T17" fmla="*/ 51 h 126"/>
                <a:gd name="T18" fmla="*/ 4 w 359"/>
                <a:gd name="T19" fmla="*/ 0 h 126"/>
                <a:gd name="T20" fmla="*/ 0 w 359"/>
                <a:gd name="T21" fmla="*/ 1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9" h="126">
                  <a:moveTo>
                    <a:pt x="0" y="13"/>
                  </a:moveTo>
                  <a:cubicBezTo>
                    <a:pt x="68" y="30"/>
                    <a:pt x="114" y="58"/>
                    <a:pt x="161" y="82"/>
                  </a:cubicBezTo>
                  <a:cubicBezTo>
                    <a:pt x="184" y="94"/>
                    <a:pt x="207" y="105"/>
                    <a:pt x="232" y="113"/>
                  </a:cubicBezTo>
                  <a:cubicBezTo>
                    <a:pt x="258" y="121"/>
                    <a:pt x="286" y="126"/>
                    <a:pt x="319" y="126"/>
                  </a:cubicBezTo>
                  <a:cubicBezTo>
                    <a:pt x="332" y="126"/>
                    <a:pt x="345" y="125"/>
                    <a:pt x="359" y="123"/>
                  </a:cubicBezTo>
                  <a:cubicBezTo>
                    <a:pt x="357" y="110"/>
                    <a:pt x="357" y="110"/>
                    <a:pt x="357" y="110"/>
                  </a:cubicBezTo>
                  <a:cubicBezTo>
                    <a:pt x="344" y="111"/>
                    <a:pt x="331" y="112"/>
                    <a:pt x="319" y="112"/>
                  </a:cubicBezTo>
                  <a:cubicBezTo>
                    <a:pt x="288" y="112"/>
                    <a:pt x="261" y="107"/>
                    <a:pt x="237" y="99"/>
                  </a:cubicBezTo>
                  <a:cubicBezTo>
                    <a:pt x="200" y="88"/>
                    <a:pt x="168" y="70"/>
                    <a:pt x="132" y="51"/>
                  </a:cubicBezTo>
                  <a:cubicBezTo>
                    <a:pt x="96" y="32"/>
                    <a:pt x="56" y="13"/>
                    <a:pt x="4" y="0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AEAF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1584325" y="1751285"/>
            <a:ext cx="1814513" cy="29191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44725" y="1778279"/>
            <a:ext cx="5132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>
                <a:solidFill>
                  <a:srgbClr val="00AEEF"/>
                </a:solidFill>
              </a:rPr>
              <a:t>11:11AM</a:t>
            </a:r>
            <a:endParaRPr lang="ko-KR" altLang="en-US" sz="600" b="1" dirty="0">
              <a:solidFill>
                <a:srgbClr val="00AEE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01773" y="201152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 가방</a:t>
            </a:r>
          </a:p>
        </p:txBody>
      </p:sp>
      <p:sp>
        <p:nvSpPr>
          <p:cNvPr id="40" name="Freeform 35"/>
          <p:cNvSpPr>
            <a:spLocks/>
          </p:cNvSpPr>
          <p:nvPr/>
        </p:nvSpPr>
        <p:spPr bwMode="auto">
          <a:xfrm>
            <a:off x="3336925" y="2978151"/>
            <a:ext cx="733425" cy="730250"/>
          </a:xfrm>
          <a:custGeom>
            <a:avLst/>
            <a:gdLst>
              <a:gd name="T0" fmla="*/ 461 w 525"/>
              <a:gd name="T1" fmla="*/ 66 h 523"/>
              <a:gd name="T2" fmla="*/ 461 w 525"/>
              <a:gd name="T3" fmla="*/ 66 h 523"/>
              <a:gd name="T4" fmla="*/ 458 w 525"/>
              <a:gd name="T5" fmla="*/ 303 h 523"/>
              <a:gd name="T6" fmla="*/ 301 w 525"/>
              <a:gd name="T7" fmla="*/ 458 h 523"/>
              <a:gd name="T8" fmla="*/ 64 w 525"/>
              <a:gd name="T9" fmla="*/ 456 h 523"/>
              <a:gd name="T10" fmla="*/ 66 w 525"/>
              <a:gd name="T11" fmla="*/ 220 h 523"/>
              <a:gd name="T12" fmla="*/ 224 w 525"/>
              <a:gd name="T13" fmla="*/ 64 h 523"/>
              <a:gd name="T14" fmla="*/ 461 w 525"/>
              <a:gd name="T15" fmla="*/ 66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5" h="523">
                <a:moveTo>
                  <a:pt x="461" y="66"/>
                </a:moveTo>
                <a:cubicBezTo>
                  <a:pt x="461" y="66"/>
                  <a:pt x="461" y="66"/>
                  <a:pt x="461" y="66"/>
                </a:cubicBezTo>
                <a:cubicBezTo>
                  <a:pt x="525" y="132"/>
                  <a:pt x="524" y="238"/>
                  <a:pt x="458" y="303"/>
                </a:cubicBezTo>
                <a:cubicBezTo>
                  <a:pt x="301" y="458"/>
                  <a:pt x="301" y="458"/>
                  <a:pt x="301" y="458"/>
                </a:cubicBezTo>
                <a:cubicBezTo>
                  <a:pt x="235" y="523"/>
                  <a:pt x="129" y="522"/>
                  <a:pt x="64" y="456"/>
                </a:cubicBezTo>
                <a:cubicBezTo>
                  <a:pt x="0" y="390"/>
                  <a:pt x="1" y="284"/>
                  <a:pt x="66" y="220"/>
                </a:cubicBezTo>
                <a:cubicBezTo>
                  <a:pt x="224" y="64"/>
                  <a:pt x="224" y="64"/>
                  <a:pt x="224" y="64"/>
                </a:cubicBezTo>
                <a:cubicBezTo>
                  <a:pt x="290" y="0"/>
                  <a:pt x="396" y="1"/>
                  <a:pt x="461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36"/>
          <p:cNvSpPr>
            <a:spLocks/>
          </p:cNvSpPr>
          <p:nvPr/>
        </p:nvSpPr>
        <p:spPr bwMode="auto">
          <a:xfrm>
            <a:off x="3351213" y="2990851"/>
            <a:ext cx="704850" cy="703263"/>
          </a:xfrm>
          <a:custGeom>
            <a:avLst/>
            <a:gdLst>
              <a:gd name="T0" fmla="*/ 451 w 505"/>
              <a:gd name="T1" fmla="*/ 57 h 504"/>
              <a:gd name="T2" fmla="*/ 446 w 505"/>
              <a:gd name="T3" fmla="*/ 62 h 504"/>
              <a:gd name="T4" fmla="*/ 491 w 505"/>
              <a:gd name="T5" fmla="*/ 174 h 504"/>
              <a:gd name="T6" fmla="*/ 444 w 505"/>
              <a:gd name="T7" fmla="*/ 289 h 504"/>
              <a:gd name="T8" fmla="*/ 286 w 505"/>
              <a:gd name="T9" fmla="*/ 444 h 504"/>
              <a:gd name="T10" fmla="*/ 286 w 505"/>
              <a:gd name="T11" fmla="*/ 444 h 504"/>
              <a:gd name="T12" fmla="*/ 174 w 505"/>
              <a:gd name="T13" fmla="*/ 490 h 504"/>
              <a:gd name="T14" fmla="*/ 59 w 505"/>
              <a:gd name="T15" fmla="*/ 442 h 504"/>
              <a:gd name="T16" fmla="*/ 13 w 505"/>
              <a:gd name="T17" fmla="*/ 330 h 504"/>
              <a:gd name="T18" fmla="*/ 61 w 505"/>
              <a:gd name="T19" fmla="*/ 216 h 504"/>
              <a:gd name="T20" fmla="*/ 61 w 505"/>
              <a:gd name="T21" fmla="*/ 216 h 504"/>
              <a:gd name="T22" fmla="*/ 219 w 505"/>
              <a:gd name="T23" fmla="*/ 60 h 504"/>
              <a:gd name="T24" fmla="*/ 219 w 505"/>
              <a:gd name="T25" fmla="*/ 60 h 504"/>
              <a:gd name="T26" fmla="*/ 331 w 505"/>
              <a:gd name="T27" fmla="*/ 14 h 504"/>
              <a:gd name="T28" fmla="*/ 446 w 505"/>
              <a:gd name="T29" fmla="*/ 62 h 504"/>
              <a:gd name="T30" fmla="*/ 451 w 505"/>
              <a:gd name="T31" fmla="*/ 57 h 504"/>
              <a:gd name="T32" fmla="*/ 456 w 505"/>
              <a:gd name="T33" fmla="*/ 52 h 504"/>
              <a:gd name="T34" fmla="*/ 331 w 505"/>
              <a:gd name="T35" fmla="*/ 0 h 504"/>
              <a:gd name="T36" fmla="*/ 209 w 505"/>
              <a:gd name="T37" fmla="*/ 50 h 504"/>
              <a:gd name="T38" fmla="*/ 51 w 505"/>
              <a:gd name="T39" fmla="*/ 206 h 504"/>
              <a:gd name="T40" fmla="*/ 51 w 505"/>
              <a:gd name="T41" fmla="*/ 206 h 504"/>
              <a:gd name="T42" fmla="*/ 0 w 505"/>
              <a:gd name="T43" fmla="*/ 330 h 504"/>
              <a:gd name="T44" fmla="*/ 49 w 505"/>
              <a:gd name="T45" fmla="*/ 452 h 504"/>
              <a:gd name="T46" fmla="*/ 174 w 505"/>
              <a:gd name="T47" fmla="*/ 504 h 504"/>
              <a:gd name="T48" fmla="*/ 296 w 505"/>
              <a:gd name="T49" fmla="*/ 454 h 504"/>
              <a:gd name="T50" fmla="*/ 453 w 505"/>
              <a:gd name="T51" fmla="*/ 299 h 504"/>
              <a:gd name="T52" fmla="*/ 453 w 505"/>
              <a:gd name="T53" fmla="*/ 299 h 504"/>
              <a:gd name="T54" fmla="*/ 505 w 505"/>
              <a:gd name="T55" fmla="*/ 174 h 504"/>
              <a:gd name="T56" fmla="*/ 456 w 505"/>
              <a:gd name="T57" fmla="*/ 52 h 504"/>
              <a:gd name="T58" fmla="*/ 451 w 505"/>
              <a:gd name="T59" fmla="*/ 57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05" h="504">
                <a:moveTo>
                  <a:pt x="451" y="57"/>
                </a:moveTo>
                <a:cubicBezTo>
                  <a:pt x="446" y="62"/>
                  <a:pt x="446" y="62"/>
                  <a:pt x="446" y="62"/>
                </a:cubicBezTo>
                <a:cubicBezTo>
                  <a:pt x="476" y="93"/>
                  <a:pt x="491" y="134"/>
                  <a:pt x="491" y="174"/>
                </a:cubicBezTo>
                <a:cubicBezTo>
                  <a:pt x="491" y="216"/>
                  <a:pt x="475" y="258"/>
                  <a:pt x="444" y="289"/>
                </a:cubicBezTo>
                <a:cubicBezTo>
                  <a:pt x="286" y="444"/>
                  <a:pt x="286" y="444"/>
                  <a:pt x="286" y="444"/>
                </a:cubicBezTo>
                <a:cubicBezTo>
                  <a:pt x="286" y="444"/>
                  <a:pt x="286" y="444"/>
                  <a:pt x="286" y="444"/>
                </a:cubicBezTo>
                <a:cubicBezTo>
                  <a:pt x="255" y="475"/>
                  <a:pt x="214" y="490"/>
                  <a:pt x="174" y="490"/>
                </a:cubicBezTo>
                <a:cubicBezTo>
                  <a:pt x="132" y="490"/>
                  <a:pt x="90" y="474"/>
                  <a:pt x="59" y="442"/>
                </a:cubicBezTo>
                <a:cubicBezTo>
                  <a:pt x="29" y="411"/>
                  <a:pt x="13" y="371"/>
                  <a:pt x="13" y="330"/>
                </a:cubicBezTo>
                <a:cubicBezTo>
                  <a:pt x="13" y="288"/>
                  <a:pt x="29" y="247"/>
                  <a:pt x="61" y="216"/>
                </a:cubicBezTo>
                <a:cubicBezTo>
                  <a:pt x="61" y="216"/>
                  <a:pt x="61" y="216"/>
                  <a:pt x="61" y="216"/>
                </a:cubicBezTo>
                <a:cubicBezTo>
                  <a:pt x="219" y="60"/>
                  <a:pt x="219" y="60"/>
                  <a:pt x="219" y="60"/>
                </a:cubicBezTo>
                <a:cubicBezTo>
                  <a:pt x="219" y="60"/>
                  <a:pt x="219" y="60"/>
                  <a:pt x="219" y="60"/>
                </a:cubicBezTo>
                <a:cubicBezTo>
                  <a:pt x="250" y="30"/>
                  <a:pt x="291" y="14"/>
                  <a:pt x="331" y="14"/>
                </a:cubicBezTo>
                <a:cubicBezTo>
                  <a:pt x="373" y="14"/>
                  <a:pt x="414" y="30"/>
                  <a:pt x="446" y="62"/>
                </a:cubicBezTo>
                <a:cubicBezTo>
                  <a:pt x="451" y="57"/>
                  <a:pt x="451" y="57"/>
                  <a:pt x="451" y="57"/>
                </a:cubicBezTo>
                <a:cubicBezTo>
                  <a:pt x="456" y="52"/>
                  <a:pt x="456" y="52"/>
                  <a:pt x="456" y="52"/>
                </a:cubicBezTo>
                <a:cubicBezTo>
                  <a:pt x="422" y="18"/>
                  <a:pt x="376" y="0"/>
                  <a:pt x="331" y="0"/>
                </a:cubicBezTo>
                <a:cubicBezTo>
                  <a:pt x="287" y="0"/>
                  <a:pt x="243" y="17"/>
                  <a:pt x="209" y="50"/>
                </a:cubicBezTo>
                <a:cubicBezTo>
                  <a:pt x="51" y="206"/>
                  <a:pt x="51" y="206"/>
                  <a:pt x="51" y="206"/>
                </a:cubicBezTo>
                <a:cubicBezTo>
                  <a:pt x="51" y="206"/>
                  <a:pt x="51" y="206"/>
                  <a:pt x="51" y="206"/>
                </a:cubicBezTo>
                <a:cubicBezTo>
                  <a:pt x="17" y="240"/>
                  <a:pt x="0" y="285"/>
                  <a:pt x="0" y="330"/>
                </a:cubicBezTo>
                <a:cubicBezTo>
                  <a:pt x="0" y="374"/>
                  <a:pt x="16" y="418"/>
                  <a:pt x="49" y="452"/>
                </a:cubicBezTo>
                <a:cubicBezTo>
                  <a:pt x="83" y="486"/>
                  <a:pt x="128" y="504"/>
                  <a:pt x="174" y="504"/>
                </a:cubicBezTo>
                <a:cubicBezTo>
                  <a:pt x="218" y="504"/>
                  <a:pt x="262" y="487"/>
                  <a:pt x="296" y="454"/>
                </a:cubicBezTo>
                <a:cubicBezTo>
                  <a:pt x="453" y="299"/>
                  <a:pt x="453" y="299"/>
                  <a:pt x="453" y="299"/>
                </a:cubicBezTo>
                <a:cubicBezTo>
                  <a:pt x="453" y="299"/>
                  <a:pt x="453" y="299"/>
                  <a:pt x="453" y="299"/>
                </a:cubicBezTo>
                <a:cubicBezTo>
                  <a:pt x="488" y="265"/>
                  <a:pt x="505" y="220"/>
                  <a:pt x="505" y="174"/>
                </a:cubicBezTo>
                <a:cubicBezTo>
                  <a:pt x="505" y="130"/>
                  <a:pt x="489" y="86"/>
                  <a:pt x="456" y="52"/>
                </a:cubicBezTo>
                <a:lnTo>
                  <a:pt x="451" y="57"/>
                </a:lnTo>
                <a:close/>
              </a:path>
            </a:pathLst>
          </a:custGeom>
          <a:solidFill>
            <a:srgbClr val="AEA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 rot="10800000" flipH="1">
            <a:off x="1960512" y="3155884"/>
            <a:ext cx="1317659" cy="471719"/>
          </a:xfrm>
          <a:custGeom>
            <a:avLst/>
            <a:gdLst>
              <a:gd name="connsiteX0" fmla="*/ 1828801 w 1828801"/>
              <a:gd name="connsiteY0" fmla="*/ 647700 h 647700"/>
              <a:gd name="connsiteX1" fmla="*/ 1697038 w 1828801"/>
              <a:gd name="connsiteY1" fmla="*/ 647700 h 647700"/>
              <a:gd name="connsiteX2" fmla="*/ 826295 w 1828801"/>
              <a:gd name="connsiteY2" fmla="*/ 647700 h 647700"/>
              <a:gd name="connsiteX3" fmla="*/ 0 w 1828801"/>
              <a:gd name="connsiteY3" fmla="*/ 647700 h 647700"/>
              <a:gd name="connsiteX4" fmla="*/ 0 w 1828801"/>
              <a:gd name="connsiteY4" fmla="*/ 0 h 647700"/>
              <a:gd name="connsiteX5" fmla="*/ 1697038 w 1828801"/>
              <a:gd name="connsiteY5" fmla="*/ 0 h 647700"/>
              <a:gd name="connsiteX6" fmla="*/ 1697038 w 1828801"/>
              <a:gd name="connsiteY6" fmla="*/ 532107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1" h="647700">
                <a:moveTo>
                  <a:pt x="1828801" y="647700"/>
                </a:moveTo>
                <a:lnTo>
                  <a:pt x="1697038" y="647700"/>
                </a:lnTo>
                <a:lnTo>
                  <a:pt x="826295" y="647700"/>
                </a:lnTo>
                <a:lnTo>
                  <a:pt x="0" y="647700"/>
                </a:lnTo>
                <a:lnTo>
                  <a:pt x="0" y="0"/>
                </a:lnTo>
                <a:lnTo>
                  <a:pt x="1697038" y="0"/>
                </a:lnTo>
                <a:lnTo>
                  <a:pt x="1697038" y="53210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942652" y="3176588"/>
            <a:ext cx="104067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기내에 가지고</a:t>
            </a:r>
            <a:endParaRPr lang="en-US" altLang="ko-KR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탈 수 있을까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679575" y="1827485"/>
            <a:ext cx="1573213" cy="86254"/>
            <a:chOff x="1679575" y="1217885"/>
            <a:chExt cx="1573213" cy="86254"/>
          </a:xfrm>
          <a:solidFill>
            <a:srgbClr val="00AEEF"/>
          </a:solidFill>
        </p:grpSpPr>
        <p:sp>
          <p:nvSpPr>
            <p:cNvPr id="45" name="Freeform 46"/>
            <p:cNvSpPr>
              <a:spLocks noEditPoints="1"/>
            </p:cNvSpPr>
            <p:nvPr/>
          </p:nvSpPr>
          <p:spPr bwMode="auto">
            <a:xfrm>
              <a:off x="1679575" y="1231704"/>
              <a:ext cx="376120" cy="58616"/>
            </a:xfrm>
            <a:custGeom>
              <a:avLst/>
              <a:gdLst>
                <a:gd name="T0" fmla="*/ 19 w 130"/>
                <a:gd name="T1" fmla="*/ 9 h 19"/>
                <a:gd name="T2" fmla="*/ 10 w 130"/>
                <a:gd name="T3" fmla="*/ 19 h 19"/>
                <a:gd name="T4" fmla="*/ 0 w 130"/>
                <a:gd name="T5" fmla="*/ 9 h 19"/>
                <a:gd name="T6" fmla="*/ 10 w 130"/>
                <a:gd name="T7" fmla="*/ 0 h 19"/>
                <a:gd name="T8" fmla="*/ 19 w 130"/>
                <a:gd name="T9" fmla="*/ 9 h 19"/>
                <a:gd name="T10" fmla="*/ 38 w 130"/>
                <a:gd name="T11" fmla="*/ 0 h 19"/>
                <a:gd name="T12" fmla="*/ 28 w 130"/>
                <a:gd name="T13" fmla="*/ 9 h 19"/>
                <a:gd name="T14" fmla="*/ 38 w 130"/>
                <a:gd name="T15" fmla="*/ 19 h 19"/>
                <a:gd name="T16" fmla="*/ 47 w 130"/>
                <a:gd name="T17" fmla="*/ 9 h 19"/>
                <a:gd name="T18" fmla="*/ 38 w 130"/>
                <a:gd name="T19" fmla="*/ 0 h 19"/>
                <a:gd name="T20" fmla="*/ 65 w 130"/>
                <a:gd name="T21" fmla="*/ 0 h 19"/>
                <a:gd name="T22" fmla="*/ 56 w 130"/>
                <a:gd name="T23" fmla="*/ 9 h 19"/>
                <a:gd name="T24" fmla="*/ 65 w 130"/>
                <a:gd name="T25" fmla="*/ 19 h 19"/>
                <a:gd name="T26" fmla="*/ 75 w 130"/>
                <a:gd name="T27" fmla="*/ 9 h 19"/>
                <a:gd name="T28" fmla="*/ 65 w 130"/>
                <a:gd name="T29" fmla="*/ 0 h 19"/>
                <a:gd name="T30" fmla="*/ 93 w 130"/>
                <a:gd name="T31" fmla="*/ 0 h 19"/>
                <a:gd name="T32" fmla="*/ 83 w 130"/>
                <a:gd name="T33" fmla="*/ 9 h 19"/>
                <a:gd name="T34" fmla="*/ 93 w 130"/>
                <a:gd name="T35" fmla="*/ 19 h 19"/>
                <a:gd name="T36" fmla="*/ 102 w 130"/>
                <a:gd name="T37" fmla="*/ 9 h 19"/>
                <a:gd name="T38" fmla="*/ 93 w 130"/>
                <a:gd name="T39" fmla="*/ 0 h 19"/>
                <a:gd name="T40" fmla="*/ 120 w 130"/>
                <a:gd name="T41" fmla="*/ 0 h 19"/>
                <a:gd name="T42" fmla="*/ 111 w 130"/>
                <a:gd name="T43" fmla="*/ 9 h 19"/>
                <a:gd name="T44" fmla="*/ 120 w 130"/>
                <a:gd name="T45" fmla="*/ 19 h 19"/>
                <a:gd name="T46" fmla="*/ 130 w 130"/>
                <a:gd name="T47" fmla="*/ 9 h 19"/>
                <a:gd name="T48" fmla="*/ 120 w 130"/>
                <a:gd name="T4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0" h="19">
                  <a:moveTo>
                    <a:pt x="19" y="9"/>
                  </a:moveTo>
                  <a:cubicBezTo>
                    <a:pt x="19" y="14"/>
                    <a:pt x="15" y="19"/>
                    <a:pt x="10" y="19"/>
                  </a:cubicBezTo>
                  <a:cubicBezTo>
                    <a:pt x="5" y="19"/>
                    <a:pt x="0" y="14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lose/>
                  <a:moveTo>
                    <a:pt x="38" y="0"/>
                  </a:moveTo>
                  <a:cubicBezTo>
                    <a:pt x="32" y="0"/>
                    <a:pt x="28" y="4"/>
                    <a:pt x="28" y="9"/>
                  </a:cubicBezTo>
                  <a:cubicBezTo>
                    <a:pt x="28" y="14"/>
                    <a:pt x="32" y="19"/>
                    <a:pt x="38" y="19"/>
                  </a:cubicBezTo>
                  <a:cubicBezTo>
                    <a:pt x="43" y="19"/>
                    <a:pt x="47" y="14"/>
                    <a:pt x="47" y="9"/>
                  </a:cubicBezTo>
                  <a:cubicBezTo>
                    <a:pt x="47" y="4"/>
                    <a:pt x="43" y="0"/>
                    <a:pt x="38" y="0"/>
                  </a:cubicBezTo>
                  <a:close/>
                  <a:moveTo>
                    <a:pt x="65" y="0"/>
                  </a:moveTo>
                  <a:cubicBezTo>
                    <a:pt x="60" y="0"/>
                    <a:pt x="56" y="4"/>
                    <a:pt x="56" y="9"/>
                  </a:cubicBezTo>
                  <a:cubicBezTo>
                    <a:pt x="56" y="14"/>
                    <a:pt x="60" y="19"/>
                    <a:pt x="65" y="19"/>
                  </a:cubicBezTo>
                  <a:cubicBezTo>
                    <a:pt x="70" y="19"/>
                    <a:pt x="75" y="14"/>
                    <a:pt x="75" y="9"/>
                  </a:cubicBezTo>
                  <a:cubicBezTo>
                    <a:pt x="75" y="4"/>
                    <a:pt x="70" y="0"/>
                    <a:pt x="65" y="0"/>
                  </a:cubicBezTo>
                  <a:close/>
                  <a:moveTo>
                    <a:pt x="93" y="0"/>
                  </a:moveTo>
                  <a:cubicBezTo>
                    <a:pt x="87" y="0"/>
                    <a:pt x="83" y="4"/>
                    <a:pt x="83" y="9"/>
                  </a:cubicBezTo>
                  <a:cubicBezTo>
                    <a:pt x="83" y="14"/>
                    <a:pt x="87" y="19"/>
                    <a:pt x="93" y="19"/>
                  </a:cubicBezTo>
                  <a:cubicBezTo>
                    <a:pt x="98" y="19"/>
                    <a:pt x="102" y="14"/>
                    <a:pt x="102" y="9"/>
                  </a:cubicBezTo>
                  <a:cubicBezTo>
                    <a:pt x="102" y="4"/>
                    <a:pt x="98" y="0"/>
                    <a:pt x="93" y="0"/>
                  </a:cubicBezTo>
                  <a:close/>
                  <a:moveTo>
                    <a:pt x="120" y="0"/>
                  </a:moveTo>
                  <a:cubicBezTo>
                    <a:pt x="115" y="0"/>
                    <a:pt x="111" y="4"/>
                    <a:pt x="111" y="9"/>
                  </a:cubicBezTo>
                  <a:cubicBezTo>
                    <a:pt x="111" y="14"/>
                    <a:pt x="115" y="19"/>
                    <a:pt x="120" y="19"/>
                  </a:cubicBezTo>
                  <a:cubicBezTo>
                    <a:pt x="126" y="19"/>
                    <a:pt x="130" y="14"/>
                    <a:pt x="130" y="9"/>
                  </a:cubicBezTo>
                  <a:cubicBezTo>
                    <a:pt x="130" y="4"/>
                    <a:pt x="126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3064525" y="1217885"/>
              <a:ext cx="188263" cy="86254"/>
              <a:chOff x="5155745" y="1116014"/>
              <a:chExt cx="277204" cy="127002"/>
            </a:xfrm>
            <a:grpFill/>
          </p:grpSpPr>
          <p:sp>
            <p:nvSpPr>
              <p:cNvPr id="47" name="Freeform 47"/>
              <p:cNvSpPr>
                <a:spLocks noEditPoints="1"/>
              </p:cNvSpPr>
              <p:nvPr/>
            </p:nvSpPr>
            <p:spPr bwMode="auto">
              <a:xfrm>
                <a:off x="5155745" y="1116014"/>
                <a:ext cx="255226" cy="127002"/>
              </a:xfrm>
              <a:custGeom>
                <a:avLst/>
                <a:gdLst>
                  <a:gd name="T0" fmla="*/ 209 w 209"/>
                  <a:gd name="T1" fmla="*/ 104 h 104"/>
                  <a:gd name="T2" fmla="*/ 0 w 209"/>
                  <a:gd name="T3" fmla="*/ 104 h 104"/>
                  <a:gd name="T4" fmla="*/ 0 w 209"/>
                  <a:gd name="T5" fmla="*/ 0 h 104"/>
                  <a:gd name="T6" fmla="*/ 209 w 209"/>
                  <a:gd name="T7" fmla="*/ 0 h 104"/>
                  <a:gd name="T8" fmla="*/ 209 w 209"/>
                  <a:gd name="T9" fmla="*/ 104 h 104"/>
                  <a:gd name="T10" fmla="*/ 7 w 209"/>
                  <a:gd name="T11" fmla="*/ 99 h 104"/>
                  <a:gd name="T12" fmla="*/ 201 w 209"/>
                  <a:gd name="T13" fmla="*/ 99 h 104"/>
                  <a:gd name="T14" fmla="*/ 201 w 209"/>
                  <a:gd name="T15" fmla="*/ 8 h 104"/>
                  <a:gd name="T16" fmla="*/ 7 w 209"/>
                  <a:gd name="T17" fmla="*/ 8 h 104"/>
                  <a:gd name="T18" fmla="*/ 7 w 209"/>
                  <a:gd name="T19" fmla="*/ 99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9" h="104">
                    <a:moveTo>
                      <a:pt x="209" y="104"/>
                    </a:moveTo>
                    <a:lnTo>
                      <a:pt x="0" y="104"/>
                    </a:lnTo>
                    <a:lnTo>
                      <a:pt x="0" y="0"/>
                    </a:lnTo>
                    <a:lnTo>
                      <a:pt x="209" y="0"/>
                    </a:lnTo>
                    <a:lnTo>
                      <a:pt x="209" y="104"/>
                    </a:lnTo>
                    <a:close/>
                    <a:moveTo>
                      <a:pt x="7" y="99"/>
                    </a:moveTo>
                    <a:lnTo>
                      <a:pt x="201" y="99"/>
                    </a:lnTo>
                    <a:lnTo>
                      <a:pt x="201" y="8"/>
                    </a:lnTo>
                    <a:lnTo>
                      <a:pt x="7" y="8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Rectangle 48"/>
              <p:cNvSpPr>
                <a:spLocks noChangeArrowheads="1"/>
              </p:cNvSpPr>
              <p:nvPr/>
            </p:nvSpPr>
            <p:spPr bwMode="auto">
              <a:xfrm>
                <a:off x="5404861" y="1162419"/>
                <a:ext cx="28088" cy="378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Rectangle 49"/>
              <p:cNvSpPr>
                <a:spLocks noChangeArrowheads="1"/>
              </p:cNvSpPr>
              <p:nvPr/>
            </p:nvSpPr>
            <p:spPr bwMode="auto">
              <a:xfrm>
                <a:off x="5161842" y="1122115"/>
                <a:ext cx="184397" cy="11478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1686719" y="2444678"/>
            <a:ext cx="1331912" cy="1943173"/>
            <a:chOff x="1686719" y="1835078"/>
            <a:chExt cx="1331912" cy="1943173"/>
          </a:xfrm>
          <a:solidFill>
            <a:srgbClr val="00AEEF"/>
          </a:solidFill>
        </p:grpSpPr>
        <p:sp>
          <p:nvSpPr>
            <p:cNvPr id="51" name="자유형 50"/>
            <p:cNvSpPr/>
            <p:nvPr/>
          </p:nvSpPr>
          <p:spPr>
            <a:xfrm rot="10800000">
              <a:off x="1686719" y="1835078"/>
              <a:ext cx="1331912" cy="471719"/>
            </a:xfrm>
            <a:custGeom>
              <a:avLst/>
              <a:gdLst>
                <a:gd name="connsiteX0" fmla="*/ 1828801 w 1828801"/>
                <a:gd name="connsiteY0" fmla="*/ 647700 h 647700"/>
                <a:gd name="connsiteX1" fmla="*/ 1697038 w 1828801"/>
                <a:gd name="connsiteY1" fmla="*/ 647700 h 647700"/>
                <a:gd name="connsiteX2" fmla="*/ 826295 w 1828801"/>
                <a:gd name="connsiteY2" fmla="*/ 647700 h 647700"/>
                <a:gd name="connsiteX3" fmla="*/ 0 w 1828801"/>
                <a:gd name="connsiteY3" fmla="*/ 647700 h 647700"/>
                <a:gd name="connsiteX4" fmla="*/ 0 w 1828801"/>
                <a:gd name="connsiteY4" fmla="*/ 0 h 647700"/>
                <a:gd name="connsiteX5" fmla="*/ 1697038 w 1828801"/>
                <a:gd name="connsiteY5" fmla="*/ 0 h 647700"/>
                <a:gd name="connsiteX6" fmla="*/ 1697038 w 1828801"/>
                <a:gd name="connsiteY6" fmla="*/ 532107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01" h="647700">
                  <a:moveTo>
                    <a:pt x="1828801" y="647700"/>
                  </a:moveTo>
                  <a:lnTo>
                    <a:pt x="1697038" y="647700"/>
                  </a:lnTo>
                  <a:lnTo>
                    <a:pt x="826295" y="647700"/>
                  </a:lnTo>
                  <a:lnTo>
                    <a:pt x="0" y="647700"/>
                  </a:lnTo>
                  <a:lnTo>
                    <a:pt x="0" y="0"/>
                  </a:lnTo>
                  <a:lnTo>
                    <a:pt x="1697038" y="0"/>
                  </a:lnTo>
                  <a:lnTo>
                    <a:pt x="1697038" y="532107"/>
                  </a:ln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자유형 51"/>
            <p:cNvSpPr/>
            <p:nvPr/>
          </p:nvSpPr>
          <p:spPr>
            <a:xfrm rot="10800000">
              <a:off x="1686719" y="3306532"/>
              <a:ext cx="1331912" cy="471719"/>
            </a:xfrm>
            <a:custGeom>
              <a:avLst/>
              <a:gdLst>
                <a:gd name="connsiteX0" fmla="*/ 1828801 w 1828801"/>
                <a:gd name="connsiteY0" fmla="*/ 647700 h 647700"/>
                <a:gd name="connsiteX1" fmla="*/ 1697038 w 1828801"/>
                <a:gd name="connsiteY1" fmla="*/ 647700 h 647700"/>
                <a:gd name="connsiteX2" fmla="*/ 826295 w 1828801"/>
                <a:gd name="connsiteY2" fmla="*/ 647700 h 647700"/>
                <a:gd name="connsiteX3" fmla="*/ 0 w 1828801"/>
                <a:gd name="connsiteY3" fmla="*/ 647700 h 647700"/>
                <a:gd name="connsiteX4" fmla="*/ 0 w 1828801"/>
                <a:gd name="connsiteY4" fmla="*/ 0 h 647700"/>
                <a:gd name="connsiteX5" fmla="*/ 1697038 w 1828801"/>
                <a:gd name="connsiteY5" fmla="*/ 0 h 647700"/>
                <a:gd name="connsiteX6" fmla="*/ 1697038 w 1828801"/>
                <a:gd name="connsiteY6" fmla="*/ 532107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01" h="647700">
                  <a:moveTo>
                    <a:pt x="1828801" y="647700"/>
                  </a:moveTo>
                  <a:lnTo>
                    <a:pt x="1697038" y="647700"/>
                  </a:lnTo>
                  <a:lnTo>
                    <a:pt x="826295" y="647700"/>
                  </a:lnTo>
                  <a:lnTo>
                    <a:pt x="0" y="647700"/>
                  </a:lnTo>
                  <a:lnTo>
                    <a:pt x="0" y="0"/>
                  </a:lnTo>
                  <a:lnTo>
                    <a:pt x="1697038" y="0"/>
                  </a:lnTo>
                  <a:lnTo>
                    <a:pt x="1697038" y="532107"/>
                  </a:ln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1756854" y="3936843"/>
            <a:ext cx="106471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붙이는 짐에서</a:t>
            </a:r>
            <a:endParaRPr lang="en-US" altLang="ko-KR" sz="105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뺄 수 있는 건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?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756854" y="2465389"/>
            <a:ext cx="12234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  <a:latin typeface="+mn-ea"/>
              </a:rPr>
              <a:t>이 물건은 정체가</a:t>
            </a:r>
            <a:endParaRPr lang="en-US" altLang="ko-KR" sz="105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050" dirty="0" err="1">
                <a:solidFill>
                  <a:schemeClr val="bg1"/>
                </a:solidFill>
                <a:latin typeface="+mn-ea"/>
              </a:rPr>
              <a:t>뭐지</a:t>
            </a:r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1309" y="2280885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AEEF"/>
                </a:solidFill>
              </a:rPr>
              <a:t>1</a:t>
            </a:r>
            <a:endParaRPr lang="ko-KR" altLang="en-US" sz="5400" b="1" dirty="0">
              <a:solidFill>
                <a:srgbClr val="00AEE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1309" y="32623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목표</a:t>
            </a:r>
          </a:p>
        </p:txBody>
      </p:sp>
      <p:sp>
        <p:nvSpPr>
          <p:cNvPr id="57" name="Rectangle 222"/>
          <p:cNvSpPr>
            <a:spLocks noChangeArrowheads="1"/>
          </p:cNvSpPr>
          <p:nvPr/>
        </p:nvSpPr>
        <p:spPr bwMode="auto">
          <a:xfrm>
            <a:off x="5001309" y="3849458"/>
            <a:ext cx="300001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사물 인식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기능을 기반으로 객체의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기내 반입 여부 판별 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사용자에게서 기존의 판별 과정의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번거로움을 해소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시키고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목적 성취를 위한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소요 시간을 단축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99829" y="2280885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00AEEF"/>
                </a:solidFill>
              </a:rPr>
              <a:t>2</a:t>
            </a:r>
            <a:endParaRPr lang="ko-KR" altLang="en-US" sz="5400" b="1" dirty="0">
              <a:solidFill>
                <a:srgbClr val="00AEE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99829" y="32623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필요성</a:t>
            </a:r>
          </a:p>
        </p:txBody>
      </p:sp>
      <p:sp>
        <p:nvSpPr>
          <p:cNvPr id="60" name="Rectangle 222"/>
          <p:cNvSpPr>
            <a:spLocks noChangeArrowheads="1"/>
          </p:cNvSpPr>
          <p:nvPr/>
        </p:nvSpPr>
        <p:spPr bwMode="auto">
          <a:xfrm>
            <a:off x="8399829" y="3849458"/>
            <a:ext cx="300001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현 캐리어 패킹 도우미 앱의 문제점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-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사용자가 물건의 속성을 미리 알아야 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-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속성 입력 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세부 속성을 확인해야하는 번거로움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-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결과가 나오지 않는 경우 다수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-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비효율적인 시간 낭비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261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5659" y="1742802"/>
            <a:ext cx="10403532" cy="5115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타원 4"/>
          <p:cNvSpPr/>
          <p:nvPr/>
        </p:nvSpPr>
        <p:spPr>
          <a:xfrm>
            <a:off x="10894640" y="2030392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94640" y="2667786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894640" y="3305180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894640" y="3942574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894640" y="4579968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894640" y="5217362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894640" y="5854756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894640" y="6492149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0599526" y="1471200"/>
            <a:ext cx="216024" cy="67348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 rot="21299235">
            <a:off x="1165024" y="1175478"/>
            <a:ext cx="1694195" cy="494252"/>
            <a:chOff x="2119951" y="1367078"/>
            <a:chExt cx="1694195" cy="494252"/>
          </a:xfrm>
        </p:grpSpPr>
        <p:grpSp>
          <p:nvGrpSpPr>
            <p:cNvPr id="16" name="그룹 15"/>
            <p:cNvGrpSpPr/>
            <p:nvPr/>
          </p:nvGrpSpPr>
          <p:grpSpPr>
            <a:xfrm>
              <a:off x="2119952" y="1367078"/>
              <a:ext cx="1694194" cy="494252"/>
              <a:chOff x="3439781" y="4563523"/>
              <a:chExt cx="1694194" cy="494252"/>
            </a:xfrm>
          </p:grpSpPr>
          <p:sp>
            <p:nvSpPr>
              <p:cNvPr id="19" name="직사각형 21"/>
              <p:cNvSpPr/>
              <p:nvPr/>
            </p:nvSpPr>
            <p:spPr>
              <a:xfrm>
                <a:off x="3439781" y="4571622"/>
                <a:ext cx="1694194" cy="486153"/>
              </a:xfrm>
              <a:custGeom>
                <a:avLst/>
                <a:gdLst>
                  <a:gd name="connsiteX0" fmla="*/ 0 w 1779919"/>
                  <a:gd name="connsiteY0" fmla="*/ 0 h 570452"/>
                  <a:gd name="connsiteX1" fmla="*/ 1779919 w 1779919"/>
                  <a:gd name="connsiteY1" fmla="*/ 0 h 570452"/>
                  <a:gd name="connsiteX2" fmla="*/ 1779919 w 1779919"/>
                  <a:gd name="connsiteY2" fmla="*/ 570452 h 570452"/>
                  <a:gd name="connsiteX3" fmla="*/ 0 w 1779919"/>
                  <a:gd name="connsiteY3" fmla="*/ 570452 h 570452"/>
                  <a:gd name="connsiteX4" fmla="*/ 0 w 1779919"/>
                  <a:gd name="connsiteY4" fmla="*/ 0 h 570452"/>
                  <a:gd name="connsiteX0" fmla="*/ 0 w 1779919"/>
                  <a:gd name="connsiteY0" fmla="*/ 0 h 703802"/>
                  <a:gd name="connsiteX1" fmla="*/ 1779919 w 1779919"/>
                  <a:gd name="connsiteY1" fmla="*/ 0 h 703802"/>
                  <a:gd name="connsiteX2" fmla="*/ 1779919 w 1779919"/>
                  <a:gd name="connsiteY2" fmla="*/ 703802 h 703802"/>
                  <a:gd name="connsiteX3" fmla="*/ 0 w 1779919"/>
                  <a:gd name="connsiteY3" fmla="*/ 570452 h 703802"/>
                  <a:gd name="connsiteX4" fmla="*/ 0 w 1779919"/>
                  <a:gd name="connsiteY4" fmla="*/ 0 h 703802"/>
                  <a:gd name="connsiteX0" fmla="*/ 0 w 1798969"/>
                  <a:gd name="connsiteY0" fmla="*/ 0 h 703802"/>
                  <a:gd name="connsiteX1" fmla="*/ 1798969 w 1798969"/>
                  <a:gd name="connsiteY1" fmla="*/ 180975 h 703802"/>
                  <a:gd name="connsiteX2" fmla="*/ 1779919 w 1798969"/>
                  <a:gd name="connsiteY2" fmla="*/ 703802 h 703802"/>
                  <a:gd name="connsiteX3" fmla="*/ 0 w 1798969"/>
                  <a:gd name="connsiteY3" fmla="*/ 570452 h 703802"/>
                  <a:gd name="connsiteX4" fmla="*/ 0 w 1798969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14300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23825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9444" h="703802">
                    <a:moveTo>
                      <a:pt x="0" y="0"/>
                    </a:moveTo>
                    <a:lnTo>
                      <a:pt x="1789444" y="123825"/>
                    </a:lnTo>
                    <a:lnTo>
                      <a:pt x="1779919" y="703802"/>
                    </a:lnTo>
                    <a:lnTo>
                      <a:pt x="0" y="57045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78000">
                    <a:schemeClr val="tx1">
                      <a:alpha val="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439781" y="4563523"/>
                <a:ext cx="1694194" cy="39900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2143521" y="1375501"/>
              <a:ext cx="16514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시스템 구성도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119951" y="1375175"/>
              <a:ext cx="235296" cy="390903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alpha val="1000"/>
                  </a:schemeClr>
                </a:gs>
                <a:gs pos="100000">
                  <a:schemeClr val="tx1">
                    <a:alpha val="11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84B954-2BFF-4750-B89D-F2E26CBC8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75" y="1807942"/>
            <a:ext cx="8234750" cy="498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92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4" name="양쪽 모서리가 잘린 사각형 3"/>
          <p:cNvSpPr/>
          <p:nvPr/>
        </p:nvSpPr>
        <p:spPr>
          <a:xfrm rot="10800000">
            <a:off x="756406" y="1860550"/>
            <a:ext cx="3086100" cy="914400"/>
          </a:xfrm>
          <a:prstGeom prst="snip2SameRect">
            <a:avLst>
              <a:gd name="adj1" fmla="val 10417"/>
              <a:gd name="adj2" fmla="val 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양쪽 모서리가 잘린 사각형 4"/>
          <p:cNvSpPr/>
          <p:nvPr/>
        </p:nvSpPr>
        <p:spPr>
          <a:xfrm>
            <a:off x="756406" y="2774950"/>
            <a:ext cx="3086100" cy="3448050"/>
          </a:xfrm>
          <a:prstGeom prst="snip2SameRect">
            <a:avLst>
              <a:gd name="adj1" fmla="val 2636"/>
              <a:gd name="adj2" fmla="val 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양쪽 모서리가 잘린 사각형 5"/>
          <p:cNvSpPr/>
          <p:nvPr/>
        </p:nvSpPr>
        <p:spPr>
          <a:xfrm rot="10800000">
            <a:off x="8349494" y="1860550"/>
            <a:ext cx="3086100" cy="914400"/>
          </a:xfrm>
          <a:prstGeom prst="snip2SameRect">
            <a:avLst>
              <a:gd name="adj1" fmla="val 10417"/>
              <a:gd name="adj2" fmla="val 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양쪽 모서리가 잘린 사각형 6"/>
          <p:cNvSpPr/>
          <p:nvPr/>
        </p:nvSpPr>
        <p:spPr>
          <a:xfrm>
            <a:off x="8349494" y="2774950"/>
            <a:ext cx="3086100" cy="3448050"/>
          </a:xfrm>
          <a:prstGeom prst="snip2SameRect">
            <a:avLst>
              <a:gd name="adj1" fmla="val 2636"/>
              <a:gd name="adj2" fmla="val 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양쪽 모서리가 잘린 사각형 7"/>
          <p:cNvSpPr/>
          <p:nvPr/>
        </p:nvSpPr>
        <p:spPr>
          <a:xfrm rot="10800000">
            <a:off x="4552950" y="1860550"/>
            <a:ext cx="3086100" cy="914400"/>
          </a:xfrm>
          <a:prstGeom prst="snip2SameRect">
            <a:avLst>
              <a:gd name="adj1" fmla="val 10417"/>
              <a:gd name="adj2" fmla="val 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>
            <a:off x="4552950" y="2774950"/>
            <a:ext cx="3086100" cy="3448050"/>
          </a:xfrm>
          <a:prstGeom prst="snip2SameRect">
            <a:avLst>
              <a:gd name="adj1" fmla="val 2636"/>
              <a:gd name="adj2" fmla="val 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847795" y="2774950"/>
            <a:ext cx="290332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238236" y="3846820"/>
            <a:ext cx="2177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팀장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리드 개발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0514" y="4339915"/>
            <a:ext cx="217788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프로젝트 및 개발 총괄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회의 진행 및 스케줄 관리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사물 인식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API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연동 및 구현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 내의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연동 및 구현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UI/UX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2403" y="212846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이지현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8440883" y="2774950"/>
            <a:ext cx="290332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831324" y="3846820"/>
            <a:ext cx="2177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팀원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서버 개발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803602" y="4339915"/>
            <a:ext cx="21778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 피드백 개발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항공사별 반입제한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구축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테스트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논문 작성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15491" y="212846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강수연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034780" y="3846820"/>
            <a:ext cx="2177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팀원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자료 정리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18947" y="212846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전영규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644339" y="2774950"/>
            <a:ext cx="290332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7">
            <a:extLst>
              <a:ext uri="{FF2B5EF4-FFF2-40B4-BE49-F238E27FC236}">
                <a16:creationId xmlns:a16="http://schemas.microsoft.com/office/drawing/2014/main" id="{F43DC72A-F281-4772-97E7-F1FA8A87BDEE}"/>
              </a:ext>
            </a:extLst>
          </p:cNvPr>
          <p:cNvSpPr>
            <a:spLocks noEditPoints="1"/>
          </p:cNvSpPr>
          <p:nvPr/>
        </p:nvSpPr>
        <p:spPr bwMode="auto">
          <a:xfrm>
            <a:off x="2075870" y="2917431"/>
            <a:ext cx="457780" cy="772391"/>
          </a:xfrm>
          <a:custGeom>
            <a:avLst/>
            <a:gdLst>
              <a:gd name="T0" fmla="*/ 2284 w 2309"/>
              <a:gd name="T1" fmla="*/ 2281 h 3897"/>
              <a:gd name="T2" fmla="*/ 2284 w 2309"/>
              <a:gd name="T3" fmla="*/ 2230 h 3897"/>
              <a:gd name="T4" fmla="*/ 2284 w 2309"/>
              <a:gd name="T5" fmla="*/ 2180 h 3897"/>
              <a:gd name="T6" fmla="*/ 2284 w 2309"/>
              <a:gd name="T7" fmla="*/ 2129 h 3897"/>
              <a:gd name="T8" fmla="*/ 2284 w 2309"/>
              <a:gd name="T9" fmla="*/ 2078 h 3897"/>
              <a:gd name="T10" fmla="*/ 2284 w 2309"/>
              <a:gd name="T11" fmla="*/ 2028 h 3897"/>
              <a:gd name="T12" fmla="*/ 2284 w 2309"/>
              <a:gd name="T13" fmla="*/ 1977 h 3897"/>
              <a:gd name="T14" fmla="*/ 2284 w 2309"/>
              <a:gd name="T15" fmla="*/ 1926 h 3897"/>
              <a:gd name="T16" fmla="*/ 2284 w 2309"/>
              <a:gd name="T17" fmla="*/ 1876 h 3897"/>
              <a:gd name="T18" fmla="*/ 2244 w 2309"/>
              <a:gd name="T19" fmla="*/ 1820 h 3897"/>
              <a:gd name="T20" fmla="*/ 2216 w 2309"/>
              <a:gd name="T21" fmla="*/ 1751 h 3897"/>
              <a:gd name="T22" fmla="*/ 2210 w 2309"/>
              <a:gd name="T23" fmla="*/ 712 h 3897"/>
              <a:gd name="T24" fmla="*/ 1816 w 2309"/>
              <a:gd name="T25" fmla="*/ 319 h 3897"/>
              <a:gd name="T26" fmla="*/ 1457 w 2309"/>
              <a:gd name="T27" fmla="*/ 293 h 3897"/>
              <a:gd name="T28" fmla="*/ 1436 w 2309"/>
              <a:gd name="T29" fmla="*/ 66 h 3897"/>
              <a:gd name="T30" fmla="*/ 1366 w 2309"/>
              <a:gd name="T31" fmla="*/ 58 h 3897"/>
              <a:gd name="T32" fmla="*/ 1333 w 2309"/>
              <a:gd name="T33" fmla="*/ 0 h 3897"/>
              <a:gd name="T34" fmla="*/ 1290 w 2309"/>
              <a:gd name="T35" fmla="*/ 0 h 3897"/>
              <a:gd name="T36" fmla="*/ 1239 w 2309"/>
              <a:gd name="T37" fmla="*/ 0 h 3897"/>
              <a:gd name="T38" fmla="*/ 1188 w 2309"/>
              <a:gd name="T39" fmla="*/ 0 h 3897"/>
              <a:gd name="T40" fmla="*/ 1138 w 2309"/>
              <a:gd name="T41" fmla="*/ 0 h 3897"/>
              <a:gd name="T42" fmla="*/ 1087 w 2309"/>
              <a:gd name="T43" fmla="*/ 0 h 3897"/>
              <a:gd name="T44" fmla="*/ 1036 w 2309"/>
              <a:gd name="T45" fmla="*/ 0 h 3897"/>
              <a:gd name="T46" fmla="*/ 986 w 2309"/>
              <a:gd name="T47" fmla="*/ 0 h 3897"/>
              <a:gd name="T48" fmla="*/ 935 w 2309"/>
              <a:gd name="T49" fmla="*/ 0 h 3897"/>
              <a:gd name="T50" fmla="*/ 885 w 2309"/>
              <a:gd name="T51" fmla="*/ 0 h 3897"/>
              <a:gd name="T52" fmla="*/ 850 w 2309"/>
              <a:gd name="T53" fmla="*/ 58 h 3897"/>
              <a:gd name="T54" fmla="*/ 781 w 2309"/>
              <a:gd name="T55" fmla="*/ 80 h 3897"/>
              <a:gd name="T56" fmla="*/ 773 w 2309"/>
              <a:gd name="T57" fmla="*/ 293 h 3897"/>
              <a:gd name="T58" fmla="*/ 499 w 2309"/>
              <a:gd name="T59" fmla="*/ 319 h 3897"/>
              <a:gd name="T60" fmla="*/ 0 w 2309"/>
              <a:gd name="T61" fmla="*/ 704 h 3897"/>
              <a:gd name="T62" fmla="*/ 7 w 2309"/>
              <a:gd name="T63" fmla="*/ 3249 h 3897"/>
              <a:gd name="T64" fmla="*/ 396 w 2309"/>
              <a:gd name="T65" fmla="*/ 3823 h 3897"/>
              <a:gd name="T66" fmla="*/ 614 w 2309"/>
              <a:gd name="T67" fmla="*/ 3818 h 3897"/>
              <a:gd name="T68" fmla="*/ 772 w 2309"/>
              <a:gd name="T69" fmla="*/ 3812 h 3897"/>
              <a:gd name="T70" fmla="*/ 1517 w 2309"/>
              <a:gd name="T71" fmla="*/ 3897 h 3897"/>
              <a:gd name="T72" fmla="*/ 1816 w 2309"/>
              <a:gd name="T73" fmla="*/ 3812 h 3897"/>
              <a:gd name="T74" fmla="*/ 2210 w 2309"/>
              <a:gd name="T75" fmla="*/ 3419 h 3897"/>
              <a:gd name="T76" fmla="*/ 2219 w 2309"/>
              <a:gd name="T77" fmla="*/ 2405 h 3897"/>
              <a:gd name="T78" fmla="*/ 2227 w 2309"/>
              <a:gd name="T79" fmla="*/ 2336 h 3897"/>
              <a:gd name="T80" fmla="*/ 2284 w 2309"/>
              <a:gd name="T81" fmla="*/ 2303 h 3897"/>
              <a:gd name="T82" fmla="*/ 1344 w 2309"/>
              <a:gd name="T83" fmla="*/ 293 h 3897"/>
              <a:gd name="T84" fmla="*/ 873 w 2309"/>
              <a:gd name="T85" fmla="*/ 293 h 3897"/>
              <a:gd name="T86" fmla="*/ 852 w 2309"/>
              <a:gd name="T87" fmla="*/ 80 h 3897"/>
              <a:gd name="T88" fmla="*/ 898 w 2309"/>
              <a:gd name="T89" fmla="*/ 53 h 3897"/>
              <a:gd name="T90" fmla="*/ 1307 w 2309"/>
              <a:gd name="T91" fmla="*/ 53 h 3897"/>
              <a:gd name="T92" fmla="*/ 1361 w 2309"/>
              <a:gd name="T93" fmla="*/ 80 h 3897"/>
              <a:gd name="T94" fmla="*/ 2231 w 2309"/>
              <a:gd name="T95" fmla="*/ 1907 h 3897"/>
              <a:gd name="T96" fmla="*/ 2231 w 2309"/>
              <a:gd name="T97" fmla="*/ 2289 h 3897"/>
              <a:gd name="T98" fmla="*/ 2231 w 2309"/>
              <a:gd name="T99" fmla="*/ 1868 h 3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309" h="3897">
                <a:moveTo>
                  <a:pt x="2284" y="2303"/>
                </a:moveTo>
                <a:cubicBezTo>
                  <a:pt x="2284" y="2302"/>
                  <a:pt x="2284" y="2302"/>
                  <a:pt x="2284" y="2302"/>
                </a:cubicBezTo>
                <a:cubicBezTo>
                  <a:pt x="2273" y="2301"/>
                  <a:pt x="2284" y="2292"/>
                  <a:pt x="2284" y="2281"/>
                </a:cubicBezTo>
                <a:cubicBezTo>
                  <a:pt x="2284" y="2269"/>
                  <a:pt x="2272" y="2260"/>
                  <a:pt x="2284" y="2260"/>
                </a:cubicBezTo>
                <a:cubicBezTo>
                  <a:pt x="2284" y="2257"/>
                  <a:pt x="2284" y="2254"/>
                  <a:pt x="2284" y="2252"/>
                </a:cubicBezTo>
                <a:cubicBezTo>
                  <a:pt x="2272" y="2252"/>
                  <a:pt x="2284" y="2242"/>
                  <a:pt x="2284" y="2230"/>
                </a:cubicBezTo>
                <a:cubicBezTo>
                  <a:pt x="2284" y="2218"/>
                  <a:pt x="2272" y="2209"/>
                  <a:pt x="2284" y="2209"/>
                </a:cubicBezTo>
                <a:cubicBezTo>
                  <a:pt x="2284" y="2206"/>
                  <a:pt x="2284" y="2204"/>
                  <a:pt x="2284" y="2201"/>
                </a:cubicBezTo>
                <a:cubicBezTo>
                  <a:pt x="2272" y="2201"/>
                  <a:pt x="2284" y="2191"/>
                  <a:pt x="2284" y="2180"/>
                </a:cubicBezTo>
                <a:cubicBezTo>
                  <a:pt x="2284" y="2168"/>
                  <a:pt x="2272" y="2158"/>
                  <a:pt x="2284" y="2158"/>
                </a:cubicBezTo>
                <a:cubicBezTo>
                  <a:pt x="2284" y="2156"/>
                  <a:pt x="2284" y="2153"/>
                  <a:pt x="2284" y="2150"/>
                </a:cubicBezTo>
                <a:cubicBezTo>
                  <a:pt x="2272" y="2150"/>
                  <a:pt x="2284" y="2141"/>
                  <a:pt x="2284" y="2129"/>
                </a:cubicBezTo>
                <a:cubicBezTo>
                  <a:pt x="2284" y="2117"/>
                  <a:pt x="2272" y="2108"/>
                  <a:pt x="2284" y="2108"/>
                </a:cubicBezTo>
                <a:cubicBezTo>
                  <a:pt x="2284" y="2105"/>
                  <a:pt x="2284" y="2102"/>
                  <a:pt x="2284" y="2100"/>
                </a:cubicBezTo>
                <a:cubicBezTo>
                  <a:pt x="2272" y="2100"/>
                  <a:pt x="2284" y="2090"/>
                  <a:pt x="2284" y="2078"/>
                </a:cubicBezTo>
                <a:cubicBezTo>
                  <a:pt x="2284" y="2066"/>
                  <a:pt x="2272" y="2057"/>
                  <a:pt x="2284" y="2057"/>
                </a:cubicBezTo>
                <a:cubicBezTo>
                  <a:pt x="2284" y="2054"/>
                  <a:pt x="2284" y="2052"/>
                  <a:pt x="2284" y="2049"/>
                </a:cubicBezTo>
                <a:cubicBezTo>
                  <a:pt x="2272" y="2049"/>
                  <a:pt x="2284" y="2039"/>
                  <a:pt x="2284" y="2028"/>
                </a:cubicBezTo>
                <a:cubicBezTo>
                  <a:pt x="2284" y="2016"/>
                  <a:pt x="2272" y="2006"/>
                  <a:pt x="2284" y="2006"/>
                </a:cubicBezTo>
                <a:cubicBezTo>
                  <a:pt x="2284" y="2004"/>
                  <a:pt x="2284" y="2001"/>
                  <a:pt x="2284" y="1998"/>
                </a:cubicBezTo>
                <a:cubicBezTo>
                  <a:pt x="2272" y="1998"/>
                  <a:pt x="2284" y="1989"/>
                  <a:pt x="2284" y="1977"/>
                </a:cubicBezTo>
                <a:cubicBezTo>
                  <a:pt x="2284" y="1965"/>
                  <a:pt x="2272" y="1956"/>
                  <a:pt x="2284" y="1956"/>
                </a:cubicBezTo>
                <a:cubicBezTo>
                  <a:pt x="2284" y="1953"/>
                  <a:pt x="2284" y="1950"/>
                  <a:pt x="2284" y="1948"/>
                </a:cubicBezTo>
                <a:cubicBezTo>
                  <a:pt x="2272" y="1948"/>
                  <a:pt x="2284" y="1938"/>
                  <a:pt x="2284" y="1926"/>
                </a:cubicBezTo>
                <a:cubicBezTo>
                  <a:pt x="2284" y="1915"/>
                  <a:pt x="2272" y="1905"/>
                  <a:pt x="2284" y="1905"/>
                </a:cubicBezTo>
                <a:cubicBezTo>
                  <a:pt x="2284" y="1902"/>
                  <a:pt x="2284" y="1900"/>
                  <a:pt x="2284" y="1897"/>
                </a:cubicBezTo>
                <a:cubicBezTo>
                  <a:pt x="2272" y="1897"/>
                  <a:pt x="2284" y="1887"/>
                  <a:pt x="2284" y="1876"/>
                </a:cubicBezTo>
                <a:cubicBezTo>
                  <a:pt x="2284" y="1865"/>
                  <a:pt x="2273" y="1856"/>
                  <a:pt x="2284" y="1855"/>
                </a:cubicBezTo>
                <a:cubicBezTo>
                  <a:pt x="2277" y="1835"/>
                  <a:pt x="2309" y="1820"/>
                  <a:pt x="2284" y="1820"/>
                </a:cubicBezTo>
                <a:cubicBezTo>
                  <a:pt x="2282" y="1820"/>
                  <a:pt x="2246" y="1820"/>
                  <a:pt x="2244" y="1820"/>
                </a:cubicBezTo>
                <a:cubicBezTo>
                  <a:pt x="2238" y="1820"/>
                  <a:pt x="2232" y="1820"/>
                  <a:pt x="2227" y="1820"/>
                </a:cubicBezTo>
                <a:cubicBezTo>
                  <a:pt x="2227" y="1797"/>
                  <a:pt x="2227" y="1774"/>
                  <a:pt x="2227" y="1751"/>
                </a:cubicBezTo>
                <a:cubicBezTo>
                  <a:pt x="2223" y="1751"/>
                  <a:pt x="2219" y="1751"/>
                  <a:pt x="2216" y="1751"/>
                </a:cubicBezTo>
                <a:cubicBezTo>
                  <a:pt x="2214" y="1751"/>
                  <a:pt x="2212" y="1751"/>
                  <a:pt x="2210" y="1751"/>
                </a:cubicBezTo>
                <a:cubicBezTo>
                  <a:pt x="2210" y="1474"/>
                  <a:pt x="2210" y="1196"/>
                  <a:pt x="2210" y="919"/>
                </a:cubicBezTo>
                <a:cubicBezTo>
                  <a:pt x="2210" y="850"/>
                  <a:pt x="2210" y="781"/>
                  <a:pt x="2210" y="712"/>
                </a:cubicBezTo>
                <a:cubicBezTo>
                  <a:pt x="2217" y="704"/>
                  <a:pt x="2217" y="704"/>
                  <a:pt x="2217" y="704"/>
                </a:cubicBezTo>
                <a:cubicBezTo>
                  <a:pt x="2217" y="442"/>
                  <a:pt x="2062" y="308"/>
                  <a:pt x="1821" y="308"/>
                </a:cubicBezTo>
                <a:cubicBezTo>
                  <a:pt x="1816" y="319"/>
                  <a:pt x="1816" y="319"/>
                  <a:pt x="1816" y="319"/>
                </a:cubicBezTo>
                <a:cubicBezTo>
                  <a:pt x="1786" y="319"/>
                  <a:pt x="1757" y="319"/>
                  <a:pt x="1727" y="319"/>
                </a:cubicBezTo>
                <a:cubicBezTo>
                  <a:pt x="1637" y="319"/>
                  <a:pt x="1547" y="319"/>
                  <a:pt x="1457" y="319"/>
                </a:cubicBezTo>
                <a:cubicBezTo>
                  <a:pt x="1457" y="293"/>
                  <a:pt x="1457" y="293"/>
                  <a:pt x="1457" y="293"/>
                </a:cubicBezTo>
                <a:cubicBezTo>
                  <a:pt x="1444" y="293"/>
                  <a:pt x="1444" y="293"/>
                  <a:pt x="1444" y="293"/>
                </a:cubicBezTo>
                <a:cubicBezTo>
                  <a:pt x="1436" y="293"/>
                  <a:pt x="1436" y="293"/>
                  <a:pt x="1436" y="293"/>
                </a:cubicBezTo>
                <a:cubicBezTo>
                  <a:pt x="1436" y="66"/>
                  <a:pt x="1436" y="66"/>
                  <a:pt x="1436" y="66"/>
                </a:cubicBezTo>
                <a:cubicBezTo>
                  <a:pt x="1435" y="66"/>
                  <a:pt x="1435" y="66"/>
                  <a:pt x="1435" y="66"/>
                </a:cubicBezTo>
                <a:cubicBezTo>
                  <a:pt x="1435" y="63"/>
                  <a:pt x="1435" y="61"/>
                  <a:pt x="1435" y="58"/>
                </a:cubicBezTo>
                <a:cubicBezTo>
                  <a:pt x="1412" y="58"/>
                  <a:pt x="1389" y="58"/>
                  <a:pt x="1366" y="58"/>
                </a:cubicBezTo>
                <a:cubicBezTo>
                  <a:pt x="1366" y="52"/>
                  <a:pt x="1366" y="46"/>
                  <a:pt x="1366" y="40"/>
                </a:cubicBezTo>
                <a:cubicBezTo>
                  <a:pt x="1366" y="38"/>
                  <a:pt x="1366" y="36"/>
                  <a:pt x="1366" y="34"/>
                </a:cubicBezTo>
                <a:cubicBezTo>
                  <a:pt x="1366" y="10"/>
                  <a:pt x="1352" y="7"/>
                  <a:pt x="1333" y="0"/>
                </a:cubicBezTo>
                <a:cubicBezTo>
                  <a:pt x="1332" y="0"/>
                  <a:pt x="1332" y="0"/>
                  <a:pt x="1332" y="0"/>
                </a:cubicBezTo>
                <a:cubicBezTo>
                  <a:pt x="1331" y="11"/>
                  <a:pt x="1322" y="0"/>
                  <a:pt x="1311" y="0"/>
                </a:cubicBezTo>
                <a:cubicBezTo>
                  <a:pt x="1299" y="0"/>
                  <a:pt x="1290" y="12"/>
                  <a:pt x="1290" y="0"/>
                </a:cubicBezTo>
                <a:cubicBezTo>
                  <a:pt x="1287" y="0"/>
                  <a:pt x="1284" y="0"/>
                  <a:pt x="1282" y="0"/>
                </a:cubicBezTo>
                <a:cubicBezTo>
                  <a:pt x="1282" y="12"/>
                  <a:pt x="1272" y="0"/>
                  <a:pt x="1260" y="0"/>
                </a:cubicBezTo>
                <a:cubicBezTo>
                  <a:pt x="1249" y="0"/>
                  <a:pt x="1239" y="12"/>
                  <a:pt x="1239" y="0"/>
                </a:cubicBezTo>
                <a:cubicBezTo>
                  <a:pt x="1236" y="0"/>
                  <a:pt x="1234" y="0"/>
                  <a:pt x="1231" y="0"/>
                </a:cubicBezTo>
                <a:cubicBezTo>
                  <a:pt x="1231" y="12"/>
                  <a:pt x="1221" y="0"/>
                  <a:pt x="1210" y="0"/>
                </a:cubicBezTo>
                <a:cubicBezTo>
                  <a:pt x="1198" y="0"/>
                  <a:pt x="1188" y="12"/>
                  <a:pt x="1188" y="0"/>
                </a:cubicBezTo>
                <a:cubicBezTo>
                  <a:pt x="1186" y="0"/>
                  <a:pt x="1183" y="0"/>
                  <a:pt x="1180" y="0"/>
                </a:cubicBezTo>
                <a:cubicBezTo>
                  <a:pt x="1180" y="12"/>
                  <a:pt x="1171" y="0"/>
                  <a:pt x="1159" y="0"/>
                </a:cubicBezTo>
                <a:cubicBezTo>
                  <a:pt x="1147" y="0"/>
                  <a:pt x="1138" y="12"/>
                  <a:pt x="1138" y="0"/>
                </a:cubicBezTo>
                <a:cubicBezTo>
                  <a:pt x="1135" y="0"/>
                  <a:pt x="1132" y="0"/>
                  <a:pt x="1130" y="0"/>
                </a:cubicBezTo>
                <a:cubicBezTo>
                  <a:pt x="1130" y="12"/>
                  <a:pt x="1120" y="0"/>
                  <a:pt x="1108" y="0"/>
                </a:cubicBezTo>
                <a:cubicBezTo>
                  <a:pt x="1097" y="0"/>
                  <a:pt x="1087" y="12"/>
                  <a:pt x="1087" y="0"/>
                </a:cubicBezTo>
                <a:cubicBezTo>
                  <a:pt x="1084" y="0"/>
                  <a:pt x="1082" y="0"/>
                  <a:pt x="1079" y="0"/>
                </a:cubicBezTo>
                <a:cubicBezTo>
                  <a:pt x="1079" y="12"/>
                  <a:pt x="1069" y="0"/>
                  <a:pt x="1058" y="0"/>
                </a:cubicBezTo>
                <a:cubicBezTo>
                  <a:pt x="1046" y="0"/>
                  <a:pt x="1036" y="12"/>
                  <a:pt x="1036" y="0"/>
                </a:cubicBezTo>
                <a:cubicBezTo>
                  <a:pt x="1034" y="0"/>
                  <a:pt x="1031" y="0"/>
                  <a:pt x="1028" y="0"/>
                </a:cubicBezTo>
                <a:cubicBezTo>
                  <a:pt x="1028" y="12"/>
                  <a:pt x="1019" y="0"/>
                  <a:pt x="1007" y="0"/>
                </a:cubicBezTo>
                <a:cubicBezTo>
                  <a:pt x="995" y="0"/>
                  <a:pt x="986" y="12"/>
                  <a:pt x="986" y="0"/>
                </a:cubicBezTo>
                <a:cubicBezTo>
                  <a:pt x="983" y="0"/>
                  <a:pt x="980" y="0"/>
                  <a:pt x="978" y="0"/>
                </a:cubicBezTo>
                <a:cubicBezTo>
                  <a:pt x="978" y="12"/>
                  <a:pt x="968" y="0"/>
                  <a:pt x="956" y="0"/>
                </a:cubicBezTo>
                <a:cubicBezTo>
                  <a:pt x="945" y="0"/>
                  <a:pt x="935" y="12"/>
                  <a:pt x="935" y="0"/>
                </a:cubicBezTo>
                <a:cubicBezTo>
                  <a:pt x="932" y="0"/>
                  <a:pt x="930" y="0"/>
                  <a:pt x="927" y="0"/>
                </a:cubicBezTo>
                <a:cubicBezTo>
                  <a:pt x="927" y="12"/>
                  <a:pt x="917" y="0"/>
                  <a:pt x="906" y="0"/>
                </a:cubicBezTo>
                <a:cubicBezTo>
                  <a:pt x="895" y="0"/>
                  <a:pt x="886" y="11"/>
                  <a:pt x="885" y="0"/>
                </a:cubicBezTo>
                <a:cubicBezTo>
                  <a:pt x="865" y="7"/>
                  <a:pt x="850" y="9"/>
                  <a:pt x="850" y="34"/>
                </a:cubicBezTo>
                <a:cubicBezTo>
                  <a:pt x="850" y="36"/>
                  <a:pt x="850" y="38"/>
                  <a:pt x="850" y="41"/>
                </a:cubicBezTo>
                <a:cubicBezTo>
                  <a:pt x="850" y="46"/>
                  <a:pt x="850" y="52"/>
                  <a:pt x="850" y="58"/>
                </a:cubicBezTo>
                <a:cubicBezTo>
                  <a:pt x="827" y="58"/>
                  <a:pt x="804" y="58"/>
                  <a:pt x="781" y="58"/>
                </a:cubicBezTo>
                <a:cubicBezTo>
                  <a:pt x="781" y="62"/>
                  <a:pt x="781" y="65"/>
                  <a:pt x="781" y="69"/>
                </a:cubicBezTo>
                <a:cubicBezTo>
                  <a:pt x="781" y="72"/>
                  <a:pt x="781" y="76"/>
                  <a:pt x="781" y="80"/>
                </a:cubicBezTo>
                <a:cubicBezTo>
                  <a:pt x="781" y="80"/>
                  <a:pt x="781" y="80"/>
                  <a:pt x="781" y="80"/>
                </a:cubicBezTo>
                <a:cubicBezTo>
                  <a:pt x="781" y="293"/>
                  <a:pt x="781" y="293"/>
                  <a:pt x="781" y="293"/>
                </a:cubicBezTo>
                <a:cubicBezTo>
                  <a:pt x="773" y="293"/>
                  <a:pt x="773" y="293"/>
                  <a:pt x="773" y="293"/>
                </a:cubicBezTo>
                <a:cubicBezTo>
                  <a:pt x="760" y="293"/>
                  <a:pt x="760" y="293"/>
                  <a:pt x="760" y="293"/>
                </a:cubicBezTo>
                <a:cubicBezTo>
                  <a:pt x="760" y="319"/>
                  <a:pt x="760" y="319"/>
                  <a:pt x="760" y="319"/>
                </a:cubicBezTo>
                <a:cubicBezTo>
                  <a:pt x="673" y="319"/>
                  <a:pt x="586" y="319"/>
                  <a:pt x="499" y="319"/>
                </a:cubicBezTo>
                <a:cubicBezTo>
                  <a:pt x="466" y="319"/>
                  <a:pt x="434" y="319"/>
                  <a:pt x="401" y="319"/>
                </a:cubicBezTo>
                <a:cubicBezTo>
                  <a:pt x="396" y="308"/>
                  <a:pt x="396" y="308"/>
                  <a:pt x="396" y="308"/>
                </a:cubicBezTo>
                <a:cubicBezTo>
                  <a:pt x="153" y="308"/>
                  <a:pt x="0" y="444"/>
                  <a:pt x="0" y="704"/>
                </a:cubicBezTo>
                <a:cubicBezTo>
                  <a:pt x="7" y="712"/>
                  <a:pt x="7" y="712"/>
                  <a:pt x="7" y="712"/>
                </a:cubicBezTo>
                <a:cubicBezTo>
                  <a:pt x="7" y="781"/>
                  <a:pt x="7" y="850"/>
                  <a:pt x="7" y="919"/>
                </a:cubicBezTo>
                <a:cubicBezTo>
                  <a:pt x="7" y="1696"/>
                  <a:pt x="7" y="2472"/>
                  <a:pt x="7" y="3249"/>
                </a:cubicBezTo>
                <a:cubicBezTo>
                  <a:pt x="7" y="3306"/>
                  <a:pt x="7" y="3362"/>
                  <a:pt x="7" y="3419"/>
                </a:cubicBezTo>
                <a:cubicBezTo>
                  <a:pt x="0" y="3427"/>
                  <a:pt x="0" y="3427"/>
                  <a:pt x="0" y="3427"/>
                </a:cubicBezTo>
                <a:cubicBezTo>
                  <a:pt x="0" y="3687"/>
                  <a:pt x="153" y="3823"/>
                  <a:pt x="396" y="3823"/>
                </a:cubicBezTo>
                <a:cubicBezTo>
                  <a:pt x="401" y="3812"/>
                  <a:pt x="401" y="3812"/>
                  <a:pt x="401" y="3812"/>
                </a:cubicBezTo>
                <a:cubicBezTo>
                  <a:pt x="425" y="3812"/>
                  <a:pt x="591" y="3812"/>
                  <a:pt x="615" y="3812"/>
                </a:cubicBezTo>
                <a:cubicBezTo>
                  <a:pt x="614" y="3814"/>
                  <a:pt x="614" y="3816"/>
                  <a:pt x="614" y="3818"/>
                </a:cubicBezTo>
                <a:cubicBezTo>
                  <a:pt x="614" y="3861"/>
                  <a:pt x="650" y="3897"/>
                  <a:pt x="693" y="3897"/>
                </a:cubicBezTo>
                <a:cubicBezTo>
                  <a:pt x="737" y="3897"/>
                  <a:pt x="772" y="3861"/>
                  <a:pt x="772" y="3818"/>
                </a:cubicBezTo>
                <a:cubicBezTo>
                  <a:pt x="772" y="3816"/>
                  <a:pt x="772" y="3814"/>
                  <a:pt x="772" y="3812"/>
                </a:cubicBezTo>
                <a:cubicBezTo>
                  <a:pt x="994" y="3812"/>
                  <a:pt x="1216" y="3812"/>
                  <a:pt x="1438" y="3812"/>
                </a:cubicBezTo>
                <a:cubicBezTo>
                  <a:pt x="1438" y="3814"/>
                  <a:pt x="1438" y="3816"/>
                  <a:pt x="1438" y="3818"/>
                </a:cubicBezTo>
                <a:cubicBezTo>
                  <a:pt x="1438" y="3861"/>
                  <a:pt x="1473" y="3897"/>
                  <a:pt x="1517" y="3897"/>
                </a:cubicBezTo>
                <a:cubicBezTo>
                  <a:pt x="1560" y="3897"/>
                  <a:pt x="1596" y="3861"/>
                  <a:pt x="1596" y="3818"/>
                </a:cubicBezTo>
                <a:cubicBezTo>
                  <a:pt x="1596" y="3816"/>
                  <a:pt x="1596" y="3814"/>
                  <a:pt x="1596" y="3812"/>
                </a:cubicBezTo>
                <a:cubicBezTo>
                  <a:pt x="1660" y="3812"/>
                  <a:pt x="1751" y="3812"/>
                  <a:pt x="1816" y="3812"/>
                </a:cubicBezTo>
                <a:cubicBezTo>
                  <a:pt x="1821" y="3823"/>
                  <a:pt x="1821" y="3823"/>
                  <a:pt x="1821" y="3823"/>
                </a:cubicBezTo>
                <a:cubicBezTo>
                  <a:pt x="2065" y="3823"/>
                  <a:pt x="2217" y="3686"/>
                  <a:pt x="2217" y="3427"/>
                </a:cubicBezTo>
                <a:cubicBezTo>
                  <a:pt x="2210" y="3419"/>
                  <a:pt x="2210" y="3419"/>
                  <a:pt x="2210" y="3419"/>
                </a:cubicBezTo>
                <a:cubicBezTo>
                  <a:pt x="2210" y="3362"/>
                  <a:pt x="2210" y="3306"/>
                  <a:pt x="2210" y="3249"/>
                </a:cubicBezTo>
                <a:cubicBezTo>
                  <a:pt x="2210" y="2968"/>
                  <a:pt x="2210" y="2687"/>
                  <a:pt x="2210" y="2405"/>
                </a:cubicBezTo>
                <a:cubicBezTo>
                  <a:pt x="2219" y="2405"/>
                  <a:pt x="2219" y="2405"/>
                  <a:pt x="2219" y="2405"/>
                </a:cubicBezTo>
                <a:cubicBezTo>
                  <a:pt x="2219" y="2405"/>
                  <a:pt x="2219" y="2405"/>
                  <a:pt x="2219" y="2405"/>
                </a:cubicBezTo>
                <a:cubicBezTo>
                  <a:pt x="2221" y="2405"/>
                  <a:pt x="2224" y="2405"/>
                  <a:pt x="2227" y="2405"/>
                </a:cubicBezTo>
                <a:cubicBezTo>
                  <a:pt x="2227" y="2382"/>
                  <a:pt x="2227" y="2359"/>
                  <a:pt x="2227" y="2336"/>
                </a:cubicBezTo>
                <a:cubicBezTo>
                  <a:pt x="2233" y="2336"/>
                  <a:pt x="2238" y="2336"/>
                  <a:pt x="2244" y="2336"/>
                </a:cubicBezTo>
                <a:cubicBezTo>
                  <a:pt x="2246" y="2336"/>
                  <a:pt x="2282" y="2336"/>
                  <a:pt x="2284" y="2336"/>
                </a:cubicBezTo>
                <a:cubicBezTo>
                  <a:pt x="2309" y="2336"/>
                  <a:pt x="2277" y="2322"/>
                  <a:pt x="2284" y="2303"/>
                </a:cubicBezTo>
                <a:moveTo>
                  <a:pt x="1365" y="293"/>
                </a:moveTo>
                <a:cubicBezTo>
                  <a:pt x="1357" y="293"/>
                  <a:pt x="1357" y="293"/>
                  <a:pt x="1357" y="293"/>
                </a:cubicBezTo>
                <a:cubicBezTo>
                  <a:pt x="1344" y="293"/>
                  <a:pt x="1344" y="293"/>
                  <a:pt x="1344" y="293"/>
                </a:cubicBezTo>
                <a:cubicBezTo>
                  <a:pt x="1344" y="319"/>
                  <a:pt x="1344" y="319"/>
                  <a:pt x="1344" y="319"/>
                </a:cubicBezTo>
                <a:cubicBezTo>
                  <a:pt x="1187" y="319"/>
                  <a:pt x="1030" y="319"/>
                  <a:pt x="873" y="319"/>
                </a:cubicBezTo>
                <a:cubicBezTo>
                  <a:pt x="873" y="293"/>
                  <a:pt x="873" y="293"/>
                  <a:pt x="873" y="293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52" y="293"/>
                  <a:pt x="852" y="293"/>
                  <a:pt x="852" y="293"/>
                </a:cubicBezTo>
                <a:cubicBezTo>
                  <a:pt x="852" y="80"/>
                  <a:pt x="852" y="80"/>
                  <a:pt x="852" y="80"/>
                </a:cubicBezTo>
                <a:cubicBezTo>
                  <a:pt x="853" y="80"/>
                  <a:pt x="854" y="80"/>
                  <a:pt x="855" y="80"/>
                </a:cubicBezTo>
                <a:cubicBezTo>
                  <a:pt x="856" y="80"/>
                  <a:pt x="857" y="80"/>
                  <a:pt x="858" y="80"/>
                </a:cubicBezTo>
                <a:cubicBezTo>
                  <a:pt x="866" y="64"/>
                  <a:pt x="881" y="53"/>
                  <a:pt x="898" y="53"/>
                </a:cubicBezTo>
                <a:cubicBezTo>
                  <a:pt x="911" y="53"/>
                  <a:pt x="924" y="53"/>
                  <a:pt x="937" y="53"/>
                </a:cubicBezTo>
                <a:cubicBezTo>
                  <a:pt x="993" y="53"/>
                  <a:pt x="1048" y="53"/>
                  <a:pt x="1104" y="53"/>
                </a:cubicBezTo>
                <a:cubicBezTo>
                  <a:pt x="1172" y="53"/>
                  <a:pt x="1240" y="53"/>
                  <a:pt x="1307" y="53"/>
                </a:cubicBezTo>
                <a:cubicBezTo>
                  <a:pt x="1311" y="53"/>
                  <a:pt x="1315" y="53"/>
                  <a:pt x="1319" y="53"/>
                </a:cubicBezTo>
                <a:cubicBezTo>
                  <a:pt x="1336" y="53"/>
                  <a:pt x="1351" y="64"/>
                  <a:pt x="1359" y="80"/>
                </a:cubicBezTo>
                <a:cubicBezTo>
                  <a:pt x="1360" y="80"/>
                  <a:pt x="1361" y="80"/>
                  <a:pt x="1361" y="80"/>
                </a:cubicBezTo>
                <a:cubicBezTo>
                  <a:pt x="1362" y="80"/>
                  <a:pt x="1364" y="80"/>
                  <a:pt x="1365" y="80"/>
                </a:cubicBezTo>
                <a:cubicBezTo>
                  <a:pt x="1365" y="293"/>
                  <a:pt x="1365" y="293"/>
                  <a:pt x="1365" y="293"/>
                </a:cubicBezTo>
                <a:moveTo>
                  <a:pt x="2231" y="1907"/>
                </a:moveTo>
                <a:cubicBezTo>
                  <a:pt x="2231" y="1962"/>
                  <a:pt x="2231" y="2018"/>
                  <a:pt x="2231" y="2074"/>
                </a:cubicBezTo>
                <a:cubicBezTo>
                  <a:pt x="2231" y="2142"/>
                  <a:pt x="2231" y="2209"/>
                  <a:pt x="2231" y="2277"/>
                </a:cubicBezTo>
                <a:cubicBezTo>
                  <a:pt x="2231" y="2281"/>
                  <a:pt x="2231" y="2285"/>
                  <a:pt x="2231" y="2289"/>
                </a:cubicBezTo>
                <a:cubicBezTo>
                  <a:pt x="2231" y="2304"/>
                  <a:pt x="2223" y="2317"/>
                  <a:pt x="2210" y="2326"/>
                </a:cubicBezTo>
                <a:cubicBezTo>
                  <a:pt x="2210" y="2161"/>
                  <a:pt x="2210" y="1996"/>
                  <a:pt x="2210" y="1831"/>
                </a:cubicBezTo>
                <a:cubicBezTo>
                  <a:pt x="2223" y="1839"/>
                  <a:pt x="2231" y="1853"/>
                  <a:pt x="2231" y="1868"/>
                </a:cubicBezTo>
                <a:cubicBezTo>
                  <a:pt x="2231" y="1881"/>
                  <a:pt x="2231" y="1894"/>
                  <a:pt x="2231" y="1907"/>
                </a:cubicBezTo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8CA74955-7D2C-45F9-91F3-1C989C30C87B}"/>
              </a:ext>
            </a:extLst>
          </p:cNvPr>
          <p:cNvSpPr>
            <a:spLocks noEditPoints="1"/>
          </p:cNvSpPr>
          <p:nvPr/>
        </p:nvSpPr>
        <p:spPr bwMode="auto">
          <a:xfrm>
            <a:off x="5867110" y="2917431"/>
            <a:ext cx="457780" cy="772391"/>
          </a:xfrm>
          <a:custGeom>
            <a:avLst/>
            <a:gdLst>
              <a:gd name="T0" fmla="*/ 2284 w 2309"/>
              <a:gd name="T1" fmla="*/ 2281 h 3897"/>
              <a:gd name="T2" fmla="*/ 2284 w 2309"/>
              <a:gd name="T3" fmla="*/ 2230 h 3897"/>
              <a:gd name="T4" fmla="*/ 2284 w 2309"/>
              <a:gd name="T5" fmla="*/ 2180 h 3897"/>
              <a:gd name="T6" fmla="*/ 2284 w 2309"/>
              <a:gd name="T7" fmla="*/ 2129 h 3897"/>
              <a:gd name="T8" fmla="*/ 2284 w 2309"/>
              <a:gd name="T9" fmla="*/ 2078 h 3897"/>
              <a:gd name="T10" fmla="*/ 2284 w 2309"/>
              <a:gd name="T11" fmla="*/ 2028 h 3897"/>
              <a:gd name="T12" fmla="*/ 2284 w 2309"/>
              <a:gd name="T13" fmla="*/ 1977 h 3897"/>
              <a:gd name="T14" fmla="*/ 2284 w 2309"/>
              <a:gd name="T15" fmla="*/ 1926 h 3897"/>
              <a:gd name="T16" fmla="*/ 2284 w 2309"/>
              <a:gd name="T17" fmla="*/ 1876 h 3897"/>
              <a:gd name="T18" fmla="*/ 2244 w 2309"/>
              <a:gd name="T19" fmla="*/ 1820 h 3897"/>
              <a:gd name="T20" fmla="*/ 2216 w 2309"/>
              <a:gd name="T21" fmla="*/ 1751 h 3897"/>
              <a:gd name="T22" fmla="*/ 2210 w 2309"/>
              <a:gd name="T23" fmla="*/ 712 h 3897"/>
              <a:gd name="T24" fmla="*/ 1816 w 2309"/>
              <a:gd name="T25" fmla="*/ 319 h 3897"/>
              <a:gd name="T26" fmla="*/ 1457 w 2309"/>
              <a:gd name="T27" fmla="*/ 293 h 3897"/>
              <a:gd name="T28" fmla="*/ 1436 w 2309"/>
              <a:gd name="T29" fmla="*/ 66 h 3897"/>
              <a:gd name="T30" fmla="*/ 1366 w 2309"/>
              <a:gd name="T31" fmla="*/ 58 h 3897"/>
              <a:gd name="T32" fmla="*/ 1333 w 2309"/>
              <a:gd name="T33" fmla="*/ 0 h 3897"/>
              <a:gd name="T34" fmla="*/ 1290 w 2309"/>
              <a:gd name="T35" fmla="*/ 0 h 3897"/>
              <a:gd name="T36" fmla="*/ 1239 w 2309"/>
              <a:gd name="T37" fmla="*/ 0 h 3897"/>
              <a:gd name="T38" fmla="*/ 1188 w 2309"/>
              <a:gd name="T39" fmla="*/ 0 h 3897"/>
              <a:gd name="T40" fmla="*/ 1138 w 2309"/>
              <a:gd name="T41" fmla="*/ 0 h 3897"/>
              <a:gd name="T42" fmla="*/ 1087 w 2309"/>
              <a:gd name="T43" fmla="*/ 0 h 3897"/>
              <a:gd name="T44" fmla="*/ 1036 w 2309"/>
              <a:gd name="T45" fmla="*/ 0 h 3897"/>
              <a:gd name="T46" fmla="*/ 986 w 2309"/>
              <a:gd name="T47" fmla="*/ 0 h 3897"/>
              <a:gd name="T48" fmla="*/ 935 w 2309"/>
              <a:gd name="T49" fmla="*/ 0 h 3897"/>
              <a:gd name="T50" fmla="*/ 885 w 2309"/>
              <a:gd name="T51" fmla="*/ 0 h 3897"/>
              <a:gd name="T52" fmla="*/ 850 w 2309"/>
              <a:gd name="T53" fmla="*/ 58 h 3897"/>
              <a:gd name="T54" fmla="*/ 781 w 2309"/>
              <a:gd name="T55" fmla="*/ 80 h 3897"/>
              <a:gd name="T56" fmla="*/ 773 w 2309"/>
              <a:gd name="T57" fmla="*/ 293 h 3897"/>
              <a:gd name="T58" fmla="*/ 499 w 2309"/>
              <a:gd name="T59" fmla="*/ 319 h 3897"/>
              <a:gd name="T60" fmla="*/ 0 w 2309"/>
              <a:gd name="T61" fmla="*/ 704 h 3897"/>
              <a:gd name="T62" fmla="*/ 7 w 2309"/>
              <a:gd name="T63" fmla="*/ 3249 h 3897"/>
              <a:gd name="T64" fmla="*/ 396 w 2309"/>
              <a:gd name="T65" fmla="*/ 3823 h 3897"/>
              <a:gd name="T66" fmla="*/ 614 w 2309"/>
              <a:gd name="T67" fmla="*/ 3818 h 3897"/>
              <a:gd name="T68" fmla="*/ 772 w 2309"/>
              <a:gd name="T69" fmla="*/ 3812 h 3897"/>
              <a:gd name="T70" fmla="*/ 1517 w 2309"/>
              <a:gd name="T71" fmla="*/ 3897 h 3897"/>
              <a:gd name="T72" fmla="*/ 1816 w 2309"/>
              <a:gd name="T73" fmla="*/ 3812 h 3897"/>
              <a:gd name="T74" fmla="*/ 2210 w 2309"/>
              <a:gd name="T75" fmla="*/ 3419 h 3897"/>
              <a:gd name="T76" fmla="*/ 2219 w 2309"/>
              <a:gd name="T77" fmla="*/ 2405 h 3897"/>
              <a:gd name="T78" fmla="*/ 2227 w 2309"/>
              <a:gd name="T79" fmla="*/ 2336 h 3897"/>
              <a:gd name="T80" fmla="*/ 2284 w 2309"/>
              <a:gd name="T81" fmla="*/ 2303 h 3897"/>
              <a:gd name="T82" fmla="*/ 1344 w 2309"/>
              <a:gd name="T83" fmla="*/ 293 h 3897"/>
              <a:gd name="T84" fmla="*/ 873 w 2309"/>
              <a:gd name="T85" fmla="*/ 293 h 3897"/>
              <a:gd name="T86" fmla="*/ 852 w 2309"/>
              <a:gd name="T87" fmla="*/ 80 h 3897"/>
              <a:gd name="T88" fmla="*/ 898 w 2309"/>
              <a:gd name="T89" fmla="*/ 53 h 3897"/>
              <a:gd name="T90" fmla="*/ 1307 w 2309"/>
              <a:gd name="T91" fmla="*/ 53 h 3897"/>
              <a:gd name="T92" fmla="*/ 1361 w 2309"/>
              <a:gd name="T93" fmla="*/ 80 h 3897"/>
              <a:gd name="T94" fmla="*/ 2231 w 2309"/>
              <a:gd name="T95" fmla="*/ 1907 h 3897"/>
              <a:gd name="T96" fmla="*/ 2231 w 2309"/>
              <a:gd name="T97" fmla="*/ 2289 h 3897"/>
              <a:gd name="T98" fmla="*/ 2231 w 2309"/>
              <a:gd name="T99" fmla="*/ 1868 h 3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309" h="3897">
                <a:moveTo>
                  <a:pt x="2284" y="2303"/>
                </a:moveTo>
                <a:cubicBezTo>
                  <a:pt x="2284" y="2302"/>
                  <a:pt x="2284" y="2302"/>
                  <a:pt x="2284" y="2302"/>
                </a:cubicBezTo>
                <a:cubicBezTo>
                  <a:pt x="2273" y="2301"/>
                  <a:pt x="2284" y="2292"/>
                  <a:pt x="2284" y="2281"/>
                </a:cubicBezTo>
                <a:cubicBezTo>
                  <a:pt x="2284" y="2269"/>
                  <a:pt x="2272" y="2260"/>
                  <a:pt x="2284" y="2260"/>
                </a:cubicBezTo>
                <a:cubicBezTo>
                  <a:pt x="2284" y="2257"/>
                  <a:pt x="2284" y="2254"/>
                  <a:pt x="2284" y="2252"/>
                </a:cubicBezTo>
                <a:cubicBezTo>
                  <a:pt x="2272" y="2252"/>
                  <a:pt x="2284" y="2242"/>
                  <a:pt x="2284" y="2230"/>
                </a:cubicBezTo>
                <a:cubicBezTo>
                  <a:pt x="2284" y="2218"/>
                  <a:pt x="2272" y="2209"/>
                  <a:pt x="2284" y="2209"/>
                </a:cubicBezTo>
                <a:cubicBezTo>
                  <a:pt x="2284" y="2206"/>
                  <a:pt x="2284" y="2204"/>
                  <a:pt x="2284" y="2201"/>
                </a:cubicBezTo>
                <a:cubicBezTo>
                  <a:pt x="2272" y="2201"/>
                  <a:pt x="2284" y="2191"/>
                  <a:pt x="2284" y="2180"/>
                </a:cubicBezTo>
                <a:cubicBezTo>
                  <a:pt x="2284" y="2168"/>
                  <a:pt x="2272" y="2158"/>
                  <a:pt x="2284" y="2158"/>
                </a:cubicBezTo>
                <a:cubicBezTo>
                  <a:pt x="2284" y="2156"/>
                  <a:pt x="2284" y="2153"/>
                  <a:pt x="2284" y="2150"/>
                </a:cubicBezTo>
                <a:cubicBezTo>
                  <a:pt x="2272" y="2150"/>
                  <a:pt x="2284" y="2141"/>
                  <a:pt x="2284" y="2129"/>
                </a:cubicBezTo>
                <a:cubicBezTo>
                  <a:pt x="2284" y="2117"/>
                  <a:pt x="2272" y="2108"/>
                  <a:pt x="2284" y="2108"/>
                </a:cubicBezTo>
                <a:cubicBezTo>
                  <a:pt x="2284" y="2105"/>
                  <a:pt x="2284" y="2102"/>
                  <a:pt x="2284" y="2100"/>
                </a:cubicBezTo>
                <a:cubicBezTo>
                  <a:pt x="2272" y="2100"/>
                  <a:pt x="2284" y="2090"/>
                  <a:pt x="2284" y="2078"/>
                </a:cubicBezTo>
                <a:cubicBezTo>
                  <a:pt x="2284" y="2066"/>
                  <a:pt x="2272" y="2057"/>
                  <a:pt x="2284" y="2057"/>
                </a:cubicBezTo>
                <a:cubicBezTo>
                  <a:pt x="2284" y="2054"/>
                  <a:pt x="2284" y="2052"/>
                  <a:pt x="2284" y="2049"/>
                </a:cubicBezTo>
                <a:cubicBezTo>
                  <a:pt x="2272" y="2049"/>
                  <a:pt x="2284" y="2039"/>
                  <a:pt x="2284" y="2028"/>
                </a:cubicBezTo>
                <a:cubicBezTo>
                  <a:pt x="2284" y="2016"/>
                  <a:pt x="2272" y="2006"/>
                  <a:pt x="2284" y="2006"/>
                </a:cubicBezTo>
                <a:cubicBezTo>
                  <a:pt x="2284" y="2004"/>
                  <a:pt x="2284" y="2001"/>
                  <a:pt x="2284" y="1998"/>
                </a:cubicBezTo>
                <a:cubicBezTo>
                  <a:pt x="2272" y="1998"/>
                  <a:pt x="2284" y="1989"/>
                  <a:pt x="2284" y="1977"/>
                </a:cubicBezTo>
                <a:cubicBezTo>
                  <a:pt x="2284" y="1965"/>
                  <a:pt x="2272" y="1956"/>
                  <a:pt x="2284" y="1956"/>
                </a:cubicBezTo>
                <a:cubicBezTo>
                  <a:pt x="2284" y="1953"/>
                  <a:pt x="2284" y="1950"/>
                  <a:pt x="2284" y="1948"/>
                </a:cubicBezTo>
                <a:cubicBezTo>
                  <a:pt x="2272" y="1948"/>
                  <a:pt x="2284" y="1938"/>
                  <a:pt x="2284" y="1926"/>
                </a:cubicBezTo>
                <a:cubicBezTo>
                  <a:pt x="2284" y="1915"/>
                  <a:pt x="2272" y="1905"/>
                  <a:pt x="2284" y="1905"/>
                </a:cubicBezTo>
                <a:cubicBezTo>
                  <a:pt x="2284" y="1902"/>
                  <a:pt x="2284" y="1900"/>
                  <a:pt x="2284" y="1897"/>
                </a:cubicBezTo>
                <a:cubicBezTo>
                  <a:pt x="2272" y="1897"/>
                  <a:pt x="2284" y="1887"/>
                  <a:pt x="2284" y="1876"/>
                </a:cubicBezTo>
                <a:cubicBezTo>
                  <a:pt x="2284" y="1865"/>
                  <a:pt x="2273" y="1856"/>
                  <a:pt x="2284" y="1855"/>
                </a:cubicBezTo>
                <a:cubicBezTo>
                  <a:pt x="2277" y="1835"/>
                  <a:pt x="2309" y="1820"/>
                  <a:pt x="2284" y="1820"/>
                </a:cubicBezTo>
                <a:cubicBezTo>
                  <a:pt x="2282" y="1820"/>
                  <a:pt x="2246" y="1820"/>
                  <a:pt x="2244" y="1820"/>
                </a:cubicBezTo>
                <a:cubicBezTo>
                  <a:pt x="2238" y="1820"/>
                  <a:pt x="2232" y="1820"/>
                  <a:pt x="2227" y="1820"/>
                </a:cubicBezTo>
                <a:cubicBezTo>
                  <a:pt x="2227" y="1797"/>
                  <a:pt x="2227" y="1774"/>
                  <a:pt x="2227" y="1751"/>
                </a:cubicBezTo>
                <a:cubicBezTo>
                  <a:pt x="2223" y="1751"/>
                  <a:pt x="2219" y="1751"/>
                  <a:pt x="2216" y="1751"/>
                </a:cubicBezTo>
                <a:cubicBezTo>
                  <a:pt x="2214" y="1751"/>
                  <a:pt x="2212" y="1751"/>
                  <a:pt x="2210" y="1751"/>
                </a:cubicBezTo>
                <a:cubicBezTo>
                  <a:pt x="2210" y="1474"/>
                  <a:pt x="2210" y="1196"/>
                  <a:pt x="2210" y="919"/>
                </a:cubicBezTo>
                <a:cubicBezTo>
                  <a:pt x="2210" y="850"/>
                  <a:pt x="2210" y="781"/>
                  <a:pt x="2210" y="712"/>
                </a:cubicBezTo>
                <a:cubicBezTo>
                  <a:pt x="2217" y="704"/>
                  <a:pt x="2217" y="704"/>
                  <a:pt x="2217" y="704"/>
                </a:cubicBezTo>
                <a:cubicBezTo>
                  <a:pt x="2217" y="442"/>
                  <a:pt x="2062" y="308"/>
                  <a:pt x="1821" y="308"/>
                </a:cubicBezTo>
                <a:cubicBezTo>
                  <a:pt x="1816" y="319"/>
                  <a:pt x="1816" y="319"/>
                  <a:pt x="1816" y="319"/>
                </a:cubicBezTo>
                <a:cubicBezTo>
                  <a:pt x="1786" y="319"/>
                  <a:pt x="1757" y="319"/>
                  <a:pt x="1727" y="319"/>
                </a:cubicBezTo>
                <a:cubicBezTo>
                  <a:pt x="1637" y="319"/>
                  <a:pt x="1547" y="319"/>
                  <a:pt x="1457" y="319"/>
                </a:cubicBezTo>
                <a:cubicBezTo>
                  <a:pt x="1457" y="293"/>
                  <a:pt x="1457" y="293"/>
                  <a:pt x="1457" y="293"/>
                </a:cubicBezTo>
                <a:cubicBezTo>
                  <a:pt x="1444" y="293"/>
                  <a:pt x="1444" y="293"/>
                  <a:pt x="1444" y="293"/>
                </a:cubicBezTo>
                <a:cubicBezTo>
                  <a:pt x="1436" y="293"/>
                  <a:pt x="1436" y="293"/>
                  <a:pt x="1436" y="293"/>
                </a:cubicBezTo>
                <a:cubicBezTo>
                  <a:pt x="1436" y="66"/>
                  <a:pt x="1436" y="66"/>
                  <a:pt x="1436" y="66"/>
                </a:cubicBezTo>
                <a:cubicBezTo>
                  <a:pt x="1435" y="66"/>
                  <a:pt x="1435" y="66"/>
                  <a:pt x="1435" y="66"/>
                </a:cubicBezTo>
                <a:cubicBezTo>
                  <a:pt x="1435" y="63"/>
                  <a:pt x="1435" y="61"/>
                  <a:pt x="1435" y="58"/>
                </a:cubicBezTo>
                <a:cubicBezTo>
                  <a:pt x="1412" y="58"/>
                  <a:pt x="1389" y="58"/>
                  <a:pt x="1366" y="58"/>
                </a:cubicBezTo>
                <a:cubicBezTo>
                  <a:pt x="1366" y="52"/>
                  <a:pt x="1366" y="46"/>
                  <a:pt x="1366" y="40"/>
                </a:cubicBezTo>
                <a:cubicBezTo>
                  <a:pt x="1366" y="38"/>
                  <a:pt x="1366" y="36"/>
                  <a:pt x="1366" y="34"/>
                </a:cubicBezTo>
                <a:cubicBezTo>
                  <a:pt x="1366" y="10"/>
                  <a:pt x="1352" y="7"/>
                  <a:pt x="1333" y="0"/>
                </a:cubicBezTo>
                <a:cubicBezTo>
                  <a:pt x="1332" y="0"/>
                  <a:pt x="1332" y="0"/>
                  <a:pt x="1332" y="0"/>
                </a:cubicBezTo>
                <a:cubicBezTo>
                  <a:pt x="1331" y="11"/>
                  <a:pt x="1322" y="0"/>
                  <a:pt x="1311" y="0"/>
                </a:cubicBezTo>
                <a:cubicBezTo>
                  <a:pt x="1299" y="0"/>
                  <a:pt x="1290" y="12"/>
                  <a:pt x="1290" y="0"/>
                </a:cubicBezTo>
                <a:cubicBezTo>
                  <a:pt x="1287" y="0"/>
                  <a:pt x="1284" y="0"/>
                  <a:pt x="1282" y="0"/>
                </a:cubicBezTo>
                <a:cubicBezTo>
                  <a:pt x="1282" y="12"/>
                  <a:pt x="1272" y="0"/>
                  <a:pt x="1260" y="0"/>
                </a:cubicBezTo>
                <a:cubicBezTo>
                  <a:pt x="1249" y="0"/>
                  <a:pt x="1239" y="12"/>
                  <a:pt x="1239" y="0"/>
                </a:cubicBezTo>
                <a:cubicBezTo>
                  <a:pt x="1236" y="0"/>
                  <a:pt x="1234" y="0"/>
                  <a:pt x="1231" y="0"/>
                </a:cubicBezTo>
                <a:cubicBezTo>
                  <a:pt x="1231" y="12"/>
                  <a:pt x="1221" y="0"/>
                  <a:pt x="1210" y="0"/>
                </a:cubicBezTo>
                <a:cubicBezTo>
                  <a:pt x="1198" y="0"/>
                  <a:pt x="1188" y="12"/>
                  <a:pt x="1188" y="0"/>
                </a:cubicBezTo>
                <a:cubicBezTo>
                  <a:pt x="1186" y="0"/>
                  <a:pt x="1183" y="0"/>
                  <a:pt x="1180" y="0"/>
                </a:cubicBezTo>
                <a:cubicBezTo>
                  <a:pt x="1180" y="12"/>
                  <a:pt x="1171" y="0"/>
                  <a:pt x="1159" y="0"/>
                </a:cubicBezTo>
                <a:cubicBezTo>
                  <a:pt x="1147" y="0"/>
                  <a:pt x="1138" y="12"/>
                  <a:pt x="1138" y="0"/>
                </a:cubicBezTo>
                <a:cubicBezTo>
                  <a:pt x="1135" y="0"/>
                  <a:pt x="1132" y="0"/>
                  <a:pt x="1130" y="0"/>
                </a:cubicBezTo>
                <a:cubicBezTo>
                  <a:pt x="1130" y="12"/>
                  <a:pt x="1120" y="0"/>
                  <a:pt x="1108" y="0"/>
                </a:cubicBezTo>
                <a:cubicBezTo>
                  <a:pt x="1097" y="0"/>
                  <a:pt x="1087" y="12"/>
                  <a:pt x="1087" y="0"/>
                </a:cubicBezTo>
                <a:cubicBezTo>
                  <a:pt x="1084" y="0"/>
                  <a:pt x="1082" y="0"/>
                  <a:pt x="1079" y="0"/>
                </a:cubicBezTo>
                <a:cubicBezTo>
                  <a:pt x="1079" y="12"/>
                  <a:pt x="1069" y="0"/>
                  <a:pt x="1058" y="0"/>
                </a:cubicBezTo>
                <a:cubicBezTo>
                  <a:pt x="1046" y="0"/>
                  <a:pt x="1036" y="12"/>
                  <a:pt x="1036" y="0"/>
                </a:cubicBezTo>
                <a:cubicBezTo>
                  <a:pt x="1034" y="0"/>
                  <a:pt x="1031" y="0"/>
                  <a:pt x="1028" y="0"/>
                </a:cubicBezTo>
                <a:cubicBezTo>
                  <a:pt x="1028" y="12"/>
                  <a:pt x="1019" y="0"/>
                  <a:pt x="1007" y="0"/>
                </a:cubicBezTo>
                <a:cubicBezTo>
                  <a:pt x="995" y="0"/>
                  <a:pt x="986" y="12"/>
                  <a:pt x="986" y="0"/>
                </a:cubicBezTo>
                <a:cubicBezTo>
                  <a:pt x="983" y="0"/>
                  <a:pt x="980" y="0"/>
                  <a:pt x="978" y="0"/>
                </a:cubicBezTo>
                <a:cubicBezTo>
                  <a:pt x="978" y="12"/>
                  <a:pt x="968" y="0"/>
                  <a:pt x="956" y="0"/>
                </a:cubicBezTo>
                <a:cubicBezTo>
                  <a:pt x="945" y="0"/>
                  <a:pt x="935" y="12"/>
                  <a:pt x="935" y="0"/>
                </a:cubicBezTo>
                <a:cubicBezTo>
                  <a:pt x="932" y="0"/>
                  <a:pt x="930" y="0"/>
                  <a:pt x="927" y="0"/>
                </a:cubicBezTo>
                <a:cubicBezTo>
                  <a:pt x="927" y="12"/>
                  <a:pt x="917" y="0"/>
                  <a:pt x="906" y="0"/>
                </a:cubicBezTo>
                <a:cubicBezTo>
                  <a:pt x="895" y="0"/>
                  <a:pt x="886" y="11"/>
                  <a:pt x="885" y="0"/>
                </a:cubicBezTo>
                <a:cubicBezTo>
                  <a:pt x="865" y="7"/>
                  <a:pt x="850" y="9"/>
                  <a:pt x="850" y="34"/>
                </a:cubicBezTo>
                <a:cubicBezTo>
                  <a:pt x="850" y="36"/>
                  <a:pt x="850" y="38"/>
                  <a:pt x="850" y="41"/>
                </a:cubicBezTo>
                <a:cubicBezTo>
                  <a:pt x="850" y="46"/>
                  <a:pt x="850" y="52"/>
                  <a:pt x="850" y="58"/>
                </a:cubicBezTo>
                <a:cubicBezTo>
                  <a:pt x="827" y="58"/>
                  <a:pt x="804" y="58"/>
                  <a:pt x="781" y="58"/>
                </a:cubicBezTo>
                <a:cubicBezTo>
                  <a:pt x="781" y="62"/>
                  <a:pt x="781" y="65"/>
                  <a:pt x="781" y="69"/>
                </a:cubicBezTo>
                <a:cubicBezTo>
                  <a:pt x="781" y="72"/>
                  <a:pt x="781" y="76"/>
                  <a:pt x="781" y="80"/>
                </a:cubicBezTo>
                <a:cubicBezTo>
                  <a:pt x="781" y="80"/>
                  <a:pt x="781" y="80"/>
                  <a:pt x="781" y="80"/>
                </a:cubicBezTo>
                <a:cubicBezTo>
                  <a:pt x="781" y="293"/>
                  <a:pt x="781" y="293"/>
                  <a:pt x="781" y="293"/>
                </a:cubicBezTo>
                <a:cubicBezTo>
                  <a:pt x="773" y="293"/>
                  <a:pt x="773" y="293"/>
                  <a:pt x="773" y="293"/>
                </a:cubicBezTo>
                <a:cubicBezTo>
                  <a:pt x="760" y="293"/>
                  <a:pt x="760" y="293"/>
                  <a:pt x="760" y="293"/>
                </a:cubicBezTo>
                <a:cubicBezTo>
                  <a:pt x="760" y="319"/>
                  <a:pt x="760" y="319"/>
                  <a:pt x="760" y="319"/>
                </a:cubicBezTo>
                <a:cubicBezTo>
                  <a:pt x="673" y="319"/>
                  <a:pt x="586" y="319"/>
                  <a:pt x="499" y="319"/>
                </a:cubicBezTo>
                <a:cubicBezTo>
                  <a:pt x="466" y="319"/>
                  <a:pt x="434" y="319"/>
                  <a:pt x="401" y="319"/>
                </a:cubicBezTo>
                <a:cubicBezTo>
                  <a:pt x="396" y="308"/>
                  <a:pt x="396" y="308"/>
                  <a:pt x="396" y="308"/>
                </a:cubicBezTo>
                <a:cubicBezTo>
                  <a:pt x="153" y="308"/>
                  <a:pt x="0" y="444"/>
                  <a:pt x="0" y="704"/>
                </a:cubicBezTo>
                <a:cubicBezTo>
                  <a:pt x="7" y="712"/>
                  <a:pt x="7" y="712"/>
                  <a:pt x="7" y="712"/>
                </a:cubicBezTo>
                <a:cubicBezTo>
                  <a:pt x="7" y="781"/>
                  <a:pt x="7" y="850"/>
                  <a:pt x="7" y="919"/>
                </a:cubicBezTo>
                <a:cubicBezTo>
                  <a:pt x="7" y="1696"/>
                  <a:pt x="7" y="2472"/>
                  <a:pt x="7" y="3249"/>
                </a:cubicBezTo>
                <a:cubicBezTo>
                  <a:pt x="7" y="3306"/>
                  <a:pt x="7" y="3362"/>
                  <a:pt x="7" y="3419"/>
                </a:cubicBezTo>
                <a:cubicBezTo>
                  <a:pt x="0" y="3427"/>
                  <a:pt x="0" y="3427"/>
                  <a:pt x="0" y="3427"/>
                </a:cubicBezTo>
                <a:cubicBezTo>
                  <a:pt x="0" y="3687"/>
                  <a:pt x="153" y="3823"/>
                  <a:pt x="396" y="3823"/>
                </a:cubicBezTo>
                <a:cubicBezTo>
                  <a:pt x="401" y="3812"/>
                  <a:pt x="401" y="3812"/>
                  <a:pt x="401" y="3812"/>
                </a:cubicBezTo>
                <a:cubicBezTo>
                  <a:pt x="425" y="3812"/>
                  <a:pt x="591" y="3812"/>
                  <a:pt x="615" y="3812"/>
                </a:cubicBezTo>
                <a:cubicBezTo>
                  <a:pt x="614" y="3814"/>
                  <a:pt x="614" y="3816"/>
                  <a:pt x="614" y="3818"/>
                </a:cubicBezTo>
                <a:cubicBezTo>
                  <a:pt x="614" y="3861"/>
                  <a:pt x="650" y="3897"/>
                  <a:pt x="693" y="3897"/>
                </a:cubicBezTo>
                <a:cubicBezTo>
                  <a:pt x="737" y="3897"/>
                  <a:pt x="772" y="3861"/>
                  <a:pt x="772" y="3818"/>
                </a:cubicBezTo>
                <a:cubicBezTo>
                  <a:pt x="772" y="3816"/>
                  <a:pt x="772" y="3814"/>
                  <a:pt x="772" y="3812"/>
                </a:cubicBezTo>
                <a:cubicBezTo>
                  <a:pt x="994" y="3812"/>
                  <a:pt x="1216" y="3812"/>
                  <a:pt x="1438" y="3812"/>
                </a:cubicBezTo>
                <a:cubicBezTo>
                  <a:pt x="1438" y="3814"/>
                  <a:pt x="1438" y="3816"/>
                  <a:pt x="1438" y="3818"/>
                </a:cubicBezTo>
                <a:cubicBezTo>
                  <a:pt x="1438" y="3861"/>
                  <a:pt x="1473" y="3897"/>
                  <a:pt x="1517" y="3897"/>
                </a:cubicBezTo>
                <a:cubicBezTo>
                  <a:pt x="1560" y="3897"/>
                  <a:pt x="1596" y="3861"/>
                  <a:pt x="1596" y="3818"/>
                </a:cubicBezTo>
                <a:cubicBezTo>
                  <a:pt x="1596" y="3816"/>
                  <a:pt x="1596" y="3814"/>
                  <a:pt x="1596" y="3812"/>
                </a:cubicBezTo>
                <a:cubicBezTo>
                  <a:pt x="1660" y="3812"/>
                  <a:pt x="1751" y="3812"/>
                  <a:pt x="1816" y="3812"/>
                </a:cubicBezTo>
                <a:cubicBezTo>
                  <a:pt x="1821" y="3823"/>
                  <a:pt x="1821" y="3823"/>
                  <a:pt x="1821" y="3823"/>
                </a:cubicBezTo>
                <a:cubicBezTo>
                  <a:pt x="2065" y="3823"/>
                  <a:pt x="2217" y="3686"/>
                  <a:pt x="2217" y="3427"/>
                </a:cubicBezTo>
                <a:cubicBezTo>
                  <a:pt x="2210" y="3419"/>
                  <a:pt x="2210" y="3419"/>
                  <a:pt x="2210" y="3419"/>
                </a:cubicBezTo>
                <a:cubicBezTo>
                  <a:pt x="2210" y="3362"/>
                  <a:pt x="2210" y="3306"/>
                  <a:pt x="2210" y="3249"/>
                </a:cubicBezTo>
                <a:cubicBezTo>
                  <a:pt x="2210" y="2968"/>
                  <a:pt x="2210" y="2687"/>
                  <a:pt x="2210" y="2405"/>
                </a:cubicBezTo>
                <a:cubicBezTo>
                  <a:pt x="2219" y="2405"/>
                  <a:pt x="2219" y="2405"/>
                  <a:pt x="2219" y="2405"/>
                </a:cubicBezTo>
                <a:cubicBezTo>
                  <a:pt x="2219" y="2405"/>
                  <a:pt x="2219" y="2405"/>
                  <a:pt x="2219" y="2405"/>
                </a:cubicBezTo>
                <a:cubicBezTo>
                  <a:pt x="2221" y="2405"/>
                  <a:pt x="2224" y="2405"/>
                  <a:pt x="2227" y="2405"/>
                </a:cubicBezTo>
                <a:cubicBezTo>
                  <a:pt x="2227" y="2382"/>
                  <a:pt x="2227" y="2359"/>
                  <a:pt x="2227" y="2336"/>
                </a:cubicBezTo>
                <a:cubicBezTo>
                  <a:pt x="2233" y="2336"/>
                  <a:pt x="2238" y="2336"/>
                  <a:pt x="2244" y="2336"/>
                </a:cubicBezTo>
                <a:cubicBezTo>
                  <a:pt x="2246" y="2336"/>
                  <a:pt x="2282" y="2336"/>
                  <a:pt x="2284" y="2336"/>
                </a:cubicBezTo>
                <a:cubicBezTo>
                  <a:pt x="2309" y="2336"/>
                  <a:pt x="2277" y="2322"/>
                  <a:pt x="2284" y="2303"/>
                </a:cubicBezTo>
                <a:moveTo>
                  <a:pt x="1365" y="293"/>
                </a:moveTo>
                <a:cubicBezTo>
                  <a:pt x="1357" y="293"/>
                  <a:pt x="1357" y="293"/>
                  <a:pt x="1357" y="293"/>
                </a:cubicBezTo>
                <a:cubicBezTo>
                  <a:pt x="1344" y="293"/>
                  <a:pt x="1344" y="293"/>
                  <a:pt x="1344" y="293"/>
                </a:cubicBezTo>
                <a:cubicBezTo>
                  <a:pt x="1344" y="319"/>
                  <a:pt x="1344" y="319"/>
                  <a:pt x="1344" y="319"/>
                </a:cubicBezTo>
                <a:cubicBezTo>
                  <a:pt x="1187" y="319"/>
                  <a:pt x="1030" y="319"/>
                  <a:pt x="873" y="319"/>
                </a:cubicBezTo>
                <a:cubicBezTo>
                  <a:pt x="873" y="293"/>
                  <a:pt x="873" y="293"/>
                  <a:pt x="873" y="293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52" y="293"/>
                  <a:pt x="852" y="293"/>
                  <a:pt x="852" y="293"/>
                </a:cubicBezTo>
                <a:cubicBezTo>
                  <a:pt x="852" y="80"/>
                  <a:pt x="852" y="80"/>
                  <a:pt x="852" y="80"/>
                </a:cubicBezTo>
                <a:cubicBezTo>
                  <a:pt x="853" y="80"/>
                  <a:pt x="854" y="80"/>
                  <a:pt x="855" y="80"/>
                </a:cubicBezTo>
                <a:cubicBezTo>
                  <a:pt x="856" y="80"/>
                  <a:pt x="857" y="80"/>
                  <a:pt x="858" y="80"/>
                </a:cubicBezTo>
                <a:cubicBezTo>
                  <a:pt x="866" y="64"/>
                  <a:pt x="881" y="53"/>
                  <a:pt x="898" y="53"/>
                </a:cubicBezTo>
                <a:cubicBezTo>
                  <a:pt x="911" y="53"/>
                  <a:pt x="924" y="53"/>
                  <a:pt x="937" y="53"/>
                </a:cubicBezTo>
                <a:cubicBezTo>
                  <a:pt x="993" y="53"/>
                  <a:pt x="1048" y="53"/>
                  <a:pt x="1104" y="53"/>
                </a:cubicBezTo>
                <a:cubicBezTo>
                  <a:pt x="1172" y="53"/>
                  <a:pt x="1240" y="53"/>
                  <a:pt x="1307" y="53"/>
                </a:cubicBezTo>
                <a:cubicBezTo>
                  <a:pt x="1311" y="53"/>
                  <a:pt x="1315" y="53"/>
                  <a:pt x="1319" y="53"/>
                </a:cubicBezTo>
                <a:cubicBezTo>
                  <a:pt x="1336" y="53"/>
                  <a:pt x="1351" y="64"/>
                  <a:pt x="1359" y="80"/>
                </a:cubicBezTo>
                <a:cubicBezTo>
                  <a:pt x="1360" y="80"/>
                  <a:pt x="1361" y="80"/>
                  <a:pt x="1361" y="80"/>
                </a:cubicBezTo>
                <a:cubicBezTo>
                  <a:pt x="1362" y="80"/>
                  <a:pt x="1364" y="80"/>
                  <a:pt x="1365" y="80"/>
                </a:cubicBezTo>
                <a:cubicBezTo>
                  <a:pt x="1365" y="293"/>
                  <a:pt x="1365" y="293"/>
                  <a:pt x="1365" y="293"/>
                </a:cubicBezTo>
                <a:moveTo>
                  <a:pt x="2231" y="1907"/>
                </a:moveTo>
                <a:cubicBezTo>
                  <a:pt x="2231" y="1962"/>
                  <a:pt x="2231" y="2018"/>
                  <a:pt x="2231" y="2074"/>
                </a:cubicBezTo>
                <a:cubicBezTo>
                  <a:pt x="2231" y="2142"/>
                  <a:pt x="2231" y="2209"/>
                  <a:pt x="2231" y="2277"/>
                </a:cubicBezTo>
                <a:cubicBezTo>
                  <a:pt x="2231" y="2281"/>
                  <a:pt x="2231" y="2285"/>
                  <a:pt x="2231" y="2289"/>
                </a:cubicBezTo>
                <a:cubicBezTo>
                  <a:pt x="2231" y="2304"/>
                  <a:pt x="2223" y="2317"/>
                  <a:pt x="2210" y="2326"/>
                </a:cubicBezTo>
                <a:cubicBezTo>
                  <a:pt x="2210" y="2161"/>
                  <a:pt x="2210" y="1996"/>
                  <a:pt x="2210" y="1831"/>
                </a:cubicBezTo>
                <a:cubicBezTo>
                  <a:pt x="2223" y="1839"/>
                  <a:pt x="2231" y="1853"/>
                  <a:pt x="2231" y="1868"/>
                </a:cubicBezTo>
                <a:cubicBezTo>
                  <a:pt x="2231" y="1881"/>
                  <a:pt x="2231" y="1894"/>
                  <a:pt x="2231" y="1907"/>
                </a:cubicBezTo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717EF144-E498-4EBB-B328-756877BB4D76}"/>
              </a:ext>
            </a:extLst>
          </p:cNvPr>
          <p:cNvSpPr>
            <a:spLocks noEditPoints="1"/>
          </p:cNvSpPr>
          <p:nvPr/>
        </p:nvSpPr>
        <p:spPr bwMode="auto">
          <a:xfrm>
            <a:off x="9663654" y="2917431"/>
            <a:ext cx="457780" cy="772391"/>
          </a:xfrm>
          <a:custGeom>
            <a:avLst/>
            <a:gdLst>
              <a:gd name="T0" fmla="*/ 2284 w 2309"/>
              <a:gd name="T1" fmla="*/ 2281 h 3897"/>
              <a:gd name="T2" fmla="*/ 2284 w 2309"/>
              <a:gd name="T3" fmla="*/ 2230 h 3897"/>
              <a:gd name="T4" fmla="*/ 2284 w 2309"/>
              <a:gd name="T5" fmla="*/ 2180 h 3897"/>
              <a:gd name="T6" fmla="*/ 2284 w 2309"/>
              <a:gd name="T7" fmla="*/ 2129 h 3897"/>
              <a:gd name="T8" fmla="*/ 2284 w 2309"/>
              <a:gd name="T9" fmla="*/ 2078 h 3897"/>
              <a:gd name="T10" fmla="*/ 2284 w 2309"/>
              <a:gd name="T11" fmla="*/ 2028 h 3897"/>
              <a:gd name="T12" fmla="*/ 2284 w 2309"/>
              <a:gd name="T13" fmla="*/ 1977 h 3897"/>
              <a:gd name="T14" fmla="*/ 2284 w 2309"/>
              <a:gd name="T15" fmla="*/ 1926 h 3897"/>
              <a:gd name="T16" fmla="*/ 2284 w 2309"/>
              <a:gd name="T17" fmla="*/ 1876 h 3897"/>
              <a:gd name="T18" fmla="*/ 2244 w 2309"/>
              <a:gd name="T19" fmla="*/ 1820 h 3897"/>
              <a:gd name="T20" fmla="*/ 2216 w 2309"/>
              <a:gd name="T21" fmla="*/ 1751 h 3897"/>
              <a:gd name="T22" fmla="*/ 2210 w 2309"/>
              <a:gd name="T23" fmla="*/ 712 h 3897"/>
              <a:gd name="T24" fmla="*/ 1816 w 2309"/>
              <a:gd name="T25" fmla="*/ 319 h 3897"/>
              <a:gd name="T26" fmla="*/ 1457 w 2309"/>
              <a:gd name="T27" fmla="*/ 293 h 3897"/>
              <a:gd name="T28" fmla="*/ 1436 w 2309"/>
              <a:gd name="T29" fmla="*/ 66 h 3897"/>
              <a:gd name="T30" fmla="*/ 1366 w 2309"/>
              <a:gd name="T31" fmla="*/ 58 h 3897"/>
              <a:gd name="T32" fmla="*/ 1333 w 2309"/>
              <a:gd name="T33" fmla="*/ 0 h 3897"/>
              <a:gd name="T34" fmla="*/ 1290 w 2309"/>
              <a:gd name="T35" fmla="*/ 0 h 3897"/>
              <a:gd name="T36" fmla="*/ 1239 w 2309"/>
              <a:gd name="T37" fmla="*/ 0 h 3897"/>
              <a:gd name="T38" fmla="*/ 1188 w 2309"/>
              <a:gd name="T39" fmla="*/ 0 h 3897"/>
              <a:gd name="T40" fmla="*/ 1138 w 2309"/>
              <a:gd name="T41" fmla="*/ 0 h 3897"/>
              <a:gd name="T42" fmla="*/ 1087 w 2309"/>
              <a:gd name="T43" fmla="*/ 0 h 3897"/>
              <a:gd name="T44" fmla="*/ 1036 w 2309"/>
              <a:gd name="T45" fmla="*/ 0 h 3897"/>
              <a:gd name="T46" fmla="*/ 986 w 2309"/>
              <a:gd name="T47" fmla="*/ 0 h 3897"/>
              <a:gd name="T48" fmla="*/ 935 w 2309"/>
              <a:gd name="T49" fmla="*/ 0 h 3897"/>
              <a:gd name="T50" fmla="*/ 885 w 2309"/>
              <a:gd name="T51" fmla="*/ 0 h 3897"/>
              <a:gd name="T52" fmla="*/ 850 w 2309"/>
              <a:gd name="T53" fmla="*/ 58 h 3897"/>
              <a:gd name="T54" fmla="*/ 781 w 2309"/>
              <a:gd name="T55" fmla="*/ 80 h 3897"/>
              <a:gd name="T56" fmla="*/ 773 w 2309"/>
              <a:gd name="T57" fmla="*/ 293 h 3897"/>
              <a:gd name="T58" fmla="*/ 499 w 2309"/>
              <a:gd name="T59" fmla="*/ 319 h 3897"/>
              <a:gd name="T60" fmla="*/ 0 w 2309"/>
              <a:gd name="T61" fmla="*/ 704 h 3897"/>
              <a:gd name="T62" fmla="*/ 7 w 2309"/>
              <a:gd name="T63" fmla="*/ 3249 h 3897"/>
              <a:gd name="T64" fmla="*/ 396 w 2309"/>
              <a:gd name="T65" fmla="*/ 3823 h 3897"/>
              <a:gd name="T66" fmla="*/ 614 w 2309"/>
              <a:gd name="T67" fmla="*/ 3818 h 3897"/>
              <a:gd name="T68" fmla="*/ 772 w 2309"/>
              <a:gd name="T69" fmla="*/ 3812 h 3897"/>
              <a:gd name="T70" fmla="*/ 1517 w 2309"/>
              <a:gd name="T71" fmla="*/ 3897 h 3897"/>
              <a:gd name="T72" fmla="*/ 1816 w 2309"/>
              <a:gd name="T73" fmla="*/ 3812 h 3897"/>
              <a:gd name="T74" fmla="*/ 2210 w 2309"/>
              <a:gd name="T75" fmla="*/ 3419 h 3897"/>
              <a:gd name="T76" fmla="*/ 2219 w 2309"/>
              <a:gd name="T77" fmla="*/ 2405 h 3897"/>
              <a:gd name="T78" fmla="*/ 2227 w 2309"/>
              <a:gd name="T79" fmla="*/ 2336 h 3897"/>
              <a:gd name="T80" fmla="*/ 2284 w 2309"/>
              <a:gd name="T81" fmla="*/ 2303 h 3897"/>
              <a:gd name="T82" fmla="*/ 1344 w 2309"/>
              <a:gd name="T83" fmla="*/ 293 h 3897"/>
              <a:gd name="T84" fmla="*/ 873 w 2309"/>
              <a:gd name="T85" fmla="*/ 293 h 3897"/>
              <a:gd name="T86" fmla="*/ 852 w 2309"/>
              <a:gd name="T87" fmla="*/ 80 h 3897"/>
              <a:gd name="T88" fmla="*/ 898 w 2309"/>
              <a:gd name="T89" fmla="*/ 53 h 3897"/>
              <a:gd name="T90" fmla="*/ 1307 w 2309"/>
              <a:gd name="T91" fmla="*/ 53 h 3897"/>
              <a:gd name="T92" fmla="*/ 1361 w 2309"/>
              <a:gd name="T93" fmla="*/ 80 h 3897"/>
              <a:gd name="T94" fmla="*/ 2231 w 2309"/>
              <a:gd name="T95" fmla="*/ 1907 h 3897"/>
              <a:gd name="T96" fmla="*/ 2231 w 2309"/>
              <a:gd name="T97" fmla="*/ 2289 h 3897"/>
              <a:gd name="T98" fmla="*/ 2231 w 2309"/>
              <a:gd name="T99" fmla="*/ 1868 h 3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309" h="3897">
                <a:moveTo>
                  <a:pt x="2284" y="2303"/>
                </a:moveTo>
                <a:cubicBezTo>
                  <a:pt x="2284" y="2302"/>
                  <a:pt x="2284" y="2302"/>
                  <a:pt x="2284" y="2302"/>
                </a:cubicBezTo>
                <a:cubicBezTo>
                  <a:pt x="2273" y="2301"/>
                  <a:pt x="2284" y="2292"/>
                  <a:pt x="2284" y="2281"/>
                </a:cubicBezTo>
                <a:cubicBezTo>
                  <a:pt x="2284" y="2269"/>
                  <a:pt x="2272" y="2260"/>
                  <a:pt x="2284" y="2260"/>
                </a:cubicBezTo>
                <a:cubicBezTo>
                  <a:pt x="2284" y="2257"/>
                  <a:pt x="2284" y="2254"/>
                  <a:pt x="2284" y="2252"/>
                </a:cubicBezTo>
                <a:cubicBezTo>
                  <a:pt x="2272" y="2252"/>
                  <a:pt x="2284" y="2242"/>
                  <a:pt x="2284" y="2230"/>
                </a:cubicBezTo>
                <a:cubicBezTo>
                  <a:pt x="2284" y="2218"/>
                  <a:pt x="2272" y="2209"/>
                  <a:pt x="2284" y="2209"/>
                </a:cubicBezTo>
                <a:cubicBezTo>
                  <a:pt x="2284" y="2206"/>
                  <a:pt x="2284" y="2204"/>
                  <a:pt x="2284" y="2201"/>
                </a:cubicBezTo>
                <a:cubicBezTo>
                  <a:pt x="2272" y="2201"/>
                  <a:pt x="2284" y="2191"/>
                  <a:pt x="2284" y="2180"/>
                </a:cubicBezTo>
                <a:cubicBezTo>
                  <a:pt x="2284" y="2168"/>
                  <a:pt x="2272" y="2158"/>
                  <a:pt x="2284" y="2158"/>
                </a:cubicBezTo>
                <a:cubicBezTo>
                  <a:pt x="2284" y="2156"/>
                  <a:pt x="2284" y="2153"/>
                  <a:pt x="2284" y="2150"/>
                </a:cubicBezTo>
                <a:cubicBezTo>
                  <a:pt x="2272" y="2150"/>
                  <a:pt x="2284" y="2141"/>
                  <a:pt x="2284" y="2129"/>
                </a:cubicBezTo>
                <a:cubicBezTo>
                  <a:pt x="2284" y="2117"/>
                  <a:pt x="2272" y="2108"/>
                  <a:pt x="2284" y="2108"/>
                </a:cubicBezTo>
                <a:cubicBezTo>
                  <a:pt x="2284" y="2105"/>
                  <a:pt x="2284" y="2102"/>
                  <a:pt x="2284" y="2100"/>
                </a:cubicBezTo>
                <a:cubicBezTo>
                  <a:pt x="2272" y="2100"/>
                  <a:pt x="2284" y="2090"/>
                  <a:pt x="2284" y="2078"/>
                </a:cubicBezTo>
                <a:cubicBezTo>
                  <a:pt x="2284" y="2066"/>
                  <a:pt x="2272" y="2057"/>
                  <a:pt x="2284" y="2057"/>
                </a:cubicBezTo>
                <a:cubicBezTo>
                  <a:pt x="2284" y="2054"/>
                  <a:pt x="2284" y="2052"/>
                  <a:pt x="2284" y="2049"/>
                </a:cubicBezTo>
                <a:cubicBezTo>
                  <a:pt x="2272" y="2049"/>
                  <a:pt x="2284" y="2039"/>
                  <a:pt x="2284" y="2028"/>
                </a:cubicBezTo>
                <a:cubicBezTo>
                  <a:pt x="2284" y="2016"/>
                  <a:pt x="2272" y="2006"/>
                  <a:pt x="2284" y="2006"/>
                </a:cubicBezTo>
                <a:cubicBezTo>
                  <a:pt x="2284" y="2004"/>
                  <a:pt x="2284" y="2001"/>
                  <a:pt x="2284" y="1998"/>
                </a:cubicBezTo>
                <a:cubicBezTo>
                  <a:pt x="2272" y="1998"/>
                  <a:pt x="2284" y="1989"/>
                  <a:pt x="2284" y="1977"/>
                </a:cubicBezTo>
                <a:cubicBezTo>
                  <a:pt x="2284" y="1965"/>
                  <a:pt x="2272" y="1956"/>
                  <a:pt x="2284" y="1956"/>
                </a:cubicBezTo>
                <a:cubicBezTo>
                  <a:pt x="2284" y="1953"/>
                  <a:pt x="2284" y="1950"/>
                  <a:pt x="2284" y="1948"/>
                </a:cubicBezTo>
                <a:cubicBezTo>
                  <a:pt x="2272" y="1948"/>
                  <a:pt x="2284" y="1938"/>
                  <a:pt x="2284" y="1926"/>
                </a:cubicBezTo>
                <a:cubicBezTo>
                  <a:pt x="2284" y="1915"/>
                  <a:pt x="2272" y="1905"/>
                  <a:pt x="2284" y="1905"/>
                </a:cubicBezTo>
                <a:cubicBezTo>
                  <a:pt x="2284" y="1902"/>
                  <a:pt x="2284" y="1900"/>
                  <a:pt x="2284" y="1897"/>
                </a:cubicBezTo>
                <a:cubicBezTo>
                  <a:pt x="2272" y="1897"/>
                  <a:pt x="2284" y="1887"/>
                  <a:pt x="2284" y="1876"/>
                </a:cubicBezTo>
                <a:cubicBezTo>
                  <a:pt x="2284" y="1865"/>
                  <a:pt x="2273" y="1856"/>
                  <a:pt x="2284" y="1855"/>
                </a:cubicBezTo>
                <a:cubicBezTo>
                  <a:pt x="2277" y="1835"/>
                  <a:pt x="2309" y="1820"/>
                  <a:pt x="2284" y="1820"/>
                </a:cubicBezTo>
                <a:cubicBezTo>
                  <a:pt x="2282" y="1820"/>
                  <a:pt x="2246" y="1820"/>
                  <a:pt x="2244" y="1820"/>
                </a:cubicBezTo>
                <a:cubicBezTo>
                  <a:pt x="2238" y="1820"/>
                  <a:pt x="2232" y="1820"/>
                  <a:pt x="2227" y="1820"/>
                </a:cubicBezTo>
                <a:cubicBezTo>
                  <a:pt x="2227" y="1797"/>
                  <a:pt x="2227" y="1774"/>
                  <a:pt x="2227" y="1751"/>
                </a:cubicBezTo>
                <a:cubicBezTo>
                  <a:pt x="2223" y="1751"/>
                  <a:pt x="2219" y="1751"/>
                  <a:pt x="2216" y="1751"/>
                </a:cubicBezTo>
                <a:cubicBezTo>
                  <a:pt x="2214" y="1751"/>
                  <a:pt x="2212" y="1751"/>
                  <a:pt x="2210" y="1751"/>
                </a:cubicBezTo>
                <a:cubicBezTo>
                  <a:pt x="2210" y="1474"/>
                  <a:pt x="2210" y="1196"/>
                  <a:pt x="2210" y="919"/>
                </a:cubicBezTo>
                <a:cubicBezTo>
                  <a:pt x="2210" y="850"/>
                  <a:pt x="2210" y="781"/>
                  <a:pt x="2210" y="712"/>
                </a:cubicBezTo>
                <a:cubicBezTo>
                  <a:pt x="2217" y="704"/>
                  <a:pt x="2217" y="704"/>
                  <a:pt x="2217" y="704"/>
                </a:cubicBezTo>
                <a:cubicBezTo>
                  <a:pt x="2217" y="442"/>
                  <a:pt x="2062" y="308"/>
                  <a:pt x="1821" y="308"/>
                </a:cubicBezTo>
                <a:cubicBezTo>
                  <a:pt x="1816" y="319"/>
                  <a:pt x="1816" y="319"/>
                  <a:pt x="1816" y="319"/>
                </a:cubicBezTo>
                <a:cubicBezTo>
                  <a:pt x="1786" y="319"/>
                  <a:pt x="1757" y="319"/>
                  <a:pt x="1727" y="319"/>
                </a:cubicBezTo>
                <a:cubicBezTo>
                  <a:pt x="1637" y="319"/>
                  <a:pt x="1547" y="319"/>
                  <a:pt x="1457" y="319"/>
                </a:cubicBezTo>
                <a:cubicBezTo>
                  <a:pt x="1457" y="293"/>
                  <a:pt x="1457" y="293"/>
                  <a:pt x="1457" y="293"/>
                </a:cubicBezTo>
                <a:cubicBezTo>
                  <a:pt x="1444" y="293"/>
                  <a:pt x="1444" y="293"/>
                  <a:pt x="1444" y="293"/>
                </a:cubicBezTo>
                <a:cubicBezTo>
                  <a:pt x="1436" y="293"/>
                  <a:pt x="1436" y="293"/>
                  <a:pt x="1436" y="293"/>
                </a:cubicBezTo>
                <a:cubicBezTo>
                  <a:pt x="1436" y="66"/>
                  <a:pt x="1436" y="66"/>
                  <a:pt x="1436" y="66"/>
                </a:cubicBezTo>
                <a:cubicBezTo>
                  <a:pt x="1435" y="66"/>
                  <a:pt x="1435" y="66"/>
                  <a:pt x="1435" y="66"/>
                </a:cubicBezTo>
                <a:cubicBezTo>
                  <a:pt x="1435" y="63"/>
                  <a:pt x="1435" y="61"/>
                  <a:pt x="1435" y="58"/>
                </a:cubicBezTo>
                <a:cubicBezTo>
                  <a:pt x="1412" y="58"/>
                  <a:pt x="1389" y="58"/>
                  <a:pt x="1366" y="58"/>
                </a:cubicBezTo>
                <a:cubicBezTo>
                  <a:pt x="1366" y="52"/>
                  <a:pt x="1366" y="46"/>
                  <a:pt x="1366" y="40"/>
                </a:cubicBezTo>
                <a:cubicBezTo>
                  <a:pt x="1366" y="38"/>
                  <a:pt x="1366" y="36"/>
                  <a:pt x="1366" y="34"/>
                </a:cubicBezTo>
                <a:cubicBezTo>
                  <a:pt x="1366" y="10"/>
                  <a:pt x="1352" y="7"/>
                  <a:pt x="1333" y="0"/>
                </a:cubicBezTo>
                <a:cubicBezTo>
                  <a:pt x="1332" y="0"/>
                  <a:pt x="1332" y="0"/>
                  <a:pt x="1332" y="0"/>
                </a:cubicBezTo>
                <a:cubicBezTo>
                  <a:pt x="1331" y="11"/>
                  <a:pt x="1322" y="0"/>
                  <a:pt x="1311" y="0"/>
                </a:cubicBezTo>
                <a:cubicBezTo>
                  <a:pt x="1299" y="0"/>
                  <a:pt x="1290" y="12"/>
                  <a:pt x="1290" y="0"/>
                </a:cubicBezTo>
                <a:cubicBezTo>
                  <a:pt x="1287" y="0"/>
                  <a:pt x="1284" y="0"/>
                  <a:pt x="1282" y="0"/>
                </a:cubicBezTo>
                <a:cubicBezTo>
                  <a:pt x="1282" y="12"/>
                  <a:pt x="1272" y="0"/>
                  <a:pt x="1260" y="0"/>
                </a:cubicBezTo>
                <a:cubicBezTo>
                  <a:pt x="1249" y="0"/>
                  <a:pt x="1239" y="12"/>
                  <a:pt x="1239" y="0"/>
                </a:cubicBezTo>
                <a:cubicBezTo>
                  <a:pt x="1236" y="0"/>
                  <a:pt x="1234" y="0"/>
                  <a:pt x="1231" y="0"/>
                </a:cubicBezTo>
                <a:cubicBezTo>
                  <a:pt x="1231" y="12"/>
                  <a:pt x="1221" y="0"/>
                  <a:pt x="1210" y="0"/>
                </a:cubicBezTo>
                <a:cubicBezTo>
                  <a:pt x="1198" y="0"/>
                  <a:pt x="1188" y="12"/>
                  <a:pt x="1188" y="0"/>
                </a:cubicBezTo>
                <a:cubicBezTo>
                  <a:pt x="1186" y="0"/>
                  <a:pt x="1183" y="0"/>
                  <a:pt x="1180" y="0"/>
                </a:cubicBezTo>
                <a:cubicBezTo>
                  <a:pt x="1180" y="12"/>
                  <a:pt x="1171" y="0"/>
                  <a:pt x="1159" y="0"/>
                </a:cubicBezTo>
                <a:cubicBezTo>
                  <a:pt x="1147" y="0"/>
                  <a:pt x="1138" y="12"/>
                  <a:pt x="1138" y="0"/>
                </a:cubicBezTo>
                <a:cubicBezTo>
                  <a:pt x="1135" y="0"/>
                  <a:pt x="1132" y="0"/>
                  <a:pt x="1130" y="0"/>
                </a:cubicBezTo>
                <a:cubicBezTo>
                  <a:pt x="1130" y="12"/>
                  <a:pt x="1120" y="0"/>
                  <a:pt x="1108" y="0"/>
                </a:cubicBezTo>
                <a:cubicBezTo>
                  <a:pt x="1097" y="0"/>
                  <a:pt x="1087" y="12"/>
                  <a:pt x="1087" y="0"/>
                </a:cubicBezTo>
                <a:cubicBezTo>
                  <a:pt x="1084" y="0"/>
                  <a:pt x="1082" y="0"/>
                  <a:pt x="1079" y="0"/>
                </a:cubicBezTo>
                <a:cubicBezTo>
                  <a:pt x="1079" y="12"/>
                  <a:pt x="1069" y="0"/>
                  <a:pt x="1058" y="0"/>
                </a:cubicBezTo>
                <a:cubicBezTo>
                  <a:pt x="1046" y="0"/>
                  <a:pt x="1036" y="12"/>
                  <a:pt x="1036" y="0"/>
                </a:cubicBezTo>
                <a:cubicBezTo>
                  <a:pt x="1034" y="0"/>
                  <a:pt x="1031" y="0"/>
                  <a:pt x="1028" y="0"/>
                </a:cubicBezTo>
                <a:cubicBezTo>
                  <a:pt x="1028" y="12"/>
                  <a:pt x="1019" y="0"/>
                  <a:pt x="1007" y="0"/>
                </a:cubicBezTo>
                <a:cubicBezTo>
                  <a:pt x="995" y="0"/>
                  <a:pt x="986" y="12"/>
                  <a:pt x="986" y="0"/>
                </a:cubicBezTo>
                <a:cubicBezTo>
                  <a:pt x="983" y="0"/>
                  <a:pt x="980" y="0"/>
                  <a:pt x="978" y="0"/>
                </a:cubicBezTo>
                <a:cubicBezTo>
                  <a:pt x="978" y="12"/>
                  <a:pt x="968" y="0"/>
                  <a:pt x="956" y="0"/>
                </a:cubicBezTo>
                <a:cubicBezTo>
                  <a:pt x="945" y="0"/>
                  <a:pt x="935" y="12"/>
                  <a:pt x="935" y="0"/>
                </a:cubicBezTo>
                <a:cubicBezTo>
                  <a:pt x="932" y="0"/>
                  <a:pt x="930" y="0"/>
                  <a:pt x="927" y="0"/>
                </a:cubicBezTo>
                <a:cubicBezTo>
                  <a:pt x="927" y="12"/>
                  <a:pt x="917" y="0"/>
                  <a:pt x="906" y="0"/>
                </a:cubicBezTo>
                <a:cubicBezTo>
                  <a:pt x="895" y="0"/>
                  <a:pt x="886" y="11"/>
                  <a:pt x="885" y="0"/>
                </a:cubicBezTo>
                <a:cubicBezTo>
                  <a:pt x="865" y="7"/>
                  <a:pt x="850" y="9"/>
                  <a:pt x="850" y="34"/>
                </a:cubicBezTo>
                <a:cubicBezTo>
                  <a:pt x="850" y="36"/>
                  <a:pt x="850" y="38"/>
                  <a:pt x="850" y="41"/>
                </a:cubicBezTo>
                <a:cubicBezTo>
                  <a:pt x="850" y="46"/>
                  <a:pt x="850" y="52"/>
                  <a:pt x="850" y="58"/>
                </a:cubicBezTo>
                <a:cubicBezTo>
                  <a:pt x="827" y="58"/>
                  <a:pt x="804" y="58"/>
                  <a:pt x="781" y="58"/>
                </a:cubicBezTo>
                <a:cubicBezTo>
                  <a:pt x="781" y="62"/>
                  <a:pt x="781" y="65"/>
                  <a:pt x="781" y="69"/>
                </a:cubicBezTo>
                <a:cubicBezTo>
                  <a:pt x="781" y="72"/>
                  <a:pt x="781" y="76"/>
                  <a:pt x="781" y="80"/>
                </a:cubicBezTo>
                <a:cubicBezTo>
                  <a:pt x="781" y="80"/>
                  <a:pt x="781" y="80"/>
                  <a:pt x="781" y="80"/>
                </a:cubicBezTo>
                <a:cubicBezTo>
                  <a:pt x="781" y="293"/>
                  <a:pt x="781" y="293"/>
                  <a:pt x="781" y="293"/>
                </a:cubicBezTo>
                <a:cubicBezTo>
                  <a:pt x="773" y="293"/>
                  <a:pt x="773" y="293"/>
                  <a:pt x="773" y="293"/>
                </a:cubicBezTo>
                <a:cubicBezTo>
                  <a:pt x="760" y="293"/>
                  <a:pt x="760" y="293"/>
                  <a:pt x="760" y="293"/>
                </a:cubicBezTo>
                <a:cubicBezTo>
                  <a:pt x="760" y="319"/>
                  <a:pt x="760" y="319"/>
                  <a:pt x="760" y="319"/>
                </a:cubicBezTo>
                <a:cubicBezTo>
                  <a:pt x="673" y="319"/>
                  <a:pt x="586" y="319"/>
                  <a:pt x="499" y="319"/>
                </a:cubicBezTo>
                <a:cubicBezTo>
                  <a:pt x="466" y="319"/>
                  <a:pt x="434" y="319"/>
                  <a:pt x="401" y="319"/>
                </a:cubicBezTo>
                <a:cubicBezTo>
                  <a:pt x="396" y="308"/>
                  <a:pt x="396" y="308"/>
                  <a:pt x="396" y="308"/>
                </a:cubicBezTo>
                <a:cubicBezTo>
                  <a:pt x="153" y="308"/>
                  <a:pt x="0" y="444"/>
                  <a:pt x="0" y="704"/>
                </a:cubicBezTo>
                <a:cubicBezTo>
                  <a:pt x="7" y="712"/>
                  <a:pt x="7" y="712"/>
                  <a:pt x="7" y="712"/>
                </a:cubicBezTo>
                <a:cubicBezTo>
                  <a:pt x="7" y="781"/>
                  <a:pt x="7" y="850"/>
                  <a:pt x="7" y="919"/>
                </a:cubicBezTo>
                <a:cubicBezTo>
                  <a:pt x="7" y="1696"/>
                  <a:pt x="7" y="2472"/>
                  <a:pt x="7" y="3249"/>
                </a:cubicBezTo>
                <a:cubicBezTo>
                  <a:pt x="7" y="3306"/>
                  <a:pt x="7" y="3362"/>
                  <a:pt x="7" y="3419"/>
                </a:cubicBezTo>
                <a:cubicBezTo>
                  <a:pt x="0" y="3427"/>
                  <a:pt x="0" y="3427"/>
                  <a:pt x="0" y="3427"/>
                </a:cubicBezTo>
                <a:cubicBezTo>
                  <a:pt x="0" y="3687"/>
                  <a:pt x="153" y="3823"/>
                  <a:pt x="396" y="3823"/>
                </a:cubicBezTo>
                <a:cubicBezTo>
                  <a:pt x="401" y="3812"/>
                  <a:pt x="401" y="3812"/>
                  <a:pt x="401" y="3812"/>
                </a:cubicBezTo>
                <a:cubicBezTo>
                  <a:pt x="425" y="3812"/>
                  <a:pt x="591" y="3812"/>
                  <a:pt x="615" y="3812"/>
                </a:cubicBezTo>
                <a:cubicBezTo>
                  <a:pt x="614" y="3814"/>
                  <a:pt x="614" y="3816"/>
                  <a:pt x="614" y="3818"/>
                </a:cubicBezTo>
                <a:cubicBezTo>
                  <a:pt x="614" y="3861"/>
                  <a:pt x="650" y="3897"/>
                  <a:pt x="693" y="3897"/>
                </a:cubicBezTo>
                <a:cubicBezTo>
                  <a:pt x="737" y="3897"/>
                  <a:pt x="772" y="3861"/>
                  <a:pt x="772" y="3818"/>
                </a:cubicBezTo>
                <a:cubicBezTo>
                  <a:pt x="772" y="3816"/>
                  <a:pt x="772" y="3814"/>
                  <a:pt x="772" y="3812"/>
                </a:cubicBezTo>
                <a:cubicBezTo>
                  <a:pt x="994" y="3812"/>
                  <a:pt x="1216" y="3812"/>
                  <a:pt x="1438" y="3812"/>
                </a:cubicBezTo>
                <a:cubicBezTo>
                  <a:pt x="1438" y="3814"/>
                  <a:pt x="1438" y="3816"/>
                  <a:pt x="1438" y="3818"/>
                </a:cubicBezTo>
                <a:cubicBezTo>
                  <a:pt x="1438" y="3861"/>
                  <a:pt x="1473" y="3897"/>
                  <a:pt x="1517" y="3897"/>
                </a:cubicBezTo>
                <a:cubicBezTo>
                  <a:pt x="1560" y="3897"/>
                  <a:pt x="1596" y="3861"/>
                  <a:pt x="1596" y="3818"/>
                </a:cubicBezTo>
                <a:cubicBezTo>
                  <a:pt x="1596" y="3816"/>
                  <a:pt x="1596" y="3814"/>
                  <a:pt x="1596" y="3812"/>
                </a:cubicBezTo>
                <a:cubicBezTo>
                  <a:pt x="1660" y="3812"/>
                  <a:pt x="1751" y="3812"/>
                  <a:pt x="1816" y="3812"/>
                </a:cubicBezTo>
                <a:cubicBezTo>
                  <a:pt x="1821" y="3823"/>
                  <a:pt x="1821" y="3823"/>
                  <a:pt x="1821" y="3823"/>
                </a:cubicBezTo>
                <a:cubicBezTo>
                  <a:pt x="2065" y="3823"/>
                  <a:pt x="2217" y="3686"/>
                  <a:pt x="2217" y="3427"/>
                </a:cubicBezTo>
                <a:cubicBezTo>
                  <a:pt x="2210" y="3419"/>
                  <a:pt x="2210" y="3419"/>
                  <a:pt x="2210" y="3419"/>
                </a:cubicBezTo>
                <a:cubicBezTo>
                  <a:pt x="2210" y="3362"/>
                  <a:pt x="2210" y="3306"/>
                  <a:pt x="2210" y="3249"/>
                </a:cubicBezTo>
                <a:cubicBezTo>
                  <a:pt x="2210" y="2968"/>
                  <a:pt x="2210" y="2687"/>
                  <a:pt x="2210" y="2405"/>
                </a:cubicBezTo>
                <a:cubicBezTo>
                  <a:pt x="2219" y="2405"/>
                  <a:pt x="2219" y="2405"/>
                  <a:pt x="2219" y="2405"/>
                </a:cubicBezTo>
                <a:cubicBezTo>
                  <a:pt x="2219" y="2405"/>
                  <a:pt x="2219" y="2405"/>
                  <a:pt x="2219" y="2405"/>
                </a:cubicBezTo>
                <a:cubicBezTo>
                  <a:pt x="2221" y="2405"/>
                  <a:pt x="2224" y="2405"/>
                  <a:pt x="2227" y="2405"/>
                </a:cubicBezTo>
                <a:cubicBezTo>
                  <a:pt x="2227" y="2382"/>
                  <a:pt x="2227" y="2359"/>
                  <a:pt x="2227" y="2336"/>
                </a:cubicBezTo>
                <a:cubicBezTo>
                  <a:pt x="2233" y="2336"/>
                  <a:pt x="2238" y="2336"/>
                  <a:pt x="2244" y="2336"/>
                </a:cubicBezTo>
                <a:cubicBezTo>
                  <a:pt x="2246" y="2336"/>
                  <a:pt x="2282" y="2336"/>
                  <a:pt x="2284" y="2336"/>
                </a:cubicBezTo>
                <a:cubicBezTo>
                  <a:pt x="2309" y="2336"/>
                  <a:pt x="2277" y="2322"/>
                  <a:pt x="2284" y="2303"/>
                </a:cubicBezTo>
                <a:moveTo>
                  <a:pt x="1365" y="293"/>
                </a:moveTo>
                <a:cubicBezTo>
                  <a:pt x="1357" y="293"/>
                  <a:pt x="1357" y="293"/>
                  <a:pt x="1357" y="293"/>
                </a:cubicBezTo>
                <a:cubicBezTo>
                  <a:pt x="1344" y="293"/>
                  <a:pt x="1344" y="293"/>
                  <a:pt x="1344" y="293"/>
                </a:cubicBezTo>
                <a:cubicBezTo>
                  <a:pt x="1344" y="319"/>
                  <a:pt x="1344" y="319"/>
                  <a:pt x="1344" y="319"/>
                </a:cubicBezTo>
                <a:cubicBezTo>
                  <a:pt x="1187" y="319"/>
                  <a:pt x="1030" y="319"/>
                  <a:pt x="873" y="319"/>
                </a:cubicBezTo>
                <a:cubicBezTo>
                  <a:pt x="873" y="293"/>
                  <a:pt x="873" y="293"/>
                  <a:pt x="873" y="293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52" y="293"/>
                  <a:pt x="852" y="293"/>
                  <a:pt x="852" y="293"/>
                </a:cubicBezTo>
                <a:cubicBezTo>
                  <a:pt x="852" y="80"/>
                  <a:pt x="852" y="80"/>
                  <a:pt x="852" y="80"/>
                </a:cubicBezTo>
                <a:cubicBezTo>
                  <a:pt x="853" y="80"/>
                  <a:pt x="854" y="80"/>
                  <a:pt x="855" y="80"/>
                </a:cubicBezTo>
                <a:cubicBezTo>
                  <a:pt x="856" y="80"/>
                  <a:pt x="857" y="80"/>
                  <a:pt x="858" y="80"/>
                </a:cubicBezTo>
                <a:cubicBezTo>
                  <a:pt x="866" y="64"/>
                  <a:pt x="881" y="53"/>
                  <a:pt x="898" y="53"/>
                </a:cubicBezTo>
                <a:cubicBezTo>
                  <a:pt x="911" y="53"/>
                  <a:pt x="924" y="53"/>
                  <a:pt x="937" y="53"/>
                </a:cubicBezTo>
                <a:cubicBezTo>
                  <a:pt x="993" y="53"/>
                  <a:pt x="1048" y="53"/>
                  <a:pt x="1104" y="53"/>
                </a:cubicBezTo>
                <a:cubicBezTo>
                  <a:pt x="1172" y="53"/>
                  <a:pt x="1240" y="53"/>
                  <a:pt x="1307" y="53"/>
                </a:cubicBezTo>
                <a:cubicBezTo>
                  <a:pt x="1311" y="53"/>
                  <a:pt x="1315" y="53"/>
                  <a:pt x="1319" y="53"/>
                </a:cubicBezTo>
                <a:cubicBezTo>
                  <a:pt x="1336" y="53"/>
                  <a:pt x="1351" y="64"/>
                  <a:pt x="1359" y="80"/>
                </a:cubicBezTo>
                <a:cubicBezTo>
                  <a:pt x="1360" y="80"/>
                  <a:pt x="1361" y="80"/>
                  <a:pt x="1361" y="80"/>
                </a:cubicBezTo>
                <a:cubicBezTo>
                  <a:pt x="1362" y="80"/>
                  <a:pt x="1364" y="80"/>
                  <a:pt x="1365" y="80"/>
                </a:cubicBezTo>
                <a:cubicBezTo>
                  <a:pt x="1365" y="293"/>
                  <a:pt x="1365" y="293"/>
                  <a:pt x="1365" y="293"/>
                </a:cubicBezTo>
                <a:moveTo>
                  <a:pt x="2231" y="1907"/>
                </a:moveTo>
                <a:cubicBezTo>
                  <a:pt x="2231" y="1962"/>
                  <a:pt x="2231" y="2018"/>
                  <a:pt x="2231" y="2074"/>
                </a:cubicBezTo>
                <a:cubicBezTo>
                  <a:pt x="2231" y="2142"/>
                  <a:pt x="2231" y="2209"/>
                  <a:pt x="2231" y="2277"/>
                </a:cubicBezTo>
                <a:cubicBezTo>
                  <a:pt x="2231" y="2281"/>
                  <a:pt x="2231" y="2285"/>
                  <a:pt x="2231" y="2289"/>
                </a:cubicBezTo>
                <a:cubicBezTo>
                  <a:pt x="2231" y="2304"/>
                  <a:pt x="2223" y="2317"/>
                  <a:pt x="2210" y="2326"/>
                </a:cubicBezTo>
                <a:cubicBezTo>
                  <a:pt x="2210" y="2161"/>
                  <a:pt x="2210" y="1996"/>
                  <a:pt x="2210" y="1831"/>
                </a:cubicBezTo>
                <a:cubicBezTo>
                  <a:pt x="2223" y="1839"/>
                  <a:pt x="2231" y="1853"/>
                  <a:pt x="2231" y="1868"/>
                </a:cubicBezTo>
                <a:cubicBezTo>
                  <a:pt x="2231" y="1881"/>
                  <a:pt x="2231" y="1894"/>
                  <a:pt x="2231" y="1907"/>
                </a:cubicBez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C7FEE6-FDFD-4A9C-BA83-C3A225B174A5}"/>
              </a:ext>
            </a:extLst>
          </p:cNvPr>
          <p:cNvSpPr/>
          <p:nvPr/>
        </p:nvSpPr>
        <p:spPr>
          <a:xfrm>
            <a:off x="5034780" y="4339915"/>
            <a:ext cx="21778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Software Life Cycle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설계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Software Data Flow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디자인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자료 수집 및 분석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이미지내 텍스트 분석 및 구현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075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세부진행사항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5659" y="1742802"/>
            <a:ext cx="10403532" cy="5115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타원 4"/>
          <p:cNvSpPr/>
          <p:nvPr/>
        </p:nvSpPr>
        <p:spPr>
          <a:xfrm>
            <a:off x="10894640" y="2030392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94640" y="2667786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894640" y="3305180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894640" y="3942574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894640" y="4579968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894640" y="5217362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894640" y="5854756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894640" y="6492149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0599526" y="1487971"/>
            <a:ext cx="216024" cy="67348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 rot="21299235">
            <a:off x="1165024" y="1175478"/>
            <a:ext cx="1694195" cy="494252"/>
            <a:chOff x="2119951" y="1367078"/>
            <a:chExt cx="1694195" cy="494252"/>
          </a:xfrm>
        </p:grpSpPr>
        <p:grpSp>
          <p:nvGrpSpPr>
            <p:cNvPr id="16" name="그룹 15"/>
            <p:cNvGrpSpPr/>
            <p:nvPr/>
          </p:nvGrpSpPr>
          <p:grpSpPr>
            <a:xfrm>
              <a:off x="2119952" y="1367078"/>
              <a:ext cx="1694194" cy="494252"/>
              <a:chOff x="3439781" y="4563523"/>
              <a:chExt cx="1694194" cy="494252"/>
            </a:xfrm>
          </p:grpSpPr>
          <p:sp>
            <p:nvSpPr>
              <p:cNvPr id="19" name="직사각형 21"/>
              <p:cNvSpPr/>
              <p:nvPr/>
            </p:nvSpPr>
            <p:spPr>
              <a:xfrm>
                <a:off x="3439781" y="4571622"/>
                <a:ext cx="1694194" cy="486153"/>
              </a:xfrm>
              <a:custGeom>
                <a:avLst/>
                <a:gdLst>
                  <a:gd name="connsiteX0" fmla="*/ 0 w 1779919"/>
                  <a:gd name="connsiteY0" fmla="*/ 0 h 570452"/>
                  <a:gd name="connsiteX1" fmla="*/ 1779919 w 1779919"/>
                  <a:gd name="connsiteY1" fmla="*/ 0 h 570452"/>
                  <a:gd name="connsiteX2" fmla="*/ 1779919 w 1779919"/>
                  <a:gd name="connsiteY2" fmla="*/ 570452 h 570452"/>
                  <a:gd name="connsiteX3" fmla="*/ 0 w 1779919"/>
                  <a:gd name="connsiteY3" fmla="*/ 570452 h 570452"/>
                  <a:gd name="connsiteX4" fmla="*/ 0 w 1779919"/>
                  <a:gd name="connsiteY4" fmla="*/ 0 h 570452"/>
                  <a:gd name="connsiteX0" fmla="*/ 0 w 1779919"/>
                  <a:gd name="connsiteY0" fmla="*/ 0 h 703802"/>
                  <a:gd name="connsiteX1" fmla="*/ 1779919 w 1779919"/>
                  <a:gd name="connsiteY1" fmla="*/ 0 h 703802"/>
                  <a:gd name="connsiteX2" fmla="*/ 1779919 w 1779919"/>
                  <a:gd name="connsiteY2" fmla="*/ 703802 h 703802"/>
                  <a:gd name="connsiteX3" fmla="*/ 0 w 1779919"/>
                  <a:gd name="connsiteY3" fmla="*/ 570452 h 703802"/>
                  <a:gd name="connsiteX4" fmla="*/ 0 w 1779919"/>
                  <a:gd name="connsiteY4" fmla="*/ 0 h 703802"/>
                  <a:gd name="connsiteX0" fmla="*/ 0 w 1798969"/>
                  <a:gd name="connsiteY0" fmla="*/ 0 h 703802"/>
                  <a:gd name="connsiteX1" fmla="*/ 1798969 w 1798969"/>
                  <a:gd name="connsiteY1" fmla="*/ 180975 h 703802"/>
                  <a:gd name="connsiteX2" fmla="*/ 1779919 w 1798969"/>
                  <a:gd name="connsiteY2" fmla="*/ 703802 h 703802"/>
                  <a:gd name="connsiteX3" fmla="*/ 0 w 1798969"/>
                  <a:gd name="connsiteY3" fmla="*/ 570452 h 703802"/>
                  <a:gd name="connsiteX4" fmla="*/ 0 w 1798969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14300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23825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9444" h="703802">
                    <a:moveTo>
                      <a:pt x="0" y="0"/>
                    </a:moveTo>
                    <a:lnTo>
                      <a:pt x="1789444" y="123825"/>
                    </a:lnTo>
                    <a:lnTo>
                      <a:pt x="1779919" y="703802"/>
                    </a:lnTo>
                    <a:lnTo>
                      <a:pt x="0" y="57045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78000">
                    <a:schemeClr val="tx1">
                      <a:alpha val="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439781" y="4563523"/>
                <a:ext cx="1694194" cy="39900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2622018" y="1375501"/>
              <a:ext cx="6944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WBS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119951" y="1375175"/>
              <a:ext cx="235296" cy="390903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alpha val="1000"/>
                  </a:schemeClr>
                </a:gs>
                <a:gs pos="100000">
                  <a:schemeClr val="tx1">
                    <a:alpha val="11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5F2BBD9E-80BF-4E1B-B16A-877B57B04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51" y="1824713"/>
            <a:ext cx="8163197" cy="491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7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세부진행사항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5659" y="1742803"/>
            <a:ext cx="10403532" cy="5115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aphicFrame>
        <p:nvGraphicFramePr>
          <p:cNvPr id="4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10986"/>
              </p:ext>
            </p:extLst>
          </p:nvPr>
        </p:nvGraphicFramePr>
        <p:xfrm>
          <a:off x="1553829" y="1725089"/>
          <a:ext cx="8887170" cy="5141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5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855">
                  <a:extLst>
                    <a:ext uri="{9D8B030D-6E8A-4147-A177-3AD203B41FA5}">
                      <a16:colId xmlns:a16="http://schemas.microsoft.com/office/drawing/2014/main" val="2550205214"/>
                    </a:ext>
                  </a:extLst>
                </a:gridCol>
                <a:gridCol w="1979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574">
                  <a:extLst>
                    <a:ext uri="{9D8B030D-6E8A-4147-A177-3AD203B41FA5}">
                      <a16:colId xmlns:a16="http://schemas.microsoft.com/office/drawing/2014/main" val="150163392"/>
                    </a:ext>
                  </a:extLst>
                </a:gridCol>
              </a:tblGrid>
              <a:tr h="439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WBS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</a:t>
                      </a:r>
                    </a:p>
                  </a:txBody>
                  <a:tcPr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진척도</a:t>
                      </a:r>
                    </a:p>
                  </a:txBody>
                  <a:tcPr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계획 및 분석</a:t>
                      </a: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모두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종료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100%</a:t>
                      </a: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1.1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프로젝트 계획서 검토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모두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종료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100%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1.2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BPP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강수연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종료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100%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1.3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요구사항 수집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모두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종료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100%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1.4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요구사항 분석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모두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종료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100%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803898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기능 도출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모두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종료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100%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686874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1.5.1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기능적 요구사항 도출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모두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종료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100%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083610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1.5.2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비기능적 요구사항 도출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모두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종료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100%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334581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1.6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API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전영규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종료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100%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116305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1.7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SRS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전영규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강수연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종료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100%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133561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데이터베이스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강수연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진행중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항공사별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DB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진행 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65%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023557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2.1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데이터베이스 설계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이지현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종료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100%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936370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10894640" y="2030392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94640" y="2667786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894640" y="3305180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894640" y="3942574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894640" y="4579968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894640" y="5217362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894640" y="5854756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894640" y="6492149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0599526" y="1470993"/>
            <a:ext cx="216024" cy="67348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 rot="21299235">
            <a:off x="1147711" y="1175287"/>
            <a:ext cx="1733167" cy="494252"/>
            <a:chOff x="2102646" y="1367078"/>
            <a:chExt cx="1733167" cy="494252"/>
          </a:xfrm>
        </p:grpSpPr>
        <p:grpSp>
          <p:nvGrpSpPr>
            <p:cNvPr id="16" name="그룹 15"/>
            <p:cNvGrpSpPr/>
            <p:nvPr/>
          </p:nvGrpSpPr>
          <p:grpSpPr>
            <a:xfrm>
              <a:off x="2119952" y="1367078"/>
              <a:ext cx="1694194" cy="494252"/>
              <a:chOff x="3439781" y="4563523"/>
              <a:chExt cx="1694194" cy="494252"/>
            </a:xfrm>
          </p:grpSpPr>
          <p:sp>
            <p:nvSpPr>
              <p:cNvPr id="19" name="직사각형 21"/>
              <p:cNvSpPr/>
              <p:nvPr/>
            </p:nvSpPr>
            <p:spPr>
              <a:xfrm>
                <a:off x="3439781" y="4571622"/>
                <a:ext cx="1694194" cy="486153"/>
              </a:xfrm>
              <a:custGeom>
                <a:avLst/>
                <a:gdLst>
                  <a:gd name="connsiteX0" fmla="*/ 0 w 1779919"/>
                  <a:gd name="connsiteY0" fmla="*/ 0 h 570452"/>
                  <a:gd name="connsiteX1" fmla="*/ 1779919 w 1779919"/>
                  <a:gd name="connsiteY1" fmla="*/ 0 h 570452"/>
                  <a:gd name="connsiteX2" fmla="*/ 1779919 w 1779919"/>
                  <a:gd name="connsiteY2" fmla="*/ 570452 h 570452"/>
                  <a:gd name="connsiteX3" fmla="*/ 0 w 1779919"/>
                  <a:gd name="connsiteY3" fmla="*/ 570452 h 570452"/>
                  <a:gd name="connsiteX4" fmla="*/ 0 w 1779919"/>
                  <a:gd name="connsiteY4" fmla="*/ 0 h 570452"/>
                  <a:gd name="connsiteX0" fmla="*/ 0 w 1779919"/>
                  <a:gd name="connsiteY0" fmla="*/ 0 h 703802"/>
                  <a:gd name="connsiteX1" fmla="*/ 1779919 w 1779919"/>
                  <a:gd name="connsiteY1" fmla="*/ 0 h 703802"/>
                  <a:gd name="connsiteX2" fmla="*/ 1779919 w 1779919"/>
                  <a:gd name="connsiteY2" fmla="*/ 703802 h 703802"/>
                  <a:gd name="connsiteX3" fmla="*/ 0 w 1779919"/>
                  <a:gd name="connsiteY3" fmla="*/ 570452 h 703802"/>
                  <a:gd name="connsiteX4" fmla="*/ 0 w 1779919"/>
                  <a:gd name="connsiteY4" fmla="*/ 0 h 703802"/>
                  <a:gd name="connsiteX0" fmla="*/ 0 w 1798969"/>
                  <a:gd name="connsiteY0" fmla="*/ 0 h 703802"/>
                  <a:gd name="connsiteX1" fmla="*/ 1798969 w 1798969"/>
                  <a:gd name="connsiteY1" fmla="*/ 180975 h 703802"/>
                  <a:gd name="connsiteX2" fmla="*/ 1779919 w 1798969"/>
                  <a:gd name="connsiteY2" fmla="*/ 703802 h 703802"/>
                  <a:gd name="connsiteX3" fmla="*/ 0 w 1798969"/>
                  <a:gd name="connsiteY3" fmla="*/ 570452 h 703802"/>
                  <a:gd name="connsiteX4" fmla="*/ 0 w 1798969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14300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23825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9444" h="703802">
                    <a:moveTo>
                      <a:pt x="0" y="0"/>
                    </a:moveTo>
                    <a:lnTo>
                      <a:pt x="1789444" y="123825"/>
                    </a:lnTo>
                    <a:lnTo>
                      <a:pt x="1779919" y="703802"/>
                    </a:lnTo>
                    <a:lnTo>
                      <a:pt x="0" y="57045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78000">
                    <a:schemeClr val="tx1">
                      <a:alpha val="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439781" y="4563523"/>
                <a:ext cx="1694194" cy="39900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2102646" y="1375501"/>
              <a:ext cx="1733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현재 진행 사항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119951" y="1375175"/>
              <a:ext cx="235296" cy="390903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alpha val="1000"/>
                  </a:schemeClr>
                </a:gs>
                <a:gs pos="100000">
                  <a:schemeClr val="tx1">
                    <a:alpha val="11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18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세부진행사항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5659" y="1742803"/>
            <a:ext cx="10403532" cy="5115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타원 4"/>
          <p:cNvSpPr/>
          <p:nvPr/>
        </p:nvSpPr>
        <p:spPr>
          <a:xfrm>
            <a:off x="10894640" y="2030392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94640" y="2667786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894640" y="3305180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894640" y="3942574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894640" y="4579968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894640" y="5217362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894640" y="5854756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894640" y="6492149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0599526" y="1470993"/>
            <a:ext cx="216024" cy="67348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 rot="21299235">
            <a:off x="1147711" y="1175287"/>
            <a:ext cx="1733167" cy="494252"/>
            <a:chOff x="2102646" y="1367078"/>
            <a:chExt cx="1733167" cy="494252"/>
          </a:xfrm>
        </p:grpSpPr>
        <p:grpSp>
          <p:nvGrpSpPr>
            <p:cNvPr id="16" name="그룹 15"/>
            <p:cNvGrpSpPr/>
            <p:nvPr/>
          </p:nvGrpSpPr>
          <p:grpSpPr>
            <a:xfrm>
              <a:off x="2119952" y="1367078"/>
              <a:ext cx="1694194" cy="494252"/>
              <a:chOff x="3439781" y="4563523"/>
              <a:chExt cx="1694194" cy="494252"/>
            </a:xfrm>
          </p:grpSpPr>
          <p:sp>
            <p:nvSpPr>
              <p:cNvPr id="19" name="직사각형 21"/>
              <p:cNvSpPr/>
              <p:nvPr/>
            </p:nvSpPr>
            <p:spPr>
              <a:xfrm>
                <a:off x="3439781" y="4571622"/>
                <a:ext cx="1694194" cy="486153"/>
              </a:xfrm>
              <a:custGeom>
                <a:avLst/>
                <a:gdLst>
                  <a:gd name="connsiteX0" fmla="*/ 0 w 1779919"/>
                  <a:gd name="connsiteY0" fmla="*/ 0 h 570452"/>
                  <a:gd name="connsiteX1" fmla="*/ 1779919 w 1779919"/>
                  <a:gd name="connsiteY1" fmla="*/ 0 h 570452"/>
                  <a:gd name="connsiteX2" fmla="*/ 1779919 w 1779919"/>
                  <a:gd name="connsiteY2" fmla="*/ 570452 h 570452"/>
                  <a:gd name="connsiteX3" fmla="*/ 0 w 1779919"/>
                  <a:gd name="connsiteY3" fmla="*/ 570452 h 570452"/>
                  <a:gd name="connsiteX4" fmla="*/ 0 w 1779919"/>
                  <a:gd name="connsiteY4" fmla="*/ 0 h 570452"/>
                  <a:gd name="connsiteX0" fmla="*/ 0 w 1779919"/>
                  <a:gd name="connsiteY0" fmla="*/ 0 h 703802"/>
                  <a:gd name="connsiteX1" fmla="*/ 1779919 w 1779919"/>
                  <a:gd name="connsiteY1" fmla="*/ 0 h 703802"/>
                  <a:gd name="connsiteX2" fmla="*/ 1779919 w 1779919"/>
                  <a:gd name="connsiteY2" fmla="*/ 703802 h 703802"/>
                  <a:gd name="connsiteX3" fmla="*/ 0 w 1779919"/>
                  <a:gd name="connsiteY3" fmla="*/ 570452 h 703802"/>
                  <a:gd name="connsiteX4" fmla="*/ 0 w 1779919"/>
                  <a:gd name="connsiteY4" fmla="*/ 0 h 703802"/>
                  <a:gd name="connsiteX0" fmla="*/ 0 w 1798969"/>
                  <a:gd name="connsiteY0" fmla="*/ 0 h 703802"/>
                  <a:gd name="connsiteX1" fmla="*/ 1798969 w 1798969"/>
                  <a:gd name="connsiteY1" fmla="*/ 180975 h 703802"/>
                  <a:gd name="connsiteX2" fmla="*/ 1779919 w 1798969"/>
                  <a:gd name="connsiteY2" fmla="*/ 703802 h 703802"/>
                  <a:gd name="connsiteX3" fmla="*/ 0 w 1798969"/>
                  <a:gd name="connsiteY3" fmla="*/ 570452 h 703802"/>
                  <a:gd name="connsiteX4" fmla="*/ 0 w 1798969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14300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23825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9444" h="703802">
                    <a:moveTo>
                      <a:pt x="0" y="0"/>
                    </a:moveTo>
                    <a:lnTo>
                      <a:pt x="1789444" y="123825"/>
                    </a:lnTo>
                    <a:lnTo>
                      <a:pt x="1779919" y="703802"/>
                    </a:lnTo>
                    <a:lnTo>
                      <a:pt x="0" y="57045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78000">
                    <a:schemeClr val="tx1">
                      <a:alpha val="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439781" y="4563523"/>
                <a:ext cx="1694194" cy="39900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2102646" y="1375501"/>
              <a:ext cx="1733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현재 진행 사항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119951" y="1375175"/>
              <a:ext cx="235296" cy="390903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alpha val="1000"/>
                  </a:schemeClr>
                </a:gs>
                <a:gs pos="100000">
                  <a:schemeClr val="tx1">
                    <a:alpha val="11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1" name="Group 61">
            <a:extLst>
              <a:ext uri="{FF2B5EF4-FFF2-40B4-BE49-F238E27FC236}">
                <a16:creationId xmlns:a16="http://schemas.microsoft.com/office/drawing/2014/main" id="{33436171-AE6C-4B0D-ACAD-85E91F2F2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88125"/>
              </p:ext>
            </p:extLst>
          </p:nvPr>
        </p:nvGraphicFramePr>
        <p:xfrm>
          <a:off x="1553829" y="1725089"/>
          <a:ext cx="8887170" cy="52070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5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855">
                  <a:extLst>
                    <a:ext uri="{9D8B030D-6E8A-4147-A177-3AD203B41FA5}">
                      <a16:colId xmlns:a16="http://schemas.microsoft.com/office/drawing/2014/main" val="2550205214"/>
                    </a:ext>
                  </a:extLst>
                </a:gridCol>
                <a:gridCol w="1979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574">
                  <a:extLst>
                    <a:ext uri="{9D8B030D-6E8A-4147-A177-3AD203B41FA5}">
                      <a16:colId xmlns:a16="http://schemas.microsoft.com/office/drawing/2014/main" val="150163392"/>
                    </a:ext>
                  </a:extLst>
                </a:gridCol>
              </a:tblGrid>
              <a:tr h="439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WBS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</a:t>
                      </a:r>
                    </a:p>
                  </a:txBody>
                  <a:tcPr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진척도</a:t>
                      </a:r>
                    </a:p>
                  </a:txBody>
                  <a:tcPr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2.2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국가별 반입제한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구축</a:t>
                      </a: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이지현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종료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100%</a:t>
                      </a: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2.3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항공사별 반입제한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구축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강수연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진행 예정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설계 진행 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0%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알고리즘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이지현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강수연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진행 예정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사용자 피드백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텍스트 분석 구현 진행 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60%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3.1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알고리즘 설계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이지현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종료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100%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3.2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텍스트 추출 기능 구현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이지현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종료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100%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803898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3.3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텍스트 분석 기능 구현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전영규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진행 예정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텍스트 분석 설계 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0%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686874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3.4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이미지 분석 기능 구현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이지현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종료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100%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083610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사용자 피드백 기능 구현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강수연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진행 예정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사용자 피드백 설계 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0%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334581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이지현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진행중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(UI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구성 진행 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85%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116305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4.1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앱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이지현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종료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100%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133561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4.2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앱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이지현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진행중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항공사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DB,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피드백 구성 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70%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023557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강수연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진행 예정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0%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93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22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세부진행사항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5659" y="1742803"/>
            <a:ext cx="10403532" cy="5115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타원 4"/>
          <p:cNvSpPr/>
          <p:nvPr/>
        </p:nvSpPr>
        <p:spPr>
          <a:xfrm>
            <a:off x="10894640" y="2030392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0894640" y="2667786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894640" y="3305180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894640" y="3942574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894640" y="4579968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894640" y="5217362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894640" y="5854756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894640" y="6492149"/>
            <a:ext cx="216024" cy="216024"/>
          </a:xfrm>
          <a:prstGeom prst="ellipse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0599526" y="1470993"/>
            <a:ext cx="216024" cy="673484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 rot="21299235">
            <a:off x="1147711" y="1175287"/>
            <a:ext cx="1733167" cy="494252"/>
            <a:chOff x="2102646" y="1367078"/>
            <a:chExt cx="1733167" cy="494252"/>
          </a:xfrm>
        </p:grpSpPr>
        <p:grpSp>
          <p:nvGrpSpPr>
            <p:cNvPr id="16" name="그룹 15"/>
            <p:cNvGrpSpPr/>
            <p:nvPr/>
          </p:nvGrpSpPr>
          <p:grpSpPr>
            <a:xfrm>
              <a:off x="2119952" y="1367078"/>
              <a:ext cx="1694194" cy="494252"/>
              <a:chOff x="3439781" y="4563523"/>
              <a:chExt cx="1694194" cy="494252"/>
            </a:xfrm>
          </p:grpSpPr>
          <p:sp>
            <p:nvSpPr>
              <p:cNvPr id="19" name="직사각형 21"/>
              <p:cNvSpPr/>
              <p:nvPr/>
            </p:nvSpPr>
            <p:spPr>
              <a:xfrm>
                <a:off x="3439781" y="4571622"/>
                <a:ext cx="1694194" cy="486153"/>
              </a:xfrm>
              <a:custGeom>
                <a:avLst/>
                <a:gdLst>
                  <a:gd name="connsiteX0" fmla="*/ 0 w 1779919"/>
                  <a:gd name="connsiteY0" fmla="*/ 0 h 570452"/>
                  <a:gd name="connsiteX1" fmla="*/ 1779919 w 1779919"/>
                  <a:gd name="connsiteY1" fmla="*/ 0 h 570452"/>
                  <a:gd name="connsiteX2" fmla="*/ 1779919 w 1779919"/>
                  <a:gd name="connsiteY2" fmla="*/ 570452 h 570452"/>
                  <a:gd name="connsiteX3" fmla="*/ 0 w 1779919"/>
                  <a:gd name="connsiteY3" fmla="*/ 570452 h 570452"/>
                  <a:gd name="connsiteX4" fmla="*/ 0 w 1779919"/>
                  <a:gd name="connsiteY4" fmla="*/ 0 h 570452"/>
                  <a:gd name="connsiteX0" fmla="*/ 0 w 1779919"/>
                  <a:gd name="connsiteY0" fmla="*/ 0 h 703802"/>
                  <a:gd name="connsiteX1" fmla="*/ 1779919 w 1779919"/>
                  <a:gd name="connsiteY1" fmla="*/ 0 h 703802"/>
                  <a:gd name="connsiteX2" fmla="*/ 1779919 w 1779919"/>
                  <a:gd name="connsiteY2" fmla="*/ 703802 h 703802"/>
                  <a:gd name="connsiteX3" fmla="*/ 0 w 1779919"/>
                  <a:gd name="connsiteY3" fmla="*/ 570452 h 703802"/>
                  <a:gd name="connsiteX4" fmla="*/ 0 w 1779919"/>
                  <a:gd name="connsiteY4" fmla="*/ 0 h 703802"/>
                  <a:gd name="connsiteX0" fmla="*/ 0 w 1798969"/>
                  <a:gd name="connsiteY0" fmla="*/ 0 h 703802"/>
                  <a:gd name="connsiteX1" fmla="*/ 1798969 w 1798969"/>
                  <a:gd name="connsiteY1" fmla="*/ 180975 h 703802"/>
                  <a:gd name="connsiteX2" fmla="*/ 1779919 w 1798969"/>
                  <a:gd name="connsiteY2" fmla="*/ 703802 h 703802"/>
                  <a:gd name="connsiteX3" fmla="*/ 0 w 1798969"/>
                  <a:gd name="connsiteY3" fmla="*/ 570452 h 703802"/>
                  <a:gd name="connsiteX4" fmla="*/ 0 w 1798969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14300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  <a:gd name="connsiteX0" fmla="*/ 0 w 1789444"/>
                  <a:gd name="connsiteY0" fmla="*/ 0 h 703802"/>
                  <a:gd name="connsiteX1" fmla="*/ 1789444 w 1789444"/>
                  <a:gd name="connsiteY1" fmla="*/ 123825 h 703802"/>
                  <a:gd name="connsiteX2" fmla="*/ 1779919 w 1789444"/>
                  <a:gd name="connsiteY2" fmla="*/ 703802 h 703802"/>
                  <a:gd name="connsiteX3" fmla="*/ 0 w 1789444"/>
                  <a:gd name="connsiteY3" fmla="*/ 570452 h 703802"/>
                  <a:gd name="connsiteX4" fmla="*/ 0 w 1789444"/>
                  <a:gd name="connsiteY4" fmla="*/ 0 h 703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9444" h="703802">
                    <a:moveTo>
                      <a:pt x="0" y="0"/>
                    </a:moveTo>
                    <a:lnTo>
                      <a:pt x="1789444" y="123825"/>
                    </a:lnTo>
                    <a:lnTo>
                      <a:pt x="1779919" y="703802"/>
                    </a:lnTo>
                    <a:lnTo>
                      <a:pt x="0" y="57045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78000">
                    <a:schemeClr val="tx1">
                      <a:alpha val="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439781" y="4563523"/>
                <a:ext cx="1694194" cy="39900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2102646" y="1375501"/>
              <a:ext cx="1733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현재 진행 사항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119951" y="1375175"/>
              <a:ext cx="235296" cy="390903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alpha val="1000"/>
                  </a:schemeClr>
                </a:gs>
                <a:gs pos="100000">
                  <a:schemeClr val="tx1">
                    <a:alpha val="11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1" name="Group 61">
            <a:extLst>
              <a:ext uri="{FF2B5EF4-FFF2-40B4-BE49-F238E27FC236}">
                <a16:creationId xmlns:a16="http://schemas.microsoft.com/office/drawing/2014/main" id="{33436171-AE6C-4B0D-ACAD-85E91F2F2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166764"/>
              </p:ext>
            </p:extLst>
          </p:nvPr>
        </p:nvGraphicFramePr>
        <p:xfrm>
          <a:off x="1553829" y="1725089"/>
          <a:ext cx="8887170" cy="5141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75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855">
                  <a:extLst>
                    <a:ext uri="{9D8B030D-6E8A-4147-A177-3AD203B41FA5}">
                      <a16:colId xmlns:a16="http://schemas.microsoft.com/office/drawing/2014/main" val="2550205214"/>
                    </a:ext>
                  </a:extLst>
                </a:gridCol>
                <a:gridCol w="1979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3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574">
                  <a:extLst>
                    <a:ext uri="{9D8B030D-6E8A-4147-A177-3AD203B41FA5}">
                      <a16:colId xmlns:a16="http://schemas.microsoft.com/office/drawing/2014/main" val="150163392"/>
                    </a:ext>
                  </a:extLst>
                </a:gridCol>
              </a:tblGrid>
              <a:tr h="439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WBS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</a:t>
                      </a:r>
                    </a:p>
                  </a:txBody>
                  <a:tcPr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진척도</a:t>
                      </a:r>
                    </a:p>
                  </a:txBody>
                  <a:tcPr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5.1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테스트 실행</a:t>
                      </a: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모두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진행 예정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0%</a:t>
                      </a: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5.2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테스트 평가 및 수정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모두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진행 예정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</a:rPr>
                        <a:t>0%</a:t>
                      </a: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803898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686874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083610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334581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116305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133561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023557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</a:endParaRPr>
                    </a:p>
                  </a:txBody>
                  <a:tcPr anchor="ctr" horzOverflow="overflow"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93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63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2" id="{97490A5D-4DF4-4E35-A89B-2E235D6A461C}" vid="{F5C6E0BF-8C49-4252-A12D-3259395B5E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797</TotalTime>
  <Words>878</Words>
  <Application>Microsoft Office PowerPoint</Application>
  <PresentationFormat>와이드스크린</PresentationFormat>
  <Paragraphs>313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목차</vt:lpstr>
      <vt:lpstr>1. 프로젝트 개요</vt:lpstr>
      <vt:lpstr>1. 프로젝트 개요</vt:lpstr>
      <vt:lpstr>1. 프로젝트 개요</vt:lpstr>
      <vt:lpstr>2. 세부진행사항</vt:lpstr>
      <vt:lpstr>2. 세부진행사항</vt:lpstr>
      <vt:lpstr>2. 세부진행사항</vt:lpstr>
      <vt:lpstr>2. 세부진행사항</vt:lpstr>
      <vt:lpstr>2. 세부진행사항</vt:lpstr>
      <vt:lpstr>2. 세부진행사항</vt:lpstr>
      <vt:lpstr>2. 세부진행사항</vt:lpstr>
      <vt:lpstr>3. 기술적 문제점 및 해결 방안</vt:lpstr>
      <vt:lpstr>3. 기술적 문제점 및 해결 방안</vt:lpstr>
      <vt:lpstr>3. 기술적 문제점 및 해결 방안</vt:lpstr>
      <vt:lpstr>3. 기술적 문제점 및 해결 방안</vt:lpstr>
      <vt:lpstr>3. 기술적 문제점 및 해결 방안</vt:lpstr>
      <vt:lpstr>4. 향후 진행 일정 계획 및 진척도</vt:lpstr>
      <vt:lpstr>5.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Soo Yeon Kang</cp:lastModifiedBy>
  <cp:revision>72</cp:revision>
  <dcterms:created xsi:type="dcterms:W3CDTF">2018-02-27T05:53:58Z</dcterms:created>
  <dcterms:modified xsi:type="dcterms:W3CDTF">2020-06-11T11:04:25Z</dcterms:modified>
</cp:coreProperties>
</file>