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7" r:id="rId9"/>
    <p:sldId id="258" r:id="rId10"/>
    <p:sldId id="259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0C4AEF6-963B-00E5-92D2-E8DC92DAAFDD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A7A3BC-09AD-8241-60BD-36B15C7D38C5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D169E-7E2C-53B5-A3C0-DA1D1A8D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82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6B7D-1821-FFB9-160B-601D4BFA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AA4262-6E12-16C0-6744-E289E791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2F6A3-FC7D-269D-5FB6-DFA8FA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C5B5B-5FEF-D476-F1BF-76872FA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DE621-9484-59DA-CDE2-743C40DE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C9F57C-C53D-21BB-A4C8-71D32AE354A1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D8F3BE-B1AC-4EA3-E45A-8EA28681AEF3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DEFC55-CC2E-C920-CFEF-3E756F8D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63721-92A4-B6F5-BBD6-35B9F831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D0FB0-86DE-C329-CBD7-B0A9655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A5FC-5712-1113-9F9F-BA177165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4215C-124A-361C-ADC4-E3420260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6E8E0C-DC4D-3ADA-6A24-02FE941786BC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30D4F-7D4C-CE4B-ABFA-91DF41A49E02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9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650F-FB1D-1C46-76FF-D961F7AA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A0467-395B-B22D-6653-013859B5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0C370-1709-1C89-2592-CFC0B31F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8E1D9-F173-58BA-D078-33193E4A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C2BA8-C3A4-37B9-5778-F56B82CC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6B7F58-2157-37B9-3D96-D2B45CDDD473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5D6C0B-2717-27B9-15C6-960AD6F00E5B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3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6806A-0668-3471-41B8-40E79BE4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270AB-CB73-119C-C74A-8F46EACD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01CF1-9AFC-6A05-230C-AE7E14D3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1E8D4-AC55-BCB6-1144-EA3F2356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4ABDC-A617-BA3E-A640-4017918B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4D5E12-C6FF-4E37-3C30-9F7FE5E3F0CD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32F31-DA71-D545-C0CA-22A4ED5BC708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3CD70-9B96-D543-DBF3-83CCD1F5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95582-1765-B5C8-D27E-0D41B96F2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19CD1-CFD2-698C-551B-E074B9D7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9DF6C-7849-C66F-F782-BE999DE6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CE3D9-BB1B-E462-3F18-3EE7AE9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81C85-385F-6669-09F3-6CD88A10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FA147D-EFA7-74B3-3064-06946BF9F15B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8EFF63-4760-3454-2F75-4C4EAFD379C2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A9D7A-C50B-BD42-E285-86279F3C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18525-3A23-82DB-9951-8C1B65DD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17227-8051-FC5F-3DB4-8B188A45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1078E-E96B-4CE5-BBCD-14ADF98A6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A7454-BFA7-8AE9-AED2-1E00003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47A41-F079-F45B-1426-DAEA1B70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6F20B-4986-DD59-1808-37810618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939F61-6682-37B5-8A67-96EC8BC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E714C3-884C-61B0-0697-1533727D9D0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2D5FBC-FDAB-7149-FCC8-43C5542A4370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5C53C-8098-484C-C660-20DABD55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DF70D-0AEC-CDF8-1DC6-30549F49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3C563-9095-4D9B-65D9-6153201A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E10965-3BDC-187A-9F7E-96A8176F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0558BA-1661-BD6A-4005-1D1C76E05438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15B6B9-9E59-1F4E-AC24-85AB1F09B533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FFBF0D-729C-1258-75F1-169D45C2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B2F06-502B-6749-D500-555FFFC2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4AB9B5-3DD6-9AFB-CE42-BFBB221C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259163-6BD5-2E42-3B8A-5ACB4F6EF8B6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A8A647-4FB9-A7BB-53D1-CA8F87BEEF7D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6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C3DF2-A4CB-650C-4B18-38302617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3C10F-4B8F-C2F7-109B-F34E5942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1634E-52E1-3DF1-23F7-36B0E6566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360F5-F074-3EE2-D237-9F22ECDB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D842D-6052-4EF6-DA52-E5E18618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036AF-BDAF-CD10-9A44-71E5637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CE0CE-95D2-610E-E8EC-3FE838F6510F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95F82-4D0A-6625-B493-CF190311DB62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ABE9-5EB0-FBF1-9073-82D6A2F4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D28A6F-E55A-7AE6-73C5-60A40FB1B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35143-7115-3AB6-9D49-3F802F63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7CA97-0F8C-54A5-BE0F-00E6531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9A385-A1A0-DAFB-9872-90337A8A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45CAD-63CE-9626-A61C-7EEFFE8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B7421-9F2D-8DF5-7A46-E03741CC05CF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20A9A7-8DAA-3E1B-F332-0635D6CBF0F4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BE06D-0C0D-94FC-F9BC-9D4707B3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80432-0373-0CA2-4CDA-B5C54A5F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DCA59-4824-A3AF-C908-FBA116B9B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35BB-532B-4D7F-9B2C-C1221036B73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0C0C5-3F5F-2BE2-7ED7-839177015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23B0C-9B1A-2560-F9F8-AA6DD3D69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4A9D-DD2F-42AD-927F-CD42FA8EE0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F85FD-1BD0-B3F5-7EE5-1C11418C808A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350FB-CE79-E202-9DDC-3AA5680807E8}"/>
              </a:ext>
            </a:extLst>
          </p:cNvPr>
          <p:cNvSpPr/>
          <p:nvPr userDrawn="1"/>
        </p:nvSpPr>
        <p:spPr>
          <a:xfrm>
            <a:off x="0" y="0"/>
            <a:ext cx="12192000" cy="44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85662-87B8-401E-E2FB-6FFC17F77202}"/>
              </a:ext>
            </a:extLst>
          </p:cNvPr>
          <p:cNvSpPr txBox="1"/>
          <p:nvPr/>
        </p:nvSpPr>
        <p:spPr>
          <a:xfrm>
            <a:off x="9835873" y="5392439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20204389 </a:t>
            </a:r>
            <a:r>
              <a:rPr lang="ko-KR" altLang="en-US" dirty="0"/>
              <a:t>이훈제</a:t>
            </a:r>
            <a:endParaRPr lang="en-US" altLang="ko-KR" dirty="0"/>
          </a:p>
          <a:p>
            <a:r>
              <a:rPr lang="en-US" altLang="ko-KR" dirty="0"/>
              <a:t>20204387 </a:t>
            </a:r>
            <a:r>
              <a:rPr lang="ko-KR" altLang="en-US" dirty="0"/>
              <a:t>임영선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F1CFC-5877-C0E1-B1A6-984266CC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7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670B0-4B7D-2C53-D694-3A2EC05CBF3E}"/>
              </a:ext>
            </a:extLst>
          </p:cNvPr>
          <p:cNvSpPr txBox="1"/>
          <p:nvPr/>
        </p:nvSpPr>
        <p:spPr>
          <a:xfrm>
            <a:off x="7074055" y="1245842"/>
            <a:ext cx="3669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자료구조 </a:t>
            </a:r>
            <a:r>
              <a:rPr lang="ko-KR" altLang="en-US" sz="2800" dirty="0" err="1"/>
              <a:t>텀프로젝트</a:t>
            </a:r>
            <a:endParaRPr lang="en-US" altLang="ko-KR" sz="2800" dirty="0"/>
          </a:p>
          <a:p>
            <a:pPr algn="ctr"/>
            <a:r>
              <a:rPr lang="en-US" altLang="ko-KR" sz="2800" dirty="0"/>
              <a:t>7</a:t>
            </a:r>
            <a:r>
              <a:rPr lang="ko-KR" altLang="en-US" sz="2800" dirty="0"/>
              <a:t>조</a:t>
            </a:r>
          </a:p>
        </p:txBody>
      </p:sp>
      <p:pic>
        <p:nvPicPr>
          <p:cNvPr id="5" name="그림 4" descr="폰트, 그래픽, 클립아트, 로고이(가) 표시된 사진&#10;&#10;자동 생성된 설명">
            <a:extLst>
              <a:ext uri="{FF2B5EF4-FFF2-40B4-BE49-F238E27FC236}">
                <a16:creationId xmlns:a16="http://schemas.microsoft.com/office/drawing/2014/main" id="{7B2015B7-47D5-0BAF-52D8-9DD356EA3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476" y="55920"/>
            <a:ext cx="1393464" cy="369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F2CD4-382F-F4B1-379C-71A93755C626}"/>
              </a:ext>
            </a:extLst>
          </p:cNvPr>
          <p:cNvSpPr txBox="1"/>
          <p:nvPr/>
        </p:nvSpPr>
        <p:spPr>
          <a:xfrm>
            <a:off x="7780177" y="255901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: P7.14</a:t>
            </a:r>
          </a:p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 : P3.12</a:t>
            </a:r>
          </a:p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: P3.10</a:t>
            </a:r>
          </a:p>
        </p:txBody>
      </p:sp>
    </p:spTree>
    <p:extLst>
      <p:ext uri="{BB962C8B-B14F-4D97-AF65-F5344CB8AC3E}">
        <p14:creationId xmlns:p14="http://schemas.microsoft.com/office/powerpoint/2010/main" val="19251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CC181A-9C70-16E0-1DA7-A15F25BCCA7E}"/>
              </a:ext>
            </a:extLst>
          </p:cNvPr>
          <p:cNvGrpSpPr/>
          <p:nvPr/>
        </p:nvGrpSpPr>
        <p:grpSpPr>
          <a:xfrm>
            <a:off x="758969" y="2279777"/>
            <a:ext cx="9700995" cy="3042582"/>
            <a:chOff x="540952" y="551125"/>
            <a:chExt cx="9700995" cy="30425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4716CB-AA86-EF82-DE7E-6558EB9911FC}"/>
                </a:ext>
              </a:extLst>
            </p:cNvPr>
            <p:cNvSpPr/>
            <p:nvPr/>
          </p:nvSpPr>
          <p:spPr>
            <a:xfrm>
              <a:off x="2799060" y="551125"/>
              <a:ext cx="7442887" cy="15152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D3C113-DA4D-F2D8-F5F3-BE29071FF0F8}"/>
                </a:ext>
              </a:extLst>
            </p:cNvPr>
            <p:cNvSpPr/>
            <p:nvPr/>
          </p:nvSpPr>
          <p:spPr>
            <a:xfrm>
              <a:off x="3008064" y="773194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30</a:t>
              </a:r>
              <a:endParaRPr lang="ko-KR" altLang="en-US" sz="4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625F52-27D9-AD52-F400-E5A30CF3CA8F}"/>
                </a:ext>
              </a:extLst>
            </p:cNvPr>
            <p:cNvSpPr/>
            <p:nvPr/>
          </p:nvSpPr>
          <p:spPr>
            <a:xfrm>
              <a:off x="5892970" y="773194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40</a:t>
              </a:r>
              <a:endParaRPr lang="ko-KR" altLang="en-US" sz="4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F22651-1348-333C-FBDA-FF192BB92AC4}"/>
                </a:ext>
              </a:extLst>
            </p:cNvPr>
            <p:cNvSpPr/>
            <p:nvPr/>
          </p:nvSpPr>
          <p:spPr>
            <a:xfrm>
              <a:off x="4450517" y="773194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60</a:t>
              </a:r>
              <a:endParaRPr lang="ko-KR" altLang="en-US" sz="44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58B34C4-5DD0-EF5A-FE39-5149EB265993}"/>
                </a:ext>
              </a:extLst>
            </p:cNvPr>
            <p:cNvGrpSpPr/>
            <p:nvPr/>
          </p:nvGrpSpPr>
          <p:grpSpPr>
            <a:xfrm>
              <a:off x="1078081" y="1016223"/>
              <a:ext cx="1371600" cy="650296"/>
              <a:chOff x="8268789" y="2426006"/>
              <a:chExt cx="1371600" cy="650296"/>
            </a:xfrm>
          </p:grpSpPr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DB0F5651-D8E0-3403-79DD-E9D590F8FCB6}"/>
                  </a:ext>
                </a:extLst>
              </p:cNvPr>
              <p:cNvSpPr/>
              <p:nvPr/>
            </p:nvSpPr>
            <p:spPr>
              <a:xfrm>
                <a:off x="8268789" y="2749731"/>
                <a:ext cx="1371600" cy="32657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EC7461-71A3-28D9-9A67-4DCE82A86B90}"/>
                  </a:ext>
                </a:extLst>
              </p:cNvPr>
              <p:cNvSpPr txBox="1"/>
              <p:nvPr/>
            </p:nvSpPr>
            <p:spPr>
              <a:xfrm>
                <a:off x="8532269" y="2426006"/>
                <a:ext cx="109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delete(2)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9BE4C-0E5D-670C-D2E4-F5E0738F4335}"/>
                </a:ext>
              </a:extLst>
            </p:cNvPr>
            <p:cNvSpPr/>
            <p:nvPr/>
          </p:nvSpPr>
          <p:spPr>
            <a:xfrm>
              <a:off x="7335423" y="773193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20</a:t>
              </a:r>
              <a:endParaRPr lang="ko-KR" altLang="en-US" sz="4400" dirty="0"/>
            </a:p>
          </p:txBody>
        </p:sp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EFB7F7F9-0FD4-A34C-02C7-A954BED1C8DB}"/>
                </a:ext>
              </a:extLst>
            </p:cNvPr>
            <p:cNvSpPr/>
            <p:nvPr/>
          </p:nvSpPr>
          <p:spPr>
            <a:xfrm>
              <a:off x="540952" y="2541034"/>
              <a:ext cx="2602297" cy="1052673"/>
            </a:xfrm>
            <a:prstGeom prst="wedgeRectCallout">
              <a:avLst>
                <a:gd name="adj1" fmla="val 192"/>
                <a:gd name="adj2" fmla="val -129285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70(</a:t>
              </a:r>
              <a:r>
                <a:rPr lang="ko-KR" altLang="en-US" dirty="0">
                  <a:solidFill>
                    <a:schemeClr val="tx1"/>
                  </a:solidFill>
                </a:rPr>
                <a:t>위치</a:t>
              </a:r>
              <a:r>
                <a:rPr lang="en-US" altLang="ko-KR" dirty="0">
                  <a:solidFill>
                    <a:schemeClr val="tx1"/>
                  </a:solidFill>
                </a:rPr>
                <a:t>=2)</a:t>
              </a:r>
              <a:r>
                <a:rPr lang="ko-KR" altLang="en-US" dirty="0">
                  <a:solidFill>
                    <a:schemeClr val="tx1"/>
                  </a:solidFill>
                </a:rPr>
                <a:t>를 삭제하면 이후의 모든 </a:t>
              </a:r>
              <a:r>
                <a:rPr lang="en-US" altLang="ko-KR" dirty="0">
                  <a:solidFill>
                    <a:schemeClr val="tx1"/>
                  </a:solidFill>
                </a:rPr>
                <a:t>(40,20,50)</a:t>
              </a:r>
              <a:r>
                <a:rPr lang="ko-KR" altLang="en-US" dirty="0">
                  <a:solidFill>
                    <a:schemeClr val="tx1"/>
                  </a:solidFill>
                </a:rPr>
                <a:t>항목이 앞으로 </a:t>
              </a:r>
              <a:r>
                <a:rPr lang="ko-KR" altLang="en-US" dirty="0" err="1">
                  <a:solidFill>
                    <a:schemeClr val="tx1"/>
                  </a:solidFill>
                </a:rPr>
                <a:t>당겨짐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104D12-D63C-C9AD-A112-6EFFB31884E3}"/>
                </a:ext>
              </a:extLst>
            </p:cNvPr>
            <p:cNvSpPr/>
            <p:nvPr/>
          </p:nvSpPr>
          <p:spPr>
            <a:xfrm>
              <a:off x="8777876" y="763395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50</a:t>
              </a:r>
              <a:endParaRPr lang="ko-KR" altLang="en-US" sz="4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35B2C7-6D21-84AA-0C51-B47E845565EE}"/>
                </a:ext>
              </a:extLst>
            </p:cNvPr>
            <p:cNvSpPr txBox="1"/>
            <p:nvPr/>
          </p:nvSpPr>
          <p:spPr>
            <a:xfrm>
              <a:off x="3416333" y="206711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D430EA-6E3B-42DE-B8F5-7CA23477FBA9}"/>
                </a:ext>
              </a:extLst>
            </p:cNvPr>
            <p:cNvSpPr txBox="1"/>
            <p:nvPr/>
          </p:nvSpPr>
          <p:spPr>
            <a:xfrm>
              <a:off x="4877600" y="2066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36F10D-ACF7-7D38-A539-FE237AE84611}"/>
                </a:ext>
              </a:extLst>
            </p:cNvPr>
            <p:cNvSpPr txBox="1"/>
            <p:nvPr/>
          </p:nvSpPr>
          <p:spPr>
            <a:xfrm>
              <a:off x="6385956" y="2066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2D8893-4A00-66EA-F68D-F5D5B1C2760C}"/>
                </a:ext>
              </a:extLst>
            </p:cNvPr>
            <p:cNvSpPr txBox="1"/>
            <p:nvPr/>
          </p:nvSpPr>
          <p:spPr>
            <a:xfrm>
              <a:off x="7725726" y="206641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A0BA37-C82C-E106-36A8-347D9B07D1AD}"/>
                </a:ext>
              </a:extLst>
            </p:cNvPr>
            <p:cNvSpPr txBox="1"/>
            <p:nvPr/>
          </p:nvSpPr>
          <p:spPr>
            <a:xfrm>
              <a:off x="9234082" y="206641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E6FC83-6CFE-A328-8B4A-08CD3C2D6E96}"/>
              </a:ext>
            </a:extLst>
          </p:cNvPr>
          <p:cNvCxnSpPr>
            <a:cxnSpLocks/>
          </p:cNvCxnSpPr>
          <p:nvPr/>
        </p:nvCxnSpPr>
        <p:spPr>
          <a:xfrm flipH="1" flipV="1">
            <a:off x="4401738" y="1547009"/>
            <a:ext cx="1531279" cy="671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7E55B9-7D32-BA95-CA7C-B36128AB3149}"/>
              </a:ext>
            </a:extLst>
          </p:cNvPr>
          <p:cNvSpPr/>
          <p:nvPr/>
        </p:nvSpPr>
        <p:spPr>
          <a:xfrm>
            <a:off x="3226081" y="986555"/>
            <a:ext cx="1175657" cy="1090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70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C85F0-A428-0F38-1B4C-CB362C91CB96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 : P3.12</a:t>
            </a:r>
          </a:p>
        </p:txBody>
      </p:sp>
    </p:spTree>
    <p:extLst>
      <p:ext uri="{BB962C8B-B14F-4D97-AF65-F5344CB8AC3E}">
        <p14:creationId xmlns:p14="http://schemas.microsoft.com/office/powerpoint/2010/main" val="20910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245" y="1230628"/>
            <a:ext cx="5040630" cy="47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</a:rPr>
              <a:t>해시 함수 </a:t>
            </a:r>
            <a:r>
              <a:rPr lang="en-US" altLang="ko-KR" sz="2500">
                <a:solidFill>
                  <a:schemeClr val="dk1"/>
                </a:solidFill>
              </a:rPr>
              <a:t>-&gt;</a:t>
            </a:r>
            <a:r>
              <a:rPr lang="ko-KR" altLang="en-US" sz="2500">
                <a:solidFill>
                  <a:schemeClr val="dk1"/>
                </a:solidFill>
              </a:rPr>
              <a:t>  </a:t>
            </a:r>
            <a:r>
              <a:rPr lang="en-US" altLang="ko-KR" sz="2500">
                <a:solidFill>
                  <a:schemeClr val="dk1"/>
                </a:solidFill>
              </a:rPr>
              <a:t>h(k) = k mod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8235" y="1879474"/>
            <a:ext cx="6156770" cy="47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/>
              <a:t>12, 44, 13, 88, 23, 94, 11, 39, 20, 16, 5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235" y="2457451"/>
            <a:ext cx="36004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37" name="그룹 36"/>
          <p:cNvGrpSpPr/>
          <p:nvPr/>
        </p:nvGrpSpPr>
        <p:grpSpPr>
          <a:xfrm>
            <a:off x="1291209" y="2566797"/>
            <a:ext cx="7209901" cy="1037333"/>
            <a:chOff x="470297" y="1196721"/>
            <a:chExt cx="7209901" cy="1037333"/>
          </a:xfrm>
        </p:grpSpPr>
        <p:sp>
          <p:nvSpPr>
            <p:cNvPr id="16" name="TextBox 15"/>
            <p:cNvSpPr txBox="1"/>
            <p:nvPr/>
          </p:nvSpPr>
          <p:spPr>
            <a:xfrm>
              <a:off x="470297" y="1196721"/>
              <a:ext cx="7209901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  0        1        2        3       4        5       6        7        8       9       10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70297" y="1585973"/>
              <a:ext cx="7110888" cy="648081"/>
              <a:chOff x="470297" y="1585973"/>
              <a:chExt cx="7110888" cy="648081"/>
            </a:xfrm>
            <a:solidFill>
              <a:schemeClr val="accent4"/>
            </a:solidFill>
          </p:grpSpPr>
          <p:grpSp>
            <p:nvGrpSpPr>
              <p:cNvPr id="7" name="그룹 6"/>
              <p:cNvGrpSpPr/>
              <p:nvPr/>
            </p:nvGrpSpPr>
            <p:grpSpPr>
              <a:xfrm>
                <a:off x="470297" y="1585973"/>
                <a:ext cx="3888486" cy="648081"/>
                <a:chOff x="1415415" y="620649"/>
                <a:chExt cx="3888486" cy="648081"/>
              </a:xfrm>
              <a:grpFill/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1415415" y="620649"/>
                  <a:ext cx="648081" cy="648081"/>
                </a:xfrm>
                <a:prstGeom prst="rect">
                  <a:avLst/>
                </a:prstGeom>
                <a:grp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280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2063496" y="620649"/>
                  <a:ext cx="648081" cy="648081"/>
                </a:xfrm>
                <a:prstGeom prst="rect">
                  <a:avLst/>
                </a:prstGeom>
                <a:grp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28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2711577" y="620649"/>
                  <a:ext cx="648081" cy="648081"/>
                </a:xfrm>
                <a:prstGeom prst="rect">
                  <a:avLst/>
                </a:prstGeom>
                <a:grp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280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359658" y="620649"/>
                  <a:ext cx="648081" cy="648081"/>
                </a:xfrm>
                <a:prstGeom prst="rect">
                  <a:avLst/>
                </a:prstGeom>
                <a:grp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28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007739" y="620649"/>
                  <a:ext cx="648081" cy="648081"/>
                </a:xfrm>
                <a:prstGeom prst="rect">
                  <a:avLst/>
                </a:prstGeom>
                <a:grp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280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4655820" y="620649"/>
                  <a:ext cx="648081" cy="648081"/>
                </a:xfrm>
                <a:prstGeom prst="rect">
                  <a:avLst/>
                </a:prstGeom>
                <a:grp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2800"/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4988861" y="1585973"/>
                <a:ext cx="648081" cy="64808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28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40780" y="1585973"/>
                <a:ext cx="648081" cy="64808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28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636942" y="1585973"/>
                <a:ext cx="648081" cy="64808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28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285023" y="1585973"/>
                <a:ext cx="648081" cy="64808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28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933104" y="1585973"/>
                <a:ext cx="648081" cy="648081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280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030175" y="4498149"/>
            <a:ext cx="2133267" cy="43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h(k) = </a:t>
            </a:r>
            <a:r>
              <a:rPr lang="en-US" altLang="ko-KR" sz="2300" b="1">
                <a:solidFill>
                  <a:schemeClr val="tx1"/>
                </a:solidFill>
              </a:rPr>
              <a:t>k%11</a:t>
            </a:r>
            <a:r>
              <a:rPr lang="en-US" altLang="ko-KR" sz="2300"/>
              <a:t>-&gt;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3100"/>
              </p:ext>
            </p:extLst>
          </p:nvPr>
        </p:nvGraphicFramePr>
        <p:xfrm>
          <a:off x="3298460" y="4345432"/>
          <a:ext cx="812799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C987CE-D9BC-DEDD-8216-41F1A0F2DA56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: P7.14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/>
          <p:nvPr>
            <p:extLst>
              <p:ext uri="{D42A27DB-BD31-4B8C-83A1-F6EECF244321}">
                <p14:modId xmlns:p14="http://schemas.microsoft.com/office/powerpoint/2010/main" val="4113453011"/>
              </p:ext>
            </p:extLst>
          </p:nvPr>
        </p:nvGraphicFramePr>
        <p:xfrm>
          <a:off x="5602517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3779146812"/>
              </p:ext>
            </p:extLst>
          </p:nvPr>
        </p:nvGraphicFramePr>
        <p:xfrm>
          <a:off x="6341426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/>
          <p:nvPr>
            <p:extLst>
              <p:ext uri="{D42A27DB-BD31-4B8C-83A1-F6EECF244321}">
                <p14:modId xmlns:p14="http://schemas.microsoft.com/office/powerpoint/2010/main" val="2182023440"/>
              </p:ext>
            </p:extLst>
          </p:nvPr>
        </p:nvGraphicFramePr>
        <p:xfrm>
          <a:off x="7080335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/>
          <p:nvPr>
            <p:extLst>
              <p:ext uri="{D42A27DB-BD31-4B8C-83A1-F6EECF244321}">
                <p14:modId xmlns:p14="http://schemas.microsoft.com/office/powerpoint/2010/main" val="3777251166"/>
              </p:ext>
            </p:extLst>
          </p:nvPr>
        </p:nvGraphicFramePr>
        <p:xfrm>
          <a:off x="7819244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/>
          <p:nvPr>
            <p:extLst>
              <p:ext uri="{D42A27DB-BD31-4B8C-83A1-F6EECF244321}">
                <p14:modId xmlns:p14="http://schemas.microsoft.com/office/powerpoint/2010/main" val="3991800345"/>
              </p:ext>
            </p:extLst>
          </p:nvPr>
        </p:nvGraphicFramePr>
        <p:xfrm>
          <a:off x="8558153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/>
          <p:nvPr>
            <p:extLst>
              <p:ext uri="{D42A27DB-BD31-4B8C-83A1-F6EECF244321}">
                <p14:modId xmlns:p14="http://schemas.microsoft.com/office/powerpoint/2010/main" val="484912289"/>
              </p:ext>
            </p:extLst>
          </p:nvPr>
        </p:nvGraphicFramePr>
        <p:xfrm>
          <a:off x="9290918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/>
          <p:nvPr>
            <p:extLst>
              <p:ext uri="{D42A27DB-BD31-4B8C-83A1-F6EECF244321}">
                <p14:modId xmlns:p14="http://schemas.microsoft.com/office/powerpoint/2010/main" val="1766897292"/>
              </p:ext>
            </p:extLst>
          </p:nvPr>
        </p:nvGraphicFramePr>
        <p:xfrm>
          <a:off x="4124698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810858574"/>
              </p:ext>
            </p:extLst>
          </p:nvPr>
        </p:nvGraphicFramePr>
        <p:xfrm>
          <a:off x="3385789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/>
          <p:nvPr>
            <p:extLst>
              <p:ext uri="{D42A27DB-BD31-4B8C-83A1-F6EECF244321}">
                <p14:modId xmlns:p14="http://schemas.microsoft.com/office/powerpoint/2010/main" val="2487219588"/>
              </p:ext>
            </p:extLst>
          </p:nvPr>
        </p:nvGraphicFramePr>
        <p:xfrm>
          <a:off x="2640736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/>
          <p:nvPr>
            <p:extLst>
              <p:ext uri="{D42A27DB-BD31-4B8C-83A1-F6EECF244321}">
                <p14:modId xmlns:p14="http://schemas.microsoft.com/office/powerpoint/2010/main" val="753981335"/>
              </p:ext>
            </p:extLst>
          </p:nvPr>
        </p:nvGraphicFramePr>
        <p:xfrm>
          <a:off x="1901827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6042" y="668654"/>
            <a:ext cx="10873359" cy="39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(1) </a:t>
            </a:r>
            <a:r>
              <a:rPr lang="ko-KR" altLang="en-US" sz="2000"/>
              <a:t>충돌을 선형 조사법으로 처리 </a:t>
            </a:r>
            <a:r>
              <a:rPr lang="en-US" altLang="ko-KR" sz="2000"/>
              <a:t>-&gt;</a:t>
            </a:r>
            <a:r>
              <a:rPr lang="ko-KR" altLang="en-US" sz="2000"/>
              <a:t> 빈 슬롯이 없으면 다음 버킷에 빈 슬롯이 있는지 찾는다</a:t>
            </a:r>
            <a:r>
              <a:rPr lang="en-US" altLang="ko-KR" sz="20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1281" y="3390393"/>
            <a:ext cx="7209903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  0        1        2        3       4        5       6        7        8       9       10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71283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44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19364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</a:rPr>
              <a:t>12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67445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15526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88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63607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23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11688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89847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39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41766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94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37928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16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86009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20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734090" y="377964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5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10274"/>
              </p:ext>
            </p:extLst>
          </p:nvPr>
        </p:nvGraphicFramePr>
        <p:xfrm>
          <a:off x="1901827" y="1151128"/>
          <a:ext cx="812799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/>
          <p:nvPr>
            <p:extLst>
              <p:ext uri="{D42A27DB-BD31-4B8C-83A1-F6EECF244321}">
                <p14:modId xmlns:p14="http://schemas.microsoft.com/office/powerpoint/2010/main" val="2030636112"/>
              </p:ext>
            </p:extLst>
          </p:nvPr>
        </p:nvGraphicFramePr>
        <p:xfrm>
          <a:off x="4863607" y="115112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357201" y="4557141"/>
            <a:ext cx="562163" cy="854964"/>
            <a:chOff x="2212421" y="4077081"/>
            <a:chExt cx="562163" cy="854964"/>
          </a:xfrm>
        </p:grpSpPr>
        <p:sp>
          <p:nvSpPr>
            <p:cNvPr id="49" name="TextBox 48"/>
            <p:cNvSpPr txBox="1"/>
            <p:nvPr/>
          </p:nvSpPr>
          <p:spPr>
            <a:xfrm>
              <a:off x="2212421" y="4293108"/>
              <a:ext cx="562163" cy="638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88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50" name="화살표: 아래쪽 49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005282" y="4557141"/>
            <a:ext cx="562163" cy="854964"/>
            <a:chOff x="2212421" y="4077081"/>
            <a:chExt cx="562163" cy="854964"/>
          </a:xfrm>
        </p:grpSpPr>
        <p:sp>
          <p:nvSpPr>
            <p:cNvPr id="53" name="TextBox 52"/>
            <p:cNvSpPr txBox="1"/>
            <p:nvPr/>
          </p:nvSpPr>
          <p:spPr>
            <a:xfrm>
              <a:off x="2212421" y="4293108"/>
              <a:ext cx="562163" cy="638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88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54" name="화살표: 아래쪽 53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653363" y="4557141"/>
            <a:ext cx="562163" cy="854964"/>
            <a:chOff x="2212421" y="4077081"/>
            <a:chExt cx="562163" cy="854964"/>
          </a:xfrm>
        </p:grpSpPr>
        <p:sp>
          <p:nvSpPr>
            <p:cNvPr id="56" name="TextBox 55"/>
            <p:cNvSpPr txBox="1"/>
            <p:nvPr/>
          </p:nvSpPr>
          <p:spPr>
            <a:xfrm>
              <a:off x="2212421" y="4293108"/>
              <a:ext cx="562163" cy="638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88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57" name="화살표: 아래쪽 56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005282" y="4557141"/>
            <a:ext cx="562163" cy="855345"/>
            <a:chOff x="2212420" y="4077081"/>
            <a:chExt cx="562163" cy="855345"/>
          </a:xfrm>
        </p:grpSpPr>
        <p:sp>
          <p:nvSpPr>
            <p:cNvPr id="59" name="TextBox 58"/>
            <p:cNvSpPr txBox="1"/>
            <p:nvPr/>
          </p:nvSpPr>
          <p:spPr>
            <a:xfrm>
              <a:off x="2212420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23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60" name="화살표: 아래쪽 59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653363" y="4557141"/>
            <a:ext cx="562163" cy="855345"/>
            <a:chOff x="2212420" y="4077081"/>
            <a:chExt cx="562163" cy="855345"/>
          </a:xfrm>
        </p:grpSpPr>
        <p:sp>
          <p:nvSpPr>
            <p:cNvPr id="62" name="TextBox 61"/>
            <p:cNvSpPr txBox="1"/>
            <p:nvPr/>
          </p:nvSpPr>
          <p:spPr>
            <a:xfrm>
              <a:off x="2212420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23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63" name="화살표: 아래쪽 62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01444" y="4557141"/>
            <a:ext cx="562163" cy="855345"/>
            <a:chOff x="2212420" y="4077081"/>
            <a:chExt cx="562163" cy="855345"/>
          </a:xfrm>
        </p:grpSpPr>
        <p:sp>
          <p:nvSpPr>
            <p:cNvPr id="65" name="TextBox 64"/>
            <p:cNvSpPr txBox="1"/>
            <p:nvPr/>
          </p:nvSpPr>
          <p:spPr>
            <a:xfrm>
              <a:off x="2212420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23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66" name="화살표: 아래쪽 65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357201" y="4557141"/>
            <a:ext cx="562163" cy="859916"/>
            <a:chOff x="2212420" y="4077081"/>
            <a:chExt cx="562163" cy="859916"/>
          </a:xfrm>
        </p:grpSpPr>
        <p:sp>
          <p:nvSpPr>
            <p:cNvPr id="71" name="TextBox 70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11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72" name="화살표: 아래쪽 71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005282" y="4557142"/>
            <a:ext cx="562163" cy="859916"/>
            <a:chOff x="2212420" y="4077081"/>
            <a:chExt cx="562163" cy="859916"/>
          </a:xfrm>
        </p:grpSpPr>
        <p:sp>
          <p:nvSpPr>
            <p:cNvPr id="74" name="TextBox 73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11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75" name="화살표: 아래쪽 74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653363" y="4557142"/>
            <a:ext cx="562163" cy="859916"/>
            <a:chOff x="2212420" y="4077081"/>
            <a:chExt cx="562163" cy="859916"/>
          </a:xfrm>
        </p:grpSpPr>
        <p:sp>
          <p:nvSpPr>
            <p:cNvPr id="77" name="TextBox 76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11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78" name="화살표: 아래쪽 77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1444" y="4557142"/>
            <a:ext cx="562163" cy="859916"/>
            <a:chOff x="2212420" y="4077081"/>
            <a:chExt cx="562163" cy="859916"/>
          </a:xfrm>
        </p:grpSpPr>
        <p:sp>
          <p:nvSpPr>
            <p:cNvPr id="80" name="TextBox 79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11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81" name="화살표: 아래쪽 80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951980" y="4552189"/>
            <a:ext cx="562163" cy="859916"/>
            <a:chOff x="2212420" y="4077081"/>
            <a:chExt cx="562163" cy="859916"/>
          </a:xfrm>
        </p:grpSpPr>
        <p:sp>
          <p:nvSpPr>
            <p:cNvPr id="83" name="TextBox 82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11</a:t>
              </a:r>
            </a:p>
            <a:p>
              <a:pPr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84" name="화살표: 아래쪽 83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159769" y="4557142"/>
            <a:ext cx="549067" cy="854963"/>
            <a:chOff x="2131409" y="4077081"/>
            <a:chExt cx="549067" cy="854963"/>
          </a:xfrm>
        </p:grpSpPr>
        <p:sp>
          <p:nvSpPr>
            <p:cNvPr id="86" name="TextBox 85"/>
            <p:cNvSpPr txBox="1"/>
            <p:nvPr/>
          </p:nvSpPr>
          <p:spPr>
            <a:xfrm>
              <a:off x="2131409" y="4293108"/>
              <a:ext cx="549067" cy="6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39</a:t>
              </a:r>
              <a:r>
                <a:rPr lang="en-US" altLang="ko-KR">
                  <a:solidFill>
                    <a:schemeClr val="accent2"/>
                  </a:solidFill>
                </a:rPr>
                <a:t>     X</a:t>
              </a:r>
            </a:p>
          </p:txBody>
        </p:sp>
        <p:sp>
          <p:nvSpPr>
            <p:cNvPr id="87" name="화살표: 아래쪽 86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602517" y="4552189"/>
            <a:ext cx="562163" cy="859916"/>
            <a:chOff x="2212420" y="4077081"/>
            <a:chExt cx="562163" cy="859916"/>
          </a:xfrm>
        </p:grpSpPr>
        <p:sp>
          <p:nvSpPr>
            <p:cNvPr id="89" name="TextBox 88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16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90" name="화살표: 아래쪽 89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40780" y="4557142"/>
            <a:ext cx="562163" cy="859916"/>
            <a:chOff x="2212420" y="4077081"/>
            <a:chExt cx="562163" cy="859916"/>
          </a:xfrm>
        </p:grpSpPr>
        <p:sp>
          <p:nvSpPr>
            <p:cNvPr id="92" name="TextBox 91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16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93" name="화살표: 아래쪽 92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887626" y="4557142"/>
            <a:ext cx="562163" cy="859916"/>
            <a:chOff x="2212420" y="4077081"/>
            <a:chExt cx="562163" cy="859916"/>
          </a:xfrm>
        </p:grpSpPr>
        <p:sp>
          <p:nvSpPr>
            <p:cNvPr id="95" name="TextBox 94"/>
            <p:cNvSpPr txBox="1"/>
            <p:nvPr/>
          </p:nvSpPr>
          <p:spPr>
            <a:xfrm>
              <a:off x="2212420" y="4293108"/>
              <a:ext cx="562163" cy="64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16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96" name="화살표: 아래쪽 95"/>
            <p:cNvSpPr/>
            <p:nvPr/>
          </p:nvSpPr>
          <p:spPr>
            <a:xfrm flipV="1">
              <a:off x="2351532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554647" y="4561713"/>
            <a:ext cx="562163" cy="859917"/>
            <a:chOff x="2212419" y="4077081"/>
            <a:chExt cx="562163" cy="859917"/>
          </a:xfrm>
        </p:grpSpPr>
        <p:sp>
          <p:nvSpPr>
            <p:cNvPr id="98" name="TextBox 97"/>
            <p:cNvSpPr txBox="1"/>
            <p:nvPr/>
          </p:nvSpPr>
          <p:spPr>
            <a:xfrm>
              <a:off x="2212419" y="4293108"/>
              <a:ext cx="562163" cy="643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5 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99" name="화살표: 아래쪽 98"/>
            <p:cNvSpPr/>
            <p:nvPr/>
          </p:nvSpPr>
          <p:spPr>
            <a:xfrm flipV="1">
              <a:off x="2380785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240780" y="4566285"/>
            <a:ext cx="562163" cy="855345"/>
            <a:chOff x="2212419" y="4077081"/>
            <a:chExt cx="562163" cy="855345"/>
          </a:xfrm>
        </p:grpSpPr>
        <p:sp>
          <p:nvSpPr>
            <p:cNvPr id="101" name="TextBox 100"/>
            <p:cNvSpPr txBox="1"/>
            <p:nvPr/>
          </p:nvSpPr>
          <p:spPr>
            <a:xfrm>
              <a:off x="2212419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5 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102" name="화살표: 아래쪽 101"/>
            <p:cNvSpPr/>
            <p:nvPr/>
          </p:nvSpPr>
          <p:spPr>
            <a:xfrm flipV="1">
              <a:off x="2380785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875766" y="4566285"/>
            <a:ext cx="562163" cy="855345"/>
            <a:chOff x="2212419" y="4077081"/>
            <a:chExt cx="562163" cy="855345"/>
          </a:xfrm>
        </p:grpSpPr>
        <p:sp>
          <p:nvSpPr>
            <p:cNvPr id="104" name="TextBox 103"/>
            <p:cNvSpPr txBox="1"/>
            <p:nvPr/>
          </p:nvSpPr>
          <p:spPr>
            <a:xfrm>
              <a:off x="2212419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5 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105" name="화살표: 아래쪽 104"/>
            <p:cNvSpPr/>
            <p:nvPr/>
          </p:nvSpPr>
          <p:spPr>
            <a:xfrm flipV="1">
              <a:off x="2380785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538162" y="4566285"/>
            <a:ext cx="562163" cy="855345"/>
            <a:chOff x="2212419" y="4077081"/>
            <a:chExt cx="562163" cy="855345"/>
          </a:xfrm>
        </p:grpSpPr>
        <p:sp>
          <p:nvSpPr>
            <p:cNvPr id="107" name="TextBox 106"/>
            <p:cNvSpPr txBox="1"/>
            <p:nvPr/>
          </p:nvSpPr>
          <p:spPr>
            <a:xfrm>
              <a:off x="2212419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5 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108" name="화살표: 아래쪽 107"/>
            <p:cNvSpPr/>
            <p:nvPr/>
          </p:nvSpPr>
          <p:spPr>
            <a:xfrm flipV="1">
              <a:off x="2380785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188698" y="4566285"/>
            <a:ext cx="562163" cy="855345"/>
            <a:chOff x="2212419" y="4077081"/>
            <a:chExt cx="562163" cy="855345"/>
          </a:xfrm>
        </p:grpSpPr>
        <p:sp>
          <p:nvSpPr>
            <p:cNvPr id="110" name="TextBox 109"/>
            <p:cNvSpPr txBox="1"/>
            <p:nvPr/>
          </p:nvSpPr>
          <p:spPr>
            <a:xfrm>
              <a:off x="2212419" y="4293108"/>
              <a:ext cx="562163" cy="639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5 </a:t>
              </a:r>
              <a:r>
                <a:rPr lang="en-US" altLang="ko-KR">
                  <a:solidFill>
                    <a:schemeClr val="accent2"/>
                  </a:solidFill>
                </a:rPr>
                <a:t> X</a:t>
              </a:r>
            </a:p>
          </p:txBody>
        </p:sp>
        <p:sp>
          <p:nvSpPr>
            <p:cNvPr id="111" name="화살표: 아래쪽 110"/>
            <p:cNvSpPr/>
            <p:nvPr/>
          </p:nvSpPr>
          <p:spPr>
            <a:xfrm flipV="1">
              <a:off x="2380785" y="4077081"/>
              <a:ext cx="144424" cy="216027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BEF3F2-87D5-62CF-23D2-58E35C08408E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: P7.14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5" grpId="0" animBg="1"/>
      <p:bldP spid="55" grpId="1" animBg="1"/>
      <p:bldP spid="58" grpId="0" animBg="1"/>
      <p:bldP spid="58" grpId="1" animBg="1"/>
      <p:bldP spid="61" grpId="0" animBg="1"/>
      <p:bldP spid="61" grpId="1" animBg="1"/>
      <p:bldP spid="64" grpId="0" animBg="1"/>
      <p:bldP spid="64" grpId="1" animBg="1"/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9" grpId="0" animBg="1"/>
      <p:bldP spid="79" grpId="1" animBg="1"/>
      <p:bldP spid="82" grpId="0" animBg="1"/>
      <p:bldP spid="82" grpId="1" animBg="1"/>
      <p:bldP spid="85" grpId="0" animBg="1"/>
      <p:bldP spid="85" grpId="1" animBg="1"/>
      <p:bldP spid="88" grpId="0" animBg="1"/>
      <p:bldP spid="88" grpId="1" animBg="1"/>
      <p:bldP spid="91" grpId="0" animBg="1"/>
      <p:bldP spid="91" grpId="1" animBg="1"/>
      <p:bldP spid="94" grpId="0" animBg="1"/>
      <p:bldP spid="94" grpId="1" animBg="1"/>
      <p:bldP spid="97" grpId="0" animBg="1"/>
      <p:bldP spid="97" grpId="1" animBg="1"/>
      <p:bldP spid="100" grpId="0" animBg="1"/>
      <p:bldP spid="100" grpId="1" animBg="1"/>
      <p:bldP spid="103" grpId="0" animBg="1"/>
      <p:bldP spid="103" grpId="1" animBg="1"/>
      <p:bldP spid="106" grpId="0" animBg="1"/>
      <p:bldP spid="106" grpId="1" animBg="1"/>
      <p:bldP spid="109" grpId="0" animBg="1"/>
      <p:bldP spid="10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/>
          <p:nvPr>
            <p:extLst>
              <p:ext uri="{D42A27DB-BD31-4B8C-83A1-F6EECF244321}">
                <p14:modId xmlns:p14="http://schemas.microsoft.com/office/powerpoint/2010/main" val="92457319"/>
              </p:ext>
            </p:extLst>
          </p:nvPr>
        </p:nvGraphicFramePr>
        <p:xfrm>
          <a:off x="5457737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4184178752"/>
              </p:ext>
            </p:extLst>
          </p:nvPr>
        </p:nvGraphicFramePr>
        <p:xfrm>
          <a:off x="6196646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/>
          <p:nvPr>
            <p:extLst>
              <p:ext uri="{D42A27DB-BD31-4B8C-83A1-F6EECF244321}">
                <p14:modId xmlns:p14="http://schemas.microsoft.com/office/powerpoint/2010/main" val="725626096"/>
              </p:ext>
            </p:extLst>
          </p:nvPr>
        </p:nvGraphicFramePr>
        <p:xfrm>
          <a:off x="6935555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/>
          <p:nvPr>
            <p:extLst>
              <p:ext uri="{D42A27DB-BD31-4B8C-83A1-F6EECF244321}">
                <p14:modId xmlns:p14="http://schemas.microsoft.com/office/powerpoint/2010/main" val="3493896871"/>
              </p:ext>
            </p:extLst>
          </p:nvPr>
        </p:nvGraphicFramePr>
        <p:xfrm>
          <a:off x="7674464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/>
          <p:nvPr>
            <p:extLst>
              <p:ext uri="{D42A27DB-BD31-4B8C-83A1-F6EECF244321}">
                <p14:modId xmlns:p14="http://schemas.microsoft.com/office/powerpoint/2010/main" val="3018359185"/>
              </p:ext>
            </p:extLst>
          </p:nvPr>
        </p:nvGraphicFramePr>
        <p:xfrm>
          <a:off x="8413373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/>
          <p:nvPr>
            <p:extLst>
              <p:ext uri="{D42A27DB-BD31-4B8C-83A1-F6EECF244321}">
                <p14:modId xmlns:p14="http://schemas.microsoft.com/office/powerpoint/2010/main" val="2871864273"/>
              </p:ext>
            </p:extLst>
          </p:nvPr>
        </p:nvGraphicFramePr>
        <p:xfrm>
          <a:off x="9146138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/>
          <p:nvPr>
            <p:extLst>
              <p:ext uri="{D42A27DB-BD31-4B8C-83A1-F6EECF244321}">
                <p14:modId xmlns:p14="http://schemas.microsoft.com/office/powerpoint/2010/main" val="2553946182"/>
              </p:ext>
            </p:extLst>
          </p:nvPr>
        </p:nvGraphicFramePr>
        <p:xfrm>
          <a:off x="3979918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2539580877"/>
              </p:ext>
            </p:extLst>
          </p:nvPr>
        </p:nvGraphicFramePr>
        <p:xfrm>
          <a:off x="3241009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/>
          <p:nvPr>
            <p:extLst>
              <p:ext uri="{D42A27DB-BD31-4B8C-83A1-F6EECF244321}">
                <p14:modId xmlns:p14="http://schemas.microsoft.com/office/powerpoint/2010/main" val="2927670755"/>
              </p:ext>
            </p:extLst>
          </p:nvPr>
        </p:nvGraphicFramePr>
        <p:xfrm>
          <a:off x="2495956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/>
          <p:nvPr>
            <p:extLst>
              <p:ext uri="{D42A27DB-BD31-4B8C-83A1-F6EECF244321}">
                <p14:modId xmlns:p14="http://schemas.microsoft.com/office/powerpoint/2010/main" val="1717326362"/>
              </p:ext>
            </p:extLst>
          </p:nvPr>
        </p:nvGraphicFramePr>
        <p:xfrm>
          <a:off x="1757047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262" y="501015"/>
            <a:ext cx="5266475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(2)</a:t>
            </a:r>
            <a:r>
              <a:rPr lang="ko-KR" altLang="en-US" sz="2000"/>
              <a:t> 충돌을 이차 조사법을 사용하여 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6501" y="3222753"/>
            <a:ext cx="7209903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  0        1        2        3       4        5       6        7        8       9       10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6503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44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74584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</a:rPr>
              <a:t>12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22665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0746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16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18827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88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66908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23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645067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39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996986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94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93148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41229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89310" y="36120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20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8499"/>
              </p:ext>
            </p:extLst>
          </p:nvPr>
        </p:nvGraphicFramePr>
        <p:xfrm>
          <a:off x="1757046" y="983488"/>
          <a:ext cx="812799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/>
          <p:nvPr>
            <p:extLst>
              <p:ext uri="{D42A27DB-BD31-4B8C-83A1-F6EECF244321}">
                <p14:modId xmlns:p14="http://schemas.microsoft.com/office/powerpoint/2010/main" val="11814679"/>
              </p:ext>
            </p:extLst>
          </p:nvPr>
        </p:nvGraphicFramePr>
        <p:xfrm>
          <a:off x="4718827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42235" y="1869186"/>
            <a:ext cx="5753765" cy="42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/>
              <a:t>(h(k) + i*i) % M for i = 0, 1 ...M-1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2176008" y="4461510"/>
            <a:ext cx="549070" cy="936117"/>
            <a:chOff x="2176008" y="4149090"/>
            <a:chExt cx="549070" cy="936117"/>
          </a:xfrm>
        </p:grpSpPr>
        <p:grpSp>
          <p:nvGrpSpPr>
            <p:cNvPr id="115" name="그룹 114"/>
            <p:cNvGrpSpPr/>
            <p:nvPr/>
          </p:nvGrpSpPr>
          <p:grpSpPr>
            <a:xfrm>
              <a:off x="2176008" y="4149090"/>
              <a:ext cx="549070" cy="653796"/>
              <a:chOff x="2275429" y="4221099"/>
              <a:chExt cx="549070" cy="653796"/>
            </a:xfrm>
          </p:grpSpPr>
          <p:sp>
            <p:nvSpPr>
              <p:cNvPr id="113" name="화살표: 아래쪽 112"/>
              <p:cNvSpPr/>
              <p:nvPr/>
            </p:nvSpPr>
            <p:spPr>
              <a:xfrm flipV="1">
                <a:off x="2450543" y="4221099"/>
                <a:ext cx="189024" cy="288036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75429" y="4509135"/>
                <a:ext cx="549070" cy="36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88</a:t>
                </a: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2176008" y="4717542"/>
              <a:ext cx="549070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X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343406" y="5613654"/>
            <a:ext cx="4023502" cy="64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 =1  -&gt; (0 + 1*1) % 11 = 1</a:t>
            </a:r>
          </a:p>
          <a:p>
            <a:pPr>
              <a:defRPr/>
            </a:pPr>
            <a:r>
              <a:rPr lang="en-US" altLang="ko-KR"/>
              <a:t>i =2  -&gt; (0 + 2*2) % 11 = 4 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2824499" y="4461509"/>
            <a:ext cx="549070" cy="936117"/>
            <a:chOff x="2176008" y="4149090"/>
            <a:chExt cx="549070" cy="936117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176008" y="4149090"/>
              <a:ext cx="549070" cy="653796"/>
              <a:chOff x="2275429" y="4221099"/>
              <a:chExt cx="549070" cy="653796"/>
            </a:xfrm>
          </p:grpSpPr>
          <p:sp>
            <p:nvSpPr>
              <p:cNvPr id="121" name="화살표: 아래쪽 120"/>
              <p:cNvSpPr/>
              <p:nvPr/>
            </p:nvSpPr>
            <p:spPr>
              <a:xfrm flipV="1">
                <a:off x="2450543" y="4221099"/>
                <a:ext cx="189024" cy="288036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275429" y="4509135"/>
                <a:ext cx="549070" cy="36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23</a:t>
                </a: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2176008" y="4717542"/>
              <a:ext cx="549070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X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361818" y="5611368"/>
            <a:ext cx="4023502" cy="64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 =1  -&gt; (1 + 1*1) % 11 = 2</a:t>
            </a:r>
          </a:p>
          <a:p>
            <a:pPr>
              <a:defRPr/>
            </a:pPr>
            <a:r>
              <a:rPr lang="en-US" altLang="ko-KR"/>
              <a:t>i =2  -&gt; (1 + 2*2) % 11 = 5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09295" y="4337366"/>
            <a:ext cx="4023503" cy="1184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 =1  -&gt; (h(k) + 1) % 11</a:t>
            </a:r>
          </a:p>
          <a:p>
            <a:pPr>
              <a:defRPr/>
            </a:pPr>
            <a:r>
              <a:rPr lang="en-US" altLang="ko-KR"/>
              <a:t>i =2  -&gt; (h(k) + 4) % 11  </a:t>
            </a:r>
          </a:p>
          <a:p>
            <a:pPr>
              <a:defRPr/>
            </a:pPr>
            <a:r>
              <a:rPr lang="en-US" altLang="ko-KR"/>
              <a:t>i =3  -&gt; (h(k) + 9) % 11 </a:t>
            </a:r>
          </a:p>
          <a:p>
            <a:pPr>
              <a:defRPr/>
            </a:pPr>
            <a:r>
              <a:rPr lang="en-US" altLang="ko-KR"/>
              <a:t>i =4  -&gt; (h(k) + 16) % 11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9107" y="4490467"/>
            <a:ext cx="2133267" cy="90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(0+1)%11 = 1</a:t>
            </a:r>
          </a:p>
          <a:p>
            <a:pPr>
              <a:defRPr/>
            </a:pPr>
            <a:r>
              <a:rPr lang="en-US" altLang="ko-KR"/>
              <a:t>(0+4)%11 = 4</a:t>
            </a:r>
          </a:p>
          <a:p>
            <a:pPr>
              <a:defRPr/>
            </a:pPr>
            <a:r>
              <a:rPr lang="en-US" altLang="ko-KR"/>
              <a:t>(0+9)%11 = 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35555" y="4490467"/>
            <a:ext cx="2133268" cy="90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(5+1)%11 = 6</a:t>
            </a:r>
          </a:p>
          <a:p>
            <a:pPr>
              <a:defRPr/>
            </a:pPr>
            <a:r>
              <a:rPr lang="en-US" altLang="ko-KR"/>
              <a:t>(5+4)%11 = 9</a:t>
            </a:r>
          </a:p>
          <a:p>
            <a:pPr>
              <a:defRPr/>
            </a:pPr>
            <a:r>
              <a:rPr lang="en-US" altLang="ko-KR"/>
              <a:t>(5+9)%11 = 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69106" y="4337366"/>
            <a:ext cx="2133268" cy="145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(5+1)%11 = 6</a:t>
            </a:r>
          </a:p>
          <a:p>
            <a:pPr>
              <a:defRPr/>
            </a:pPr>
            <a:r>
              <a:rPr lang="en-US" altLang="ko-KR"/>
              <a:t>(5+4)%11 = 9</a:t>
            </a:r>
          </a:p>
          <a:p>
            <a:pPr>
              <a:defRPr/>
            </a:pPr>
            <a:r>
              <a:rPr lang="en-US" altLang="ko-KR"/>
              <a:t>(5+9)%11 = 3</a:t>
            </a:r>
          </a:p>
          <a:p>
            <a:pPr>
              <a:defRPr/>
            </a:pPr>
            <a:r>
              <a:rPr lang="en-US" altLang="ko-KR"/>
              <a:t>(5+16)%11 = 10</a:t>
            </a:r>
          </a:p>
          <a:p>
            <a:pPr>
              <a:defRPr/>
            </a:pPr>
            <a:r>
              <a:rPr lang="en-US" altLang="ko-KR"/>
              <a:t>(5+25)%11=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4317B-24F4-6B47-89C2-9E07D4B8545E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: P7.14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4" grpId="0" animBg="1"/>
      <p:bldP spid="124" grpId="1" animBg="1"/>
      <p:bldP spid="126" grpId="0" animBg="1"/>
      <p:bldP spid="127" grpId="0" animBg="1"/>
      <p:bldP spid="127" grpId="1" animBg="1"/>
      <p:bldP spid="129" grpId="0" animBg="1"/>
      <p:bldP spid="129" grpId="1" animBg="1"/>
      <p:bldP spid="1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/>
          <p:nvPr>
            <p:extLst>
              <p:ext uri="{D42A27DB-BD31-4B8C-83A1-F6EECF244321}">
                <p14:modId xmlns:p14="http://schemas.microsoft.com/office/powerpoint/2010/main" val="659349963"/>
              </p:ext>
            </p:extLst>
          </p:nvPr>
        </p:nvGraphicFramePr>
        <p:xfrm>
          <a:off x="5457737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461101679"/>
              </p:ext>
            </p:extLst>
          </p:nvPr>
        </p:nvGraphicFramePr>
        <p:xfrm>
          <a:off x="6196646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/>
          <p:nvPr>
            <p:extLst>
              <p:ext uri="{D42A27DB-BD31-4B8C-83A1-F6EECF244321}">
                <p14:modId xmlns:p14="http://schemas.microsoft.com/office/powerpoint/2010/main" val="2360123602"/>
              </p:ext>
            </p:extLst>
          </p:nvPr>
        </p:nvGraphicFramePr>
        <p:xfrm>
          <a:off x="6935555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/>
          <p:nvPr>
            <p:extLst>
              <p:ext uri="{D42A27DB-BD31-4B8C-83A1-F6EECF244321}">
                <p14:modId xmlns:p14="http://schemas.microsoft.com/office/powerpoint/2010/main" val="3211943862"/>
              </p:ext>
            </p:extLst>
          </p:nvPr>
        </p:nvGraphicFramePr>
        <p:xfrm>
          <a:off x="7674464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/>
          <p:nvPr>
            <p:extLst>
              <p:ext uri="{D42A27DB-BD31-4B8C-83A1-F6EECF244321}">
                <p14:modId xmlns:p14="http://schemas.microsoft.com/office/powerpoint/2010/main" val="3614824210"/>
              </p:ext>
            </p:extLst>
          </p:nvPr>
        </p:nvGraphicFramePr>
        <p:xfrm>
          <a:off x="8413373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/>
          <p:nvPr>
            <p:extLst>
              <p:ext uri="{D42A27DB-BD31-4B8C-83A1-F6EECF244321}">
                <p14:modId xmlns:p14="http://schemas.microsoft.com/office/powerpoint/2010/main" val="1327777038"/>
              </p:ext>
            </p:extLst>
          </p:nvPr>
        </p:nvGraphicFramePr>
        <p:xfrm>
          <a:off x="9146138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/>
          <p:nvPr>
            <p:extLst>
              <p:ext uri="{D42A27DB-BD31-4B8C-83A1-F6EECF244321}">
                <p14:modId xmlns:p14="http://schemas.microsoft.com/office/powerpoint/2010/main" val="2265361459"/>
              </p:ext>
            </p:extLst>
          </p:nvPr>
        </p:nvGraphicFramePr>
        <p:xfrm>
          <a:off x="3979918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2941534698"/>
              </p:ext>
            </p:extLst>
          </p:nvPr>
        </p:nvGraphicFramePr>
        <p:xfrm>
          <a:off x="3241009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/>
          <p:nvPr>
            <p:extLst>
              <p:ext uri="{D42A27DB-BD31-4B8C-83A1-F6EECF244321}">
                <p14:modId xmlns:p14="http://schemas.microsoft.com/office/powerpoint/2010/main" val="3371572922"/>
              </p:ext>
            </p:extLst>
          </p:nvPr>
        </p:nvGraphicFramePr>
        <p:xfrm>
          <a:off x="2495956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/>
          <p:nvPr>
            <p:extLst>
              <p:ext uri="{D42A27DB-BD31-4B8C-83A1-F6EECF244321}">
                <p14:modId xmlns:p14="http://schemas.microsoft.com/office/powerpoint/2010/main" val="167756866"/>
              </p:ext>
            </p:extLst>
          </p:nvPr>
        </p:nvGraphicFramePr>
        <p:xfrm>
          <a:off x="1757047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262" y="501015"/>
            <a:ext cx="5266475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(3)</a:t>
            </a:r>
            <a:r>
              <a:rPr lang="ko-KR" altLang="en-US" sz="2000"/>
              <a:t> 충돌을 이중 해싱법을 사용하여 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6501" y="2917953"/>
            <a:ext cx="7209903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  0        1        2        3       4        5       6        7        8       9       10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6503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44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74584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>
                <a:solidFill>
                  <a:schemeClr val="lt1"/>
                </a:solidFill>
              </a:rPr>
              <a:t>12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22665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0746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88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18827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39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66908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20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645067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996986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23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93148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16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41229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11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89310" y="3307205"/>
            <a:ext cx="648081" cy="648081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/>
              <a:t>94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29183"/>
              </p:ext>
            </p:extLst>
          </p:nvPr>
        </p:nvGraphicFramePr>
        <p:xfrm>
          <a:off x="1757047" y="983488"/>
          <a:ext cx="812799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/>
          <p:nvPr>
            <p:extLst>
              <p:ext uri="{D42A27DB-BD31-4B8C-83A1-F6EECF244321}">
                <p14:modId xmlns:p14="http://schemas.microsoft.com/office/powerpoint/2010/main" val="2372709332"/>
              </p:ext>
            </p:extLst>
          </p:nvPr>
        </p:nvGraphicFramePr>
        <p:xfrm>
          <a:off x="4718827" y="983488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57982" y="2200746"/>
            <a:ext cx="5753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h'(k) = 7 -(j mod 7)</a:t>
            </a:r>
            <a:r>
              <a:rPr lang="ko-KR" altLang="en-US" dirty="0"/>
              <a:t>  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3A3C84"/>
                </a:solidFill>
              </a:rPr>
              <a:t>별개의 해시 함수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2176008" y="4103370"/>
            <a:ext cx="549070" cy="936117"/>
            <a:chOff x="2176008" y="4149090"/>
            <a:chExt cx="549070" cy="936117"/>
          </a:xfrm>
        </p:grpSpPr>
        <p:grpSp>
          <p:nvGrpSpPr>
            <p:cNvPr id="115" name="그룹 114"/>
            <p:cNvGrpSpPr/>
            <p:nvPr/>
          </p:nvGrpSpPr>
          <p:grpSpPr>
            <a:xfrm>
              <a:off x="2176008" y="4149090"/>
              <a:ext cx="549070" cy="653796"/>
              <a:chOff x="2275429" y="4221099"/>
              <a:chExt cx="549070" cy="653796"/>
            </a:xfrm>
          </p:grpSpPr>
          <p:sp>
            <p:nvSpPr>
              <p:cNvPr id="113" name="화살표: 아래쪽 112"/>
              <p:cNvSpPr/>
              <p:nvPr/>
            </p:nvSpPr>
            <p:spPr>
              <a:xfrm flipV="1">
                <a:off x="2450543" y="4221099"/>
                <a:ext cx="189024" cy="288036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3">
                  <a:shade val="2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275429" y="4509135"/>
                <a:ext cx="549070" cy="36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88</a:t>
                </a: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2176008" y="4717542"/>
              <a:ext cx="549070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solidFill>
                    <a:schemeClr val="accent2"/>
                  </a:solidFill>
                </a:rPr>
                <a:t>X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57983" y="1803982"/>
            <a:ext cx="575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h(k) = k mod 11   -&gt;  </a:t>
            </a:r>
            <a:r>
              <a:rPr lang="ko-KR" altLang="en-US" b="1" dirty="0">
                <a:solidFill>
                  <a:srgbClr val="3A3C84"/>
                </a:solidFill>
              </a:rPr>
              <a:t>원래 해시 함수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7982" y="2594504"/>
            <a:ext cx="618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(h(k) + </a:t>
            </a:r>
            <a:r>
              <a:rPr lang="en-US" altLang="ko-KR" dirty="0" err="1"/>
              <a:t>i</a:t>
            </a:r>
            <a:r>
              <a:rPr lang="en-US" altLang="ko-KR" dirty="0"/>
              <a:t>*h’(k)) % 11 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3A3C84"/>
                </a:solidFill>
              </a:rPr>
              <a:t>충돌시</a:t>
            </a:r>
            <a:r>
              <a:rPr lang="ko-KR" altLang="en-US" b="1" dirty="0">
                <a:solidFill>
                  <a:srgbClr val="3A3C84"/>
                </a:solidFill>
              </a:rPr>
              <a:t> 조사의 위치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87649" y="4144899"/>
            <a:ext cx="4005499" cy="90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h(k) = 0</a:t>
            </a:r>
          </a:p>
          <a:p>
            <a:pPr>
              <a:defRPr/>
            </a:pPr>
            <a:r>
              <a:rPr lang="en-US" altLang="ko-KR"/>
              <a:t>h’(k) = 7 -(88 % 7) = 7 - 4 = 3</a:t>
            </a:r>
          </a:p>
          <a:p>
            <a:pPr>
              <a:defRPr/>
            </a:pPr>
            <a:r>
              <a:rPr lang="en-US" altLang="ko-KR"/>
              <a:t>(0 + 1*3) % 11 = 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287648" y="4140898"/>
            <a:ext cx="4005499" cy="90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h(k) = 1</a:t>
            </a:r>
          </a:p>
          <a:p>
            <a:pPr>
              <a:defRPr/>
            </a:pPr>
            <a:r>
              <a:rPr lang="en-US" altLang="ko-KR"/>
              <a:t>h’(k) = 7 -(23 % 7) = 7 - 2 = 5</a:t>
            </a:r>
          </a:p>
          <a:p>
            <a:pPr>
              <a:defRPr/>
            </a:pPr>
            <a:r>
              <a:rPr lang="en-US" altLang="ko-KR"/>
              <a:t>(1 + 1*5) % 11 = 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234865" y="4086034"/>
            <a:ext cx="4005500" cy="9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h(k) = 6</a:t>
            </a:r>
          </a:p>
          <a:p>
            <a:pPr>
              <a:defRPr/>
            </a:pPr>
            <a:r>
              <a:rPr lang="en-US" altLang="ko-KR"/>
              <a:t>h’(k) = 7 -(94 % 7) = 7 - 3 = 4</a:t>
            </a:r>
          </a:p>
          <a:p>
            <a:pPr>
              <a:defRPr/>
            </a:pPr>
            <a:r>
              <a:rPr lang="en-US" altLang="ko-KR"/>
              <a:t>(6 + 1*4) % 11 = 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19117" y="4072890"/>
            <a:ext cx="4005500" cy="173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h(k) = 0</a:t>
            </a:r>
          </a:p>
          <a:p>
            <a:pPr>
              <a:defRPr/>
            </a:pPr>
            <a:r>
              <a:rPr lang="en-US" altLang="ko-KR"/>
              <a:t>h’(k) = 7 -(11 % 7) = 7 - 4 = 3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i=1 -&gt; (0 + 1*3) % 11 = 3</a:t>
            </a:r>
          </a:p>
          <a:p>
            <a:pPr>
              <a:defRPr/>
            </a:pPr>
            <a:r>
              <a:rPr lang="en-US" altLang="ko-KR"/>
              <a:t>i=2 -&gt; (0 + 2*3)% 11 = 6</a:t>
            </a:r>
          </a:p>
          <a:p>
            <a:pPr>
              <a:defRPr/>
            </a:pPr>
            <a:r>
              <a:rPr lang="en-US" altLang="ko-KR"/>
              <a:t>i=3 -&gt; (0 +3*3)% 11 = 9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41009" y="4086034"/>
            <a:ext cx="4005500" cy="173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h(k) = 6</a:t>
            </a:r>
          </a:p>
          <a:p>
            <a:pPr>
              <a:defRPr/>
            </a:pPr>
            <a:r>
              <a:rPr lang="en-US" altLang="ko-KR"/>
              <a:t>h’(k) = 7 -(39 % 7) = 7 - 4 = 3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i=1 -&gt; (6 + 1*3) % 11 = 9</a:t>
            </a:r>
          </a:p>
          <a:p>
            <a:pPr>
              <a:defRPr/>
            </a:pPr>
            <a:r>
              <a:rPr lang="en-US" altLang="ko-KR"/>
              <a:t>i=2 -&gt; (6 + 2*3)% 11 = 1</a:t>
            </a:r>
          </a:p>
          <a:p>
            <a:pPr>
              <a:defRPr/>
            </a:pPr>
            <a:r>
              <a:rPr lang="en-US" altLang="ko-KR"/>
              <a:t>i=3 -&gt; (6 +3*3)% 11 = 4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963607" y="3965828"/>
            <a:ext cx="4005500" cy="255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h(k) = 9</a:t>
            </a:r>
          </a:p>
          <a:p>
            <a:pPr>
              <a:defRPr/>
            </a:pPr>
            <a:r>
              <a:rPr lang="en-US" altLang="ko-KR"/>
              <a:t>h’(k) = 7 -(20 % 7) = 7 - 6 = 1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i=1 -&gt; (9 + 1*1) % 11 = 10</a:t>
            </a:r>
          </a:p>
          <a:p>
            <a:pPr>
              <a:defRPr/>
            </a:pPr>
            <a:r>
              <a:rPr lang="en-US" altLang="ko-KR"/>
              <a:t>i=2 -&gt; (9 + 2*1)% 11 = 0</a:t>
            </a:r>
          </a:p>
          <a:p>
            <a:pPr>
              <a:defRPr/>
            </a:pPr>
            <a:r>
              <a:rPr lang="en-US" altLang="ko-KR"/>
              <a:t>i=3 -&gt; (9 +3*1)% 11 = 1</a:t>
            </a:r>
          </a:p>
          <a:p>
            <a:pPr>
              <a:defRPr/>
            </a:pP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930055" y="3966972"/>
            <a:ext cx="4005500" cy="2555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h(k) = 5</a:t>
            </a:r>
          </a:p>
          <a:p>
            <a:pPr>
              <a:defRPr/>
            </a:pPr>
            <a:r>
              <a:rPr lang="en-US" altLang="ko-KR" dirty="0"/>
              <a:t>h’(k) = 7 -(16 % 7) = 7 - 2 = 5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=1 -&gt; (5 + 1*5) % 11 = 10</a:t>
            </a:r>
          </a:p>
          <a:p>
            <a:pPr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=2 -&gt; (5 + 2*5)% 11 = 4</a:t>
            </a:r>
          </a:p>
          <a:p>
            <a:pPr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=3 -&gt; (5 +3*5)% 11 = 9</a:t>
            </a:r>
          </a:p>
          <a:p>
            <a:pPr>
              <a:defRPr/>
            </a:pP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0117" y="4072890"/>
            <a:ext cx="4005500" cy="11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h(k) = 5</a:t>
            </a:r>
          </a:p>
          <a:p>
            <a:pPr>
              <a:defRPr/>
            </a:pPr>
            <a:r>
              <a:rPr lang="en-US" altLang="ko-KR" dirty="0"/>
              <a:t>h’(k) = 7 -(5 % 7) = 7 - 5 = 2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=1 -&gt; (5 + 1*2) % 11 =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D105F-DC83-1577-9EFD-7630A204841F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: P7.14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/>
          <p:nvPr>
            <p:extLst>
              <p:ext uri="{D42A27DB-BD31-4B8C-83A1-F6EECF244321}">
                <p14:modId xmlns:p14="http://schemas.microsoft.com/office/powerpoint/2010/main" val="1032025191"/>
              </p:ext>
            </p:extLst>
          </p:nvPr>
        </p:nvGraphicFramePr>
        <p:xfrm>
          <a:off x="5457737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2798251043"/>
              </p:ext>
            </p:extLst>
          </p:nvPr>
        </p:nvGraphicFramePr>
        <p:xfrm>
          <a:off x="6196646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/>
          <p:nvPr>
            <p:extLst>
              <p:ext uri="{D42A27DB-BD31-4B8C-83A1-F6EECF244321}">
                <p14:modId xmlns:p14="http://schemas.microsoft.com/office/powerpoint/2010/main" val="1129991497"/>
              </p:ext>
            </p:extLst>
          </p:nvPr>
        </p:nvGraphicFramePr>
        <p:xfrm>
          <a:off x="6935555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/>
          <p:nvPr>
            <p:extLst>
              <p:ext uri="{D42A27DB-BD31-4B8C-83A1-F6EECF244321}">
                <p14:modId xmlns:p14="http://schemas.microsoft.com/office/powerpoint/2010/main" val="676031840"/>
              </p:ext>
            </p:extLst>
          </p:nvPr>
        </p:nvGraphicFramePr>
        <p:xfrm>
          <a:off x="7674464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/>
          <p:nvPr>
            <p:extLst>
              <p:ext uri="{D42A27DB-BD31-4B8C-83A1-F6EECF244321}">
                <p14:modId xmlns:p14="http://schemas.microsoft.com/office/powerpoint/2010/main" val="2540191062"/>
              </p:ext>
            </p:extLst>
          </p:nvPr>
        </p:nvGraphicFramePr>
        <p:xfrm>
          <a:off x="8413373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/>
          <p:nvPr>
            <p:extLst>
              <p:ext uri="{D42A27DB-BD31-4B8C-83A1-F6EECF244321}">
                <p14:modId xmlns:p14="http://schemas.microsoft.com/office/powerpoint/2010/main" val="2065237347"/>
              </p:ext>
            </p:extLst>
          </p:nvPr>
        </p:nvGraphicFramePr>
        <p:xfrm>
          <a:off x="9146138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/>
          <p:nvPr>
            <p:extLst>
              <p:ext uri="{D42A27DB-BD31-4B8C-83A1-F6EECF244321}">
                <p14:modId xmlns:p14="http://schemas.microsoft.com/office/powerpoint/2010/main" val="3375432928"/>
              </p:ext>
            </p:extLst>
          </p:nvPr>
        </p:nvGraphicFramePr>
        <p:xfrm>
          <a:off x="3979918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/>
          <p:nvPr>
            <p:extLst>
              <p:ext uri="{D42A27DB-BD31-4B8C-83A1-F6EECF244321}">
                <p14:modId xmlns:p14="http://schemas.microsoft.com/office/powerpoint/2010/main" val="1648339002"/>
              </p:ext>
            </p:extLst>
          </p:nvPr>
        </p:nvGraphicFramePr>
        <p:xfrm>
          <a:off x="3241009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/>
          <p:nvPr>
            <p:extLst>
              <p:ext uri="{D42A27DB-BD31-4B8C-83A1-F6EECF244321}">
                <p14:modId xmlns:p14="http://schemas.microsoft.com/office/powerpoint/2010/main" val="435455625"/>
              </p:ext>
            </p:extLst>
          </p:nvPr>
        </p:nvGraphicFramePr>
        <p:xfrm>
          <a:off x="2495956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/>
          <p:nvPr>
            <p:extLst>
              <p:ext uri="{D42A27DB-BD31-4B8C-83A1-F6EECF244321}">
                <p14:modId xmlns:p14="http://schemas.microsoft.com/office/powerpoint/2010/main" val="522879778"/>
              </p:ext>
            </p:extLst>
          </p:nvPr>
        </p:nvGraphicFramePr>
        <p:xfrm>
          <a:off x="1757047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262" y="510325"/>
            <a:ext cx="10873359" cy="39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/>
              <a:t>(4) </a:t>
            </a:r>
            <a:r>
              <a:rPr lang="ko-KR" altLang="en-US" sz="2000" dirty="0"/>
              <a:t>충돌을 체인법으로 처리 </a:t>
            </a:r>
            <a:r>
              <a:rPr lang="en-US" altLang="ko-KR" sz="2000" dirty="0"/>
              <a:t>-&gt;</a:t>
            </a:r>
            <a:r>
              <a:rPr lang="ko-KR" altLang="en-US" sz="2000" dirty="0"/>
              <a:t> 하나의 버킷에 여러 개의 레코드를 저장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39121"/>
              </p:ext>
            </p:extLst>
          </p:nvPr>
        </p:nvGraphicFramePr>
        <p:xfrm>
          <a:off x="1763192" y="933539"/>
          <a:ext cx="812799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/>
          <p:nvPr>
            <p:extLst>
              <p:ext uri="{D42A27DB-BD31-4B8C-83A1-F6EECF244321}">
                <p14:modId xmlns:p14="http://schemas.microsoft.com/office/powerpoint/2010/main" val="896761387"/>
              </p:ext>
            </p:extLst>
          </p:nvPr>
        </p:nvGraphicFramePr>
        <p:xfrm>
          <a:off x="4718827" y="933539"/>
          <a:ext cx="738909" cy="74168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31463"/>
              </p:ext>
            </p:extLst>
          </p:nvPr>
        </p:nvGraphicFramePr>
        <p:xfrm>
          <a:off x="1055370" y="1910401"/>
          <a:ext cx="576072" cy="4439281"/>
        </p:xfrm>
        <a:graphic>
          <a:graphicData uri="http://schemas.openxmlformats.org/drawingml/2006/table">
            <a:tbl>
              <a:tblPr firstRow="1" bandRow="1"/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75031"/>
              </p:ext>
            </p:extLst>
          </p:nvPr>
        </p:nvGraphicFramePr>
        <p:xfrm>
          <a:off x="335280" y="1893467"/>
          <a:ext cx="576072" cy="5246423"/>
        </p:xfrm>
        <a:graphic>
          <a:graphicData uri="http://schemas.openxmlformats.org/drawingml/2006/table">
            <a:tbl>
              <a:tblPr firstRow="1" bandRow="1"/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>
                          <a:solidFill>
                            <a:schemeClr val="dk1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9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5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3" name="타원 132"/>
          <p:cNvSpPr/>
          <p:nvPr/>
        </p:nvSpPr>
        <p:spPr>
          <a:xfrm>
            <a:off x="1271397" y="2018415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1271397" y="2810514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271397" y="3242568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271397" y="3674622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271397" y="4058035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271397" y="4461607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271397" y="4826766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1271397" y="5258820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271397" y="5618865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1271397" y="6050919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271397" y="2450469"/>
            <a:ext cx="144018" cy="144018"/>
          </a:xfrm>
          <a:prstGeom prst="ellipse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1343406" y="2342455"/>
            <a:ext cx="1891459" cy="324040"/>
            <a:chOff x="1343406" y="2240851"/>
            <a:chExt cx="1891459" cy="324040"/>
          </a:xfrm>
        </p:grpSpPr>
        <p:sp>
          <p:nvSpPr>
            <p:cNvPr id="144" name="화살표: 오른쪽 143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46" name="사각형: 둥근 모서리 145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12</a:t>
                  </a: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49" name="타원 148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1349550" y="1910401"/>
            <a:ext cx="1891459" cy="324040"/>
            <a:chOff x="1343406" y="2240851"/>
            <a:chExt cx="1891459" cy="324040"/>
          </a:xfrm>
        </p:grpSpPr>
        <p:sp>
          <p:nvSpPr>
            <p:cNvPr id="153" name="화살표: 오른쪽 152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56" name="사각형: 둥근 모서리 155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44</a:t>
                  </a: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58" name="타원 157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59" name="그룹 158"/>
          <p:cNvGrpSpPr/>
          <p:nvPr/>
        </p:nvGrpSpPr>
        <p:grpSpPr>
          <a:xfrm>
            <a:off x="1349550" y="2720502"/>
            <a:ext cx="1891459" cy="324040"/>
            <a:chOff x="1343406" y="2240851"/>
            <a:chExt cx="1891459" cy="324040"/>
          </a:xfrm>
        </p:grpSpPr>
        <p:sp>
          <p:nvSpPr>
            <p:cNvPr id="160" name="화살표: 오른쪽 159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63" name="사각형: 둥근 모서리 162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13</a:t>
                  </a: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65" name="타원 164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3034188" y="1910401"/>
            <a:ext cx="1891459" cy="324040"/>
            <a:chOff x="1343406" y="2240851"/>
            <a:chExt cx="1891459" cy="324040"/>
          </a:xfrm>
        </p:grpSpPr>
        <p:sp>
          <p:nvSpPr>
            <p:cNvPr id="167" name="화살표: 오른쪽 166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70" name="사각형: 둥근 모서리 169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88</a:t>
                  </a: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72" name="타원 171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73" name="그룹 172"/>
          <p:cNvGrpSpPr/>
          <p:nvPr/>
        </p:nvGrpSpPr>
        <p:grpSpPr>
          <a:xfrm>
            <a:off x="3034188" y="2342455"/>
            <a:ext cx="1891459" cy="324040"/>
            <a:chOff x="1343406" y="2240851"/>
            <a:chExt cx="1891459" cy="324040"/>
          </a:xfrm>
        </p:grpSpPr>
        <p:sp>
          <p:nvSpPr>
            <p:cNvPr id="174" name="화살표: 오른쪽 173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77" name="사각형: 둥근 모서리 176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23</a:t>
                  </a: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79" name="타원 178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>
            <a:off x="1349550" y="4371596"/>
            <a:ext cx="1891459" cy="324040"/>
            <a:chOff x="1343406" y="2240851"/>
            <a:chExt cx="1891459" cy="324040"/>
          </a:xfrm>
        </p:grpSpPr>
        <p:sp>
          <p:nvSpPr>
            <p:cNvPr id="181" name="화살표: 오른쪽 180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83" name="그룹 182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84" name="사각형: 둥근 모서리 183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94</a:t>
                  </a: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86" name="타원 185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87" name="그룹 186"/>
          <p:cNvGrpSpPr/>
          <p:nvPr/>
        </p:nvGrpSpPr>
        <p:grpSpPr>
          <a:xfrm>
            <a:off x="4718827" y="1910401"/>
            <a:ext cx="1891459" cy="324040"/>
            <a:chOff x="1343406" y="2240851"/>
            <a:chExt cx="1891459" cy="324040"/>
          </a:xfrm>
        </p:grpSpPr>
        <p:sp>
          <p:nvSpPr>
            <p:cNvPr id="188" name="화살표: 오른쪽 187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91" name="사각형: 둥근 모서리 190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11</a:t>
                  </a:r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93" name="타원 192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94" name="그룹 193"/>
          <p:cNvGrpSpPr/>
          <p:nvPr/>
        </p:nvGrpSpPr>
        <p:grpSpPr>
          <a:xfrm>
            <a:off x="3034188" y="4371596"/>
            <a:ext cx="1891459" cy="324040"/>
            <a:chOff x="1343406" y="2240851"/>
            <a:chExt cx="1891459" cy="324040"/>
          </a:xfrm>
        </p:grpSpPr>
        <p:sp>
          <p:nvSpPr>
            <p:cNvPr id="195" name="화살표: 오른쪽 194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198" name="사각형: 둥근 모서리 197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39</a:t>
                  </a:r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00" name="타원 199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01" name="그룹 200"/>
          <p:cNvGrpSpPr/>
          <p:nvPr/>
        </p:nvGrpSpPr>
        <p:grpSpPr>
          <a:xfrm>
            <a:off x="1343406" y="5528854"/>
            <a:ext cx="1891459" cy="324040"/>
            <a:chOff x="1343406" y="2240851"/>
            <a:chExt cx="1891459" cy="324040"/>
          </a:xfrm>
        </p:grpSpPr>
        <p:sp>
          <p:nvSpPr>
            <p:cNvPr id="202" name="화살표: 오른쪽 201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204" name="그룹 203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205" name="사각형: 둥근 모서리 204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20</a:t>
                  </a: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07" name="타원 206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08" name="그룹 207"/>
          <p:cNvGrpSpPr/>
          <p:nvPr/>
        </p:nvGrpSpPr>
        <p:grpSpPr>
          <a:xfrm>
            <a:off x="1349550" y="3968023"/>
            <a:ext cx="1891459" cy="324040"/>
            <a:chOff x="1343406" y="2240851"/>
            <a:chExt cx="1891459" cy="324040"/>
          </a:xfrm>
        </p:grpSpPr>
        <p:sp>
          <p:nvSpPr>
            <p:cNvPr id="209" name="화살표: 오른쪽 208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279523" y="2240851"/>
              <a:ext cx="955342" cy="324040"/>
              <a:chOff x="2279523" y="2240851"/>
              <a:chExt cx="955342" cy="324040"/>
            </a:xfrm>
          </p:grpSpPr>
          <p:grpSp>
            <p:nvGrpSpPr>
              <p:cNvPr id="211" name="그룹 210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212" name="사각형: 둥근 모서리 211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16</a:t>
                  </a:r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14" name="타원 213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15" name="그룹 214"/>
          <p:cNvGrpSpPr/>
          <p:nvPr/>
        </p:nvGrpSpPr>
        <p:grpSpPr>
          <a:xfrm>
            <a:off x="3034188" y="3968024"/>
            <a:ext cx="1891458" cy="324040"/>
            <a:chOff x="1343406" y="2240851"/>
            <a:chExt cx="1891458" cy="324040"/>
          </a:xfrm>
        </p:grpSpPr>
        <p:sp>
          <p:nvSpPr>
            <p:cNvPr id="216" name="화살표: 오른쪽 215"/>
            <p:cNvSpPr/>
            <p:nvPr/>
          </p:nvSpPr>
          <p:spPr>
            <a:xfrm>
              <a:off x="1343406" y="2362009"/>
              <a:ext cx="864108" cy="11772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2279522" y="2240851"/>
              <a:ext cx="955342" cy="324040"/>
              <a:chOff x="2279523" y="2240851"/>
              <a:chExt cx="955342" cy="324040"/>
            </a:xfrm>
          </p:grpSpPr>
          <p:grpSp>
            <p:nvGrpSpPr>
              <p:cNvPr id="218" name="그룹 217"/>
              <p:cNvGrpSpPr/>
              <p:nvPr/>
            </p:nvGrpSpPr>
            <p:grpSpPr>
              <a:xfrm>
                <a:off x="2279523" y="2240851"/>
                <a:ext cx="955342" cy="324040"/>
                <a:chOff x="2279523" y="2240851"/>
                <a:chExt cx="955342" cy="324040"/>
              </a:xfrm>
            </p:grpSpPr>
            <p:sp>
              <p:nvSpPr>
                <p:cNvPr id="219" name="사각형: 둥근 모서리 218"/>
                <p:cNvSpPr/>
                <p:nvPr/>
              </p:nvSpPr>
              <p:spPr>
                <a:xfrm>
                  <a:off x="2279523" y="2240851"/>
                  <a:ext cx="648081" cy="3240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CD174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5</a:t>
                  </a: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927604" y="2240851"/>
                  <a:ext cx="307261" cy="324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21" name="타원 220"/>
              <p:cNvSpPr/>
              <p:nvPr/>
            </p:nvSpPr>
            <p:spPr>
              <a:xfrm>
                <a:off x="2999613" y="2339863"/>
                <a:ext cx="144018" cy="126015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B2AF69-F448-4D54-B976-2598D11D63D5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상</a:t>
            </a:r>
            <a:r>
              <a:rPr lang="en-US" altLang="ko-KR" dirty="0"/>
              <a:t>) : P7.14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9" grpId="0" animBg="1"/>
      <p:bldP spid="166" grpId="0" animBg="1"/>
      <p:bldP spid="173" grpId="0" animBg="1"/>
      <p:bldP spid="180" grpId="0" animBg="1"/>
      <p:bldP spid="187" grpId="0" animBg="1"/>
      <p:bldP spid="194" grpId="0" animBg="1"/>
      <p:bldP spid="201" grpId="0" animBg="1"/>
      <p:bldP spid="208" grpId="0" animBg="1"/>
      <p:bldP spid="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139" y="1330015"/>
            <a:ext cx="4861183" cy="4464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00" y="394849"/>
            <a:ext cx="4464559" cy="47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 err="1">
                <a:latin typeface="맑은 고딕"/>
                <a:ea typeface="맑은 고딕"/>
              </a:rPr>
              <a:t>findMinMax</a:t>
            </a:r>
            <a:r>
              <a:rPr lang="ko-KR" altLang="en-US" sz="2500" dirty="0">
                <a:latin typeface="맑은 고딕"/>
                <a:ea typeface="맑은 고딕"/>
              </a:rPr>
              <a:t> 코드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410" t="6450" r="12600" b="77420"/>
          <a:stretch>
            <a:fillRect/>
          </a:stretch>
        </p:blipFill>
        <p:spPr>
          <a:xfrm>
            <a:off x="6625387" y="1439323"/>
            <a:ext cx="3888486" cy="720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3424" y="394849"/>
            <a:ext cx="4176522" cy="51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/>
              <a:t>코드 작성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5343" y="1034930"/>
            <a:ext cx="5112639" cy="390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/>
              <a:t>1.</a:t>
            </a:r>
            <a:r>
              <a:rPr lang="ko-KR" altLang="en-US" sz="2000" dirty="0"/>
              <a:t> 리스트가 공백 상태일 때 </a:t>
            </a:r>
            <a:r>
              <a:rPr lang="en-US" altLang="ko-KR" sz="2000" dirty="0"/>
              <a:t>(-1,-1)</a:t>
            </a:r>
            <a:r>
              <a:rPr lang="ko-KR" altLang="en-US" sz="2000" dirty="0"/>
              <a:t> 출력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5343" y="2555120"/>
            <a:ext cx="4212527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65343" y="2483833"/>
            <a:ext cx="4608576" cy="35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Min</a:t>
            </a:r>
            <a:r>
              <a:rPr lang="ko-KR" altLang="en-US" dirty="0"/>
              <a:t>값 구하기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23440" b="47530"/>
          <a:stretch>
            <a:fillRect/>
          </a:stretch>
        </p:blipFill>
        <p:spPr>
          <a:xfrm>
            <a:off x="6625387" y="2914213"/>
            <a:ext cx="4861183" cy="12961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5343" y="4512753"/>
            <a:ext cx="4374834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값 구하기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4130" t="61590" r="4030" b="7760"/>
          <a:stretch>
            <a:fillRect/>
          </a:stretch>
        </p:blipFill>
        <p:spPr>
          <a:xfrm>
            <a:off x="6625387" y="5015428"/>
            <a:ext cx="4464559" cy="1368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0837C7-5AB4-4180-A90B-C1A89DBDBB60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: P3.10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8044" y="1788576"/>
            <a:ext cx="3888486" cy="648081"/>
            <a:chOff x="1415415" y="620649"/>
            <a:chExt cx="3888486" cy="648081"/>
          </a:xfrm>
        </p:grpSpPr>
        <p:sp>
          <p:nvSpPr>
            <p:cNvPr id="13" name="직사각형 12"/>
            <p:cNvSpPr/>
            <p:nvPr/>
          </p:nvSpPr>
          <p:spPr>
            <a:xfrm>
              <a:off x="1415415" y="620649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8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63496" y="620649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8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11577" y="620649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8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59658" y="620649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07739" y="620649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8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5820" y="620649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2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4929" y="1291873"/>
            <a:ext cx="3888486" cy="441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/>
              <a:t>리스트가 공백일 때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1955" t="8170" b="76530"/>
          <a:stretch/>
        </p:blipFill>
        <p:spPr>
          <a:xfrm>
            <a:off x="4866503" y="1280688"/>
            <a:ext cx="2916363" cy="432054"/>
          </a:xfrm>
          <a:prstGeom prst="rect">
            <a:avLst/>
          </a:prstGeom>
        </p:spPr>
      </p:pic>
      <p:sp>
        <p:nvSpPr>
          <p:cNvPr id="21" name="화살표: 오른쪽 20"/>
          <p:cNvSpPr/>
          <p:nvPr/>
        </p:nvSpPr>
        <p:spPr>
          <a:xfrm>
            <a:off x="4879442" y="1968599"/>
            <a:ext cx="504063" cy="2880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27523" y="1893161"/>
            <a:ext cx="2520315" cy="43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/>
              <a:t>(-1,</a:t>
            </a:r>
            <a:r>
              <a:rPr lang="ko-KR" altLang="en-US" sz="2300" b="1"/>
              <a:t> </a:t>
            </a:r>
            <a:r>
              <a:rPr lang="en-US" altLang="ko-KR" sz="2300" b="1"/>
              <a:t>-1)</a:t>
            </a:r>
            <a:r>
              <a:rPr lang="ko-KR" altLang="en-US" sz="2300" b="1"/>
              <a:t> 출력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774929" y="2595276"/>
            <a:ext cx="3888486" cy="1479995"/>
            <a:chOff x="479298" y="1738943"/>
            <a:chExt cx="3888486" cy="1479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479298" y="2570857"/>
              <a:ext cx="3888486" cy="648081"/>
              <a:chOff x="1415415" y="620649"/>
              <a:chExt cx="3888486" cy="64808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15415" y="620649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 dirty="0"/>
                  <a:t>4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063496" y="620649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3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711577" y="620649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2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59658" y="620649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1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07739" y="620649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5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655820" y="620649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6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1305" y="1738943"/>
              <a:ext cx="1944244" cy="442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300"/>
                <a:t>Min</a:t>
              </a:r>
              <a:r>
                <a:rPr lang="ko-KR" altLang="en-US" sz="2300"/>
                <a:t>값 찾기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3316" y="2360295"/>
              <a:ext cx="3600450" cy="361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471766" y="2739294"/>
            <a:ext cx="249555" cy="365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57" name="그룹 56"/>
          <p:cNvGrpSpPr/>
          <p:nvPr/>
        </p:nvGrpSpPr>
        <p:grpSpPr>
          <a:xfrm>
            <a:off x="774931" y="4181251"/>
            <a:ext cx="10284346" cy="1976545"/>
            <a:chOff x="348219" y="3108662"/>
            <a:chExt cx="10284346" cy="1976545"/>
          </a:xfrm>
        </p:grpSpPr>
        <p:sp>
          <p:nvSpPr>
            <p:cNvPr id="29" name="TextBox 28"/>
            <p:cNvSpPr txBox="1"/>
            <p:nvPr/>
          </p:nvSpPr>
          <p:spPr>
            <a:xfrm>
              <a:off x="1343406" y="3108662"/>
              <a:ext cx="3096387" cy="642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Min = self.array[0]</a:t>
              </a:r>
              <a:r>
                <a:rPr lang="ko-KR" altLang="en-US"/>
                <a:t>이므로</a:t>
              </a:r>
            </a:p>
            <a:p>
              <a:pPr>
                <a:defRPr/>
              </a:pPr>
              <a:r>
                <a:rPr lang="en-US" altLang="ko-KR"/>
                <a:t>Min = 4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48219" y="3140964"/>
              <a:ext cx="10284346" cy="1944243"/>
              <a:chOff x="456233" y="3429000"/>
              <a:chExt cx="10284346" cy="1944243"/>
            </a:xfrm>
          </p:grpSpPr>
          <p:sp>
            <p:nvSpPr>
              <p:cNvPr id="26" name="화살표: 오른쪽 25"/>
              <p:cNvSpPr/>
              <p:nvPr/>
            </p:nvSpPr>
            <p:spPr>
              <a:xfrm>
                <a:off x="767334" y="3559543"/>
                <a:ext cx="504063" cy="25825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67334" y="3429000"/>
                <a:ext cx="97887" cy="261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화살표: 오른쪽 29"/>
              <p:cNvSpPr/>
              <p:nvPr/>
            </p:nvSpPr>
            <p:spPr>
              <a:xfrm>
                <a:off x="4295775" y="3559543"/>
                <a:ext cx="468058" cy="25825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63832" y="3522587"/>
                <a:ext cx="4788599" cy="36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dirty="0"/>
                  <a:t>반복문을 이용하여 </a:t>
                </a:r>
                <a:r>
                  <a:rPr lang="en-US" altLang="ko-KR" dirty="0"/>
                  <a:t>Min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 의 크기를 비교</a:t>
                </a:r>
              </a:p>
            </p:txBody>
          </p:sp>
          <p:cxnSp>
            <p:nvCxnSpPr>
              <p:cNvPr id="33" name="직선 화살표 연결선 32"/>
              <p:cNvCxnSpPr>
                <a:cxnSpLocks/>
                <a:endCxn id="36" idx="0"/>
              </p:cNvCxnSpPr>
              <p:nvPr/>
            </p:nvCxnSpPr>
            <p:spPr>
              <a:xfrm flipH="1">
                <a:off x="1919479" y="3874770"/>
                <a:ext cx="4896611" cy="850392"/>
              </a:xfrm>
              <a:prstGeom prst="straightConnector1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56233" y="4725162"/>
                <a:ext cx="2926491" cy="639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/>
                  <a:t>만약</a:t>
                </a:r>
                <a:r>
                  <a:rPr lang="en-US" altLang="ko-KR"/>
                  <a:t> Min</a:t>
                </a:r>
                <a:r>
                  <a:rPr lang="ko-KR" altLang="en-US"/>
                  <a:t>보다 </a:t>
                </a:r>
                <a:r>
                  <a:rPr lang="en-US" altLang="ko-KR"/>
                  <a:t>[i]</a:t>
                </a:r>
                <a:r>
                  <a:rPr lang="ko-KR" altLang="en-US"/>
                  <a:t>가 작다면 </a:t>
                </a:r>
                <a:r>
                  <a:rPr lang="en-US" altLang="ko-KR"/>
                  <a:t>Min</a:t>
                </a:r>
                <a:r>
                  <a:rPr lang="ko-KR" altLang="en-US"/>
                  <a:t>을 </a:t>
                </a:r>
                <a:r>
                  <a:rPr lang="en-US" altLang="ko-KR"/>
                  <a:t>[i]</a:t>
                </a:r>
                <a:r>
                  <a:rPr lang="ko-KR" altLang="en-US"/>
                  <a:t>로 갱신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9444418" y="3429000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 dirty="0"/>
                  <a:t>4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0092498" y="3429000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552432" y="4077081"/>
                <a:ext cx="540068" cy="300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/>
                  <a:t>min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092498" y="4079367"/>
                <a:ext cx="648061" cy="29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/>
                  <a:t>i = [1]</a:t>
                </a:r>
              </a:p>
            </p:txBody>
          </p:sp>
          <p:sp>
            <p:nvSpPr>
              <p:cNvPr id="43" name="화살표: 오른쪽 42"/>
              <p:cNvSpPr/>
              <p:nvPr/>
            </p:nvSpPr>
            <p:spPr>
              <a:xfrm>
                <a:off x="3503676" y="4885086"/>
                <a:ext cx="648081" cy="31984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673822" y="4725162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4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951982" y="4716780"/>
                <a:ext cx="648081" cy="6480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3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65921" y="4774882"/>
                <a:ext cx="576072" cy="548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3000"/>
                  <a:t>&gt;</a:t>
                </a:r>
              </a:p>
            </p:txBody>
          </p:sp>
          <p:sp>
            <p:nvSpPr>
              <p:cNvPr id="50" name="화살표: 오른쪽 49"/>
              <p:cNvSpPr/>
              <p:nvPr/>
            </p:nvSpPr>
            <p:spPr>
              <a:xfrm>
                <a:off x="6960108" y="4885086"/>
                <a:ext cx="576072" cy="31984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52207" y="4813458"/>
                <a:ext cx="1512190" cy="47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500"/>
                  <a:t>Min = 3</a:t>
                </a:r>
              </a:p>
            </p:txBody>
          </p:sp>
        </p:grpSp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rcRect l="7430" t="22620" r="3680" b="47060"/>
          <a:stretch>
            <a:fillRect/>
          </a:stretch>
        </p:blipFill>
        <p:spPr>
          <a:xfrm>
            <a:off x="4840962" y="3261645"/>
            <a:ext cx="2880358" cy="813625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9763116" y="2687192"/>
            <a:ext cx="1296162" cy="981264"/>
            <a:chOff x="9467485" y="1504664"/>
            <a:chExt cx="1296162" cy="981264"/>
          </a:xfrm>
        </p:grpSpPr>
        <p:sp>
          <p:nvSpPr>
            <p:cNvPr id="60" name="직사각형 59"/>
            <p:cNvSpPr/>
            <p:nvPr/>
          </p:nvSpPr>
          <p:spPr>
            <a:xfrm>
              <a:off x="9467485" y="1504664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115565" y="1504664"/>
              <a:ext cx="648081" cy="648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498" y="2185701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min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115566" y="2185701"/>
              <a:ext cx="648081" cy="298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[2]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6A74F9-3B44-07B8-A8FD-8AA2E93BA864}"/>
              </a:ext>
            </a:extLst>
          </p:cNvPr>
          <p:cNvSpPr txBox="1"/>
          <p:nvPr/>
        </p:nvSpPr>
        <p:spPr>
          <a:xfrm>
            <a:off x="944489" y="30463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5A89B-7A76-57C0-7904-18E95FE5D6DD}"/>
              </a:ext>
            </a:extLst>
          </p:cNvPr>
          <p:cNvSpPr txBox="1"/>
          <p:nvPr/>
        </p:nvSpPr>
        <p:spPr>
          <a:xfrm>
            <a:off x="1610573" y="30379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390D58-75AC-5043-0C3F-DE6D300EEDAB}"/>
              </a:ext>
            </a:extLst>
          </p:cNvPr>
          <p:cNvSpPr txBox="1"/>
          <p:nvPr/>
        </p:nvSpPr>
        <p:spPr>
          <a:xfrm>
            <a:off x="2283023" y="30456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4E7023-17C8-EEB8-C876-71791B160E69}"/>
              </a:ext>
            </a:extLst>
          </p:cNvPr>
          <p:cNvSpPr txBox="1"/>
          <p:nvPr/>
        </p:nvSpPr>
        <p:spPr>
          <a:xfrm>
            <a:off x="3572819" y="30456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188BC-7845-3B49-FD60-CE505B89125D}"/>
              </a:ext>
            </a:extLst>
          </p:cNvPr>
          <p:cNvSpPr txBox="1"/>
          <p:nvPr/>
        </p:nvSpPr>
        <p:spPr>
          <a:xfrm>
            <a:off x="4205918" y="30379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CB26F-67E3-7EAD-49C5-3CCD7302DB56}"/>
              </a:ext>
            </a:extLst>
          </p:cNvPr>
          <p:cNvSpPr txBox="1"/>
          <p:nvPr/>
        </p:nvSpPr>
        <p:spPr>
          <a:xfrm>
            <a:off x="2924739" y="30379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2C2FB7-2317-6F2B-9774-0370712F55DD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: P3.10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09656" y="488251"/>
            <a:ext cx="1944244" cy="44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Min</a:t>
            </a:r>
            <a:r>
              <a:rPr lang="ko-KR" altLang="en-US" sz="2300"/>
              <a:t>값 찾기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37649" y="1320165"/>
            <a:ext cx="3888486" cy="648081"/>
            <a:chOff x="1415415" y="620649"/>
            <a:chExt cx="3888486" cy="648081"/>
          </a:xfrm>
        </p:grpSpPr>
        <p:sp>
          <p:nvSpPr>
            <p:cNvPr id="4" name="직사각형 3"/>
            <p:cNvSpPr/>
            <p:nvPr/>
          </p:nvSpPr>
          <p:spPr>
            <a:xfrm>
              <a:off x="1415415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63496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3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11577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2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9658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07739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5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55820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6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68515" y="1968246"/>
            <a:ext cx="249555" cy="365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59" name="그룹 58"/>
          <p:cNvGrpSpPr/>
          <p:nvPr/>
        </p:nvGrpSpPr>
        <p:grpSpPr>
          <a:xfrm>
            <a:off x="4792219" y="1290578"/>
            <a:ext cx="1296161" cy="950297"/>
            <a:chOff x="9467482" y="3029248"/>
            <a:chExt cx="1296161" cy="950297"/>
          </a:xfrm>
        </p:grpSpPr>
        <p:sp>
          <p:nvSpPr>
            <p:cNvPr id="55" name="직사각형 54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75497" y="3677329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min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115562" y="3679615"/>
              <a:ext cx="648061" cy="299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[1]</a:t>
              </a:r>
            </a:p>
          </p:txBody>
        </p:sp>
      </p:grpSp>
      <p:sp>
        <p:nvSpPr>
          <p:cNvPr id="60" name="화살표: 아래쪽 59"/>
          <p:cNvSpPr/>
          <p:nvPr/>
        </p:nvSpPr>
        <p:spPr>
          <a:xfrm rot="10800000">
            <a:off x="1047749" y="210092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66" name="그룹 65"/>
          <p:cNvGrpSpPr/>
          <p:nvPr/>
        </p:nvGrpSpPr>
        <p:grpSpPr>
          <a:xfrm>
            <a:off x="6754461" y="1290578"/>
            <a:ext cx="4590575" cy="656463"/>
            <a:chOff x="4696887" y="4317028"/>
            <a:chExt cx="4590575" cy="656463"/>
          </a:xfrm>
        </p:grpSpPr>
        <p:sp>
          <p:nvSpPr>
            <p:cNvPr id="61" name="직사각형 60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&gt;</a:t>
              </a:r>
            </a:p>
          </p:txBody>
        </p:sp>
        <p:sp>
          <p:nvSpPr>
            <p:cNvPr id="64" name="화살표: 오른쪽 63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75272" y="4413706"/>
              <a:ext cx="1512190" cy="471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Min = 3</a:t>
              </a:r>
            </a:p>
          </p:txBody>
        </p:sp>
      </p:grpSp>
      <p:sp>
        <p:nvSpPr>
          <p:cNvPr id="67" name="화살표: 아래쪽 66"/>
          <p:cNvSpPr/>
          <p:nvPr/>
        </p:nvSpPr>
        <p:spPr>
          <a:xfrm rot="10800000">
            <a:off x="1695830" y="210092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8" name="화살표: 아래쪽 67"/>
          <p:cNvSpPr/>
          <p:nvPr/>
        </p:nvSpPr>
        <p:spPr>
          <a:xfrm rot="10800000">
            <a:off x="2334911" y="210092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69" name="그룹 68"/>
          <p:cNvGrpSpPr/>
          <p:nvPr/>
        </p:nvGrpSpPr>
        <p:grpSpPr>
          <a:xfrm>
            <a:off x="4792219" y="2333625"/>
            <a:ext cx="1296161" cy="950297"/>
            <a:chOff x="9467482" y="3029248"/>
            <a:chExt cx="1296161" cy="950297"/>
          </a:xfrm>
        </p:grpSpPr>
        <p:sp>
          <p:nvSpPr>
            <p:cNvPr id="70" name="직사각형 69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75497" y="3677329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min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15562" y="3679615"/>
              <a:ext cx="648061" cy="299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[2]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54461" y="2333625"/>
            <a:ext cx="4590575" cy="656463"/>
            <a:chOff x="4696887" y="4317028"/>
            <a:chExt cx="4590575" cy="656463"/>
          </a:xfrm>
        </p:grpSpPr>
        <p:sp>
          <p:nvSpPr>
            <p:cNvPr id="75" name="직사각형 74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&gt;</a:t>
              </a:r>
            </a:p>
          </p:txBody>
        </p:sp>
        <p:sp>
          <p:nvSpPr>
            <p:cNvPr id="78" name="화살표: 오른쪽 77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75273" y="4413706"/>
              <a:ext cx="1512190" cy="471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Min = 2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792219" y="3365331"/>
            <a:ext cx="1296161" cy="950297"/>
            <a:chOff x="9467482" y="3029248"/>
            <a:chExt cx="1296161" cy="950297"/>
          </a:xfrm>
        </p:grpSpPr>
        <p:sp>
          <p:nvSpPr>
            <p:cNvPr id="81" name="직사각형 80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2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75497" y="3677329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min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115562" y="3679615"/>
              <a:ext cx="648061" cy="299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[3]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754461" y="3365331"/>
            <a:ext cx="4590575" cy="656463"/>
            <a:chOff x="4696887" y="4317028"/>
            <a:chExt cx="4590575" cy="656463"/>
          </a:xfrm>
        </p:grpSpPr>
        <p:sp>
          <p:nvSpPr>
            <p:cNvPr id="86" name="직사각형 85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2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&gt;</a:t>
              </a:r>
            </a:p>
          </p:txBody>
        </p:sp>
        <p:sp>
          <p:nvSpPr>
            <p:cNvPr id="89" name="화살표: 오른쪽 88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775273" y="4413705"/>
              <a:ext cx="1512190" cy="471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Min = 1</a:t>
              </a:r>
            </a:p>
          </p:txBody>
        </p:sp>
      </p:grpSp>
      <p:sp>
        <p:nvSpPr>
          <p:cNvPr id="91" name="화살표: 아래쪽 90"/>
          <p:cNvSpPr/>
          <p:nvPr/>
        </p:nvSpPr>
        <p:spPr>
          <a:xfrm rot="10800000">
            <a:off x="2991992" y="210092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92" name="그룹 91"/>
          <p:cNvGrpSpPr/>
          <p:nvPr/>
        </p:nvGrpSpPr>
        <p:grpSpPr>
          <a:xfrm>
            <a:off x="4792218" y="4474381"/>
            <a:ext cx="1296161" cy="950297"/>
            <a:chOff x="9467482" y="3029248"/>
            <a:chExt cx="1296161" cy="950297"/>
          </a:xfrm>
        </p:grpSpPr>
        <p:sp>
          <p:nvSpPr>
            <p:cNvPr id="93" name="직사각형 92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1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575497" y="3677329"/>
              <a:ext cx="540068" cy="300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min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115562" y="3679614"/>
              <a:ext cx="648061" cy="30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[4]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4460" y="4474381"/>
            <a:ext cx="5222750" cy="656463"/>
            <a:chOff x="4696887" y="4317028"/>
            <a:chExt cx="5222750" cy="656463"/>
          </a:xfrm>
        </p:grpSpPr>
        <p:sp>
          <p:nvSpPr>
            <p:cNvPr id="98" name="직사각형 97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1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&lt;</a:t>
              </a:r>
            </a:p>
          </p:txBody>
        </p:sp>
        <p:sp>
          <p:nvSpPr>
            <p:cNvPr id="101" name="화살표: 오른쪽 100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75272" y="4413704"/>
              <a:ext cx="2144365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 dirty="0"/>
                <a:t>Min = 1 </a:t>
              </a:r>
              <a:r>
                <a:rPr lang="ko-KR" altLang="en-US" sz="2500" dirty="0"/>
                <a:t>유지</a:t>
              </a:r>
            </a:p>
          </p:txBody>
        </p:sp>
      </p:grpSp>
      <p:sp>
        <p:nvSpPr>
          <p:cNvPr id="103" name="화살표: 아래쪽 102"/>
          <p:cNvSpPr/>
          <p:nvPr/>
        </p:nvSpPr>
        <p:spPr>
          <a:xfrm rot="10800000">
            <a:off x="3622072" y="210092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4" name="그룹 103"/>
          <p:cNvGrpSpPr/>
          <p:nvPr/>
        </p:nvGrpSpPr>
        <p:grpSpPr>
          <a:xfrm>
            <a:off x="4792219" y="5640705"/>
            <a:ext cx="1296161" cy="950297"/>
            <a:chOff x="9467482" y="3029248"/>
            <a:chExt cx="1296161" cy="950297"/>
          </a:xfrm>
        </p:grpSpPr>
        <p:sp>
          <p:nvSpPr>
            <p:cNvPr id="105" name="직사각형 104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1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575496" y="3677329"/>
              <a:ext cx="540068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min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115562" y="3679614"/>
              <a:ext cx="648061" cy="300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[5]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754460" y="5640705"/>
            <a:ext cx="5222750" cy="656463"/>
            <a:chOff x="4696887" y="4317028"/>
            <a:chExt cx="5222750" cy="656463"/>
          </a:xfrm>
        </p:grpSpPr>
        <p:sp>
          <p:nvSpPr>
            <p:cNvPr id="110" name="직사각형 109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dirty="0"/>
                <a:t>1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6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&lt;</a:t>
              </a:r>
            </a:p>
          </p:txBody>
        </p:sp>
        <p:sp>
          <p:nvSpPr>
            <p:cNvPr id="113" name="화살표: 오른쪽 112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75273" y="4413704"/>
              <a:ext cx="214436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 dirty="0"/>
                <a:t>Min = 1 </a:t>
              </a:r>
              <a:r>
                <a:rPr lang="ko-KR" altLang="en-US" sz="2500" dirty="0"/>
                <a:t>유지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488FE9-D1CD-E0FF-68FF-852FD563FB1F}"/>
              </a:ext>
            </a:extLst>
          </p:cNvPr>
          <p:cNvSpPr txBox="1"/>
          <p:nvPr/>
        </p:nvSpPr>
        <p:spPr>
          <a:xfrm>
            <a:off x="406037" y="9296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668CC-CA9D-8556-665B-7440BD2E161A}"/>
              </a:ext>
            </a:extLst>
          </p:cNvPr>
          <p:cNvSpPr txBox="1"/>
          <p:nvPr/>
        </p:nvSpPr>
        <p:spPr>
          <a:xfrm>
            <a:off x="1072121" y="921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57D33-53F7-D1D6-5FC8-7B8C09B4247D}"/>
              </a:ext>
            </a:extLst>
          </p:cNvPr>
          <p:cNvSpPr txBox="1"/>
          <p:nvPr/>
        </p:nvSpPr>
        <p:spPr>
          <a:xfrm>
            <a:off x="1744571" y="928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CA915-58FC-7F09-4A87-1499489C135C}"/>
              </a:ext>
            </a:extLst>
          </p:cNvPr>
          <p:cNvSpPr txBox="1"/>
          <p:nvPr/>
        </p:nvSpPr>
        <p:spPr>
          <a:xfrm>
            <a:off x="3034367" y="928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C44AF-C6C4-DC32-9072-E7FBB811CE12}"/>
              </a:ext>
            </a:extLst>
          </p:cNvPr>
          <p:cNvSpPr txBox="1"/>
          <p:nvPr/>
        </p:nvSpPr>
        <p:spPr>
          <a:xfrm>
            <a:off x="3667466" y="921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AFED8-90CC-9F5E-6055-E650F4463F62}"/>
              </a:ext>
            </a:extLst>
          </p:cNvPr>
          <p:cNvSpPr txBox="1"/>
          <p:nvPr/>
        </p:nvSpPr>
        <p:spPr>
          <a:xfrm>
            <a:off x="2386287" y="921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EBA58-E26E-ABBC-A67F-B65700416171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: P3.10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4" grpId="0" animBg="1"/>
      <p:bldP spid="80" grpId="0" animBg="1"/>
      <p:bldP spid="85" grpId="0" animBg="1"/>
      <p:bldP spid="91" grpId="0" animBg="1"/>
      <p:bldP spid="91" grpId="1" animBg="1"/>
      <p:bldP spid="92" grpId="0" animBg="1"/>
      <p:bldP spid="97" grpId="0" animBg="1"/>
      <p:bldP spid="103" grpId="0" animBg="1"/>
      <p:bldP spid="103" grpId="1" animBg="1"/>
      <p:bldP spid="104" grpId="0" animBg="1"/>
      <p:bldP spid="1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F216C2-43DF-ACDD-7054-DC313E9E8793}"/>
              </a:ext>
            </a:extLst>
          </p:cNvPr>
          <p:cNvGrpSpPr/>
          <p:nvPr/>
        </p:nvGrpSpPr>
        <p:grpSpPr>
          <a:xfrm>
            <a:off x="953825" y="1648628"/>
            <a:ext cx="10284349" cy="3560744"/>
            <a:chOff x="923150" y="1032033"/>
            <a:chExt cx="10284349" cy="3560744"/>
          </a:xfrm>
        </p:grpSpPr>
        <p:grpSp>
          <p:nvGrpSpPr>
            <p:cNvPr id="55" name="그룹 54"/>
            <p:cNvGrpSpPr/>
            <p:nvPr/>
          </p:nvGrpSpPr>
          <p:grpSpPr>
            <a:xfrm>
              <a:off x="923150" y="1032033"/>
              <a:ext cx="3888486" cy="1479996"/>
              <a:chOff x="479298" y="1738942"/>
              <a:chExt cx="3888486" cy="147999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79298" y="2570857"/>
                <a:ext cx="3888486" cy="648081"/>
                <a:chOff x="1415415" y="620649"/>
                <a:chExt cx="3888486" cy="648081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1415415" y="620649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4</a:t>
                  </a: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2063496" y="620649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3</a:t>
                  </a: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711577" y="620649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2</a:t>
                  </a: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3359658" y="620649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1</a:t>
                  </a: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4007739" y="620649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5</a:t>
                  </a: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4655820" y="620649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6</a:t>
                  </a: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551304" y="1738942"/>
                <a:ext cx="1944244" cy="442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300"/>
                  <a:t>Max</a:t>
                </a:r>
                <a:r>
                  <a:rPr lang="ko-KR" altLang="en-US" sz="2300"/>
                  <a:t>값 찾기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3316" y="2360295"/>
                <a:ext cx="3600450" cy="361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679055" y="1922526"/>
              <a:ext cx="249555" cy="3653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ko-KR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923150" y="2616232"/>
              <a:ext cx="10284346" cy="1976545"/>
              <a:chOff x="348219" y="3108662"/>
              <a:chExt cx="10284346" cy="197654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343406" y="3108662"/>
                <a:ext cx="3096387" cy="643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Max = self.array[0]</a:t>
                </a:r>
                <a:r>
                  <a:rPr lang="ko-KR" altLang="en-US"/>
                  <a:t>이므로</a:t>
                </a:r>
              </a:p>
              <a:p>
                <a:pPr>
                  <a:defRPr/>
                </a:pPr>
                <a:r>
                  <a:rPr lang="en-US" altLang="ko-KR"/>
                  <a:t>Max = 4</a:t>
                </a:r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348219" y="3140964"/>
                <a:ext cx="10284346" cy="1944243"/>
                <a:chOff x="456233" y="3429000"/>
                <a:chExt cx="10284346" cy="1944243"/>
              </a:xfrm>
            </p:grpSpPr>
            <p:sp>
              <p:nvSpPr>
                <p:cNvPr id="26" name="화살표: 오른쪽 25"/>
                <p:cNvSpPr/>
                <p:nvPr/>
              </p:nvSpPr>
              <p:spPr>
                <a:xfrm>
                  <a:off x="767334" y="3559543"/>
                  <a:ext cx="504063" cy="25825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67334" y="3429000"/>
                  <a:ext cx="97887" cy="26108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0" name="화살표: 오른쪽 29"/>
                <p:cNvSpPr/>
                <p:nvPr/>
              </p:nvSpPr>
              <p:spPr>
                <a:xfrm>
                  <a:off x="4295775" y="3559543"/>
                  <a:ext cx="468058" cy="25825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763833" y="3506832"/>
                  <a:ext cx="4788599" cy="366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dirty="0"/>
                    <a:t>반복문을 이용하여 </a:t>
                  </a:r>
                  <a:r>
                    <a:rPr lang="en-US" altLang="ko-KR" dirty="0"/>
                    <a:t>Max</a:t>
                  </a:r>
                  <a:r>
                    <a:rPr lang="ko-KR" altLang="en-US" dirty="0"/>
                    <a:t>과 </a:t>
                  </a:r>
                  <a:r>
                    <a:rPr lang="en-US" altLang="ko-KR" dirty="0"/>
                    <a:t>[</a:t>
                  </a:r>
                  <a:r>
                    <a:rPr lang="en-US" altLang="ko-KR" dirty="0" err="1"/>
                    <a:t>i</a:t>
                  </a:r>
                  <a:r>
                    <a:rPr lang="en-US" altLang="ko-KR" dirty="0"/>
                    <a:t>]</a:t>
                  </a:r>
                  <a:r>
                    <a:rPr lang="ko-KR" altLang="en-US" dirty="0"/>
                    <a:t> 의 크기를 비교</a:t>
                  </a:r>
                </a:p>
              </p:txBody>
            </p:sp>
            <p:cxnSp>
              <p:nvCxnSpPr>
                <p:cNvPr id="33" name="직선 화살표 연결선 32"/>
                <p:cNvCxnSpPr/>
                <p:nvPr/>
              </p:nvCxnSpPr>
              <p:spPr>
                <a:xfrm rot="10800000" flipV="1">
                  <a:off x="1919478" y="3874770"/>
                  <a:ext cx="4896611" cy="7063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456233" y="4725162"/>
                  <a:ext cx="2926491" cy="6396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/>
                    <a:t>만약</a:t>
                  </a:r>
                  <a:r>
                    <a:rPr lang="en-US" altLang="ko-KR"/>
                    <a:t> Max</a:t>
                  </a:r>
                  <a:r>
                    <a:rPr lang="ko-KR" altLang="en-US"/>
                    <a:t>보다 </a:t>
                  </a:r>
                  <a:r>
                    <a:rPr lang="en-US" altLang="ko-KR"/>
                    <a:t>[i]</a:t>
                  </a:r>
                  <a:r>
                    <a:rPr lang="ko-KR" altLang="en-US"/>
                    <a:t>가 크다면 </a:t>
                  </a:r>
                  <a:r>
                    <a:rPr lang="en-US" altLang="ko-KR"/>
                    <a:t>Max</a:t>
                  </a:r>
                  <a:r>
                    <a:rPr lang="ko-KR" altLang="en-US"/>
                    <a:t>를 </a:t>
                  </a:r>
                  <a:r>
                    <a:rPr lang="en-US" altLang="ko-KR"/>
                    <a:t>[i]</a:t>
                  </a:r>
                  <a:r>
                    <a:rPr lang="ko-KR" altLang="en-US"/>
                    <a:t>로 갱신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9444418" y="3429000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 dirty="0"/>
                    <a:t>4</a:t>
                  </a: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0092498" y="3429000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 dirty="0"/>
                    <a:t>3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552432" y="4077081"/>
                  <a:ext cx="540068" cy="3002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400"/>
                    <a:t>max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0092498" y="4079366"/>
                  <a:ext cx="648061" cy="3001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400"/>
                    <a:t>i = [1]</a:t>
                  </a:r>
                </a:p>
              </p:txBody>
            </p:sp>
            <p:sp>
              <p:nvSpPr>
                <p:cNvPr id="43" name="화살표: 오른쪽 42"/>
                <p:cNvSpPr/>
                <p:nvPr/>
              </p:nvSpPr>
              <p:spPr>
                <a:xfrm>
                  <a:off x="3503676" y="4885086"/>
                  <a:ext cx="648081" cy="319849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4673822" y="4725162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4</a:t>
                  </a: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951982" y="4716780"/>
                  <a:ext cx="648081" cy="6480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2800"/>
                    <a:t>3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465921" y="4774882"/>
                  <a:ext cx="576072" cy="548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3000"/>
                    <a:t>&gt;</a:t>
                  </a:r>
                </a:p>
              </p:txBody>
            </p:sp>
            <p:sp>
              <p:nvSpPr>
                <p:cNvPr id="50" name="화살표: 오른쪽 49"/>
                <p:cNvSpPr/>
                <p:nvPr/>
              </p:nvSpPr>
              <p:spPr>
                <a:xfrm>
                  <a:off x="6960108" y="4885086"/>
                  <a:ext cx="576072" cy="319849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752206" y="4813458"/>
                  <a:ext cx="2340291" cy="477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2500" dirty="0"/>
                    <a:t>Max = 4</a:t>
                  </a:r>
                  <a:r>
                    <a:rPr lang="ko-KR" altLang="en-US" sz="2500" dirty="0"/>
                    <a:t> 유지</a:t>
                  </a:r>
                </a:p>
              </p:txBody>
            </p:sp>
          </p:grpSp>
        </p:grpSp>
        <p:grpSp>
          <p:nvGrpSpPr>
            <p:cNvPr id="64" name="그룹 63"/>
            <p:cNvGrpSpPr/>
            <p:nvPr/>
          </p:nvGrpSpPr>
          <p:grpSpPr>
            <a:xfrm>
              <a:off x="9911337" y="1123950"/>
              <a:ext cx="1296162" cy="981264"/>
              <a:chOff x="9467485" y="1504664"/>
              <a:chExt cx="1296162" cy="98126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9467486" y="1504664"/>
                <a:ext cx="648081" cy="64808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4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0115565" y="1504664"/>
                <a:ext cx="648081" cy="648081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80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575498" y="2185701"/>
                <a:ext cx="540068" cy="300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/>
                  <a:t>max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115564" y="2185700"/>
                <a:ext cx="648081" cy="298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/>
                  <a:t>i = [2]</a:t>
                </a:r>
              </a:p>
            </p:txBody>
          </p:sp>
        </p:grpSp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8040" t="63050" r="2230" b="7920"/>
            <a:stretch>
              <a:fillRect/>
            </a:stretch>
          </p:blipFill>
          <p:spPr>
            <a:xfrm>
              <a:off x="5014721" y="1270868"/>
              <a:ext cx="4176522" cy="12411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0B2E1E-CD1D-1A5E-0374-CAC253B5C7D7}"/>
                </a:ext>
              </a:extLst>
            </p:cNvPr>
            <p:cNvSpPr txBox="1"/>
            <p:nvPr/>
          </p:nvSpPr>
          <p:spPr>
            <a:xfrm>
              <a:off x="1094885" y="15016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FA5076-355C-60E6-6735-E4B8F33850A3}"/>
                </a:ext>
              </a:extLst>
            </p:cNvPr>
            <p:cNvSpPr txBox="1"/>
            <p:nvPr/>
          </p:nvSpPr>
          <p:spPr>
            <a:xfrm>
              <a:off x="1760969" y="1493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0022C8-7C9F-E39F-A7E9-89B059FAA738}"/>
                </a:ext>
              </a:extLst>
            </p:cNvPr>
            <p:cNvSpPr txBox="1"/>
            <p:nvPr/>
          </p:nvSpPr>
          <p:spPr>
            <a:xfrm>
              <a:off x="2433419" y="150084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6530D5-CC69-23C5-B578-2CE5DB2F7F43}"/>
                </a:ext>
              </a:extLst>
            </p:cNvPr>
            <p:cNvSpPr txBox="1"/>
            <p:nvPr/>
          </p:nvSpPr>
          <p:spPr>
            <a:xfrm>
              <a:off x="3723215" y="150084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0A72D-5C3D-9B8C-127A-5DD36CB2E8F8}"/>
                </a:ext>
              </a:extLst>
            </p:cNvPr>
            <p:cNvSpPr txBox="1"/>
            <p:nvPr/>
          </p:nvSpPr>
          <p:spPr>
            <a:xfrm>
              <a:off x="4356314" y="1493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706EC1-3D83-0A81-348E-085ECD8AB3EE}"/>
                </a:ext>
              </a:extLst>
            </p:cNvPr>
            <p:cNvSpPr txBox="1"/>
            <p:nvPr/>
          </p:nvSpPr>
          <p:spPr>
            <a:xfrm>
              <a:off x="3075135" y="1493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4BEF8B2-DCC1-5BB9-12F2-8FE72E5116D5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: P3.10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5269" y="439676"/>
            <a:ext cx="1944244" cy="44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/>
              <a:t>Max</a:t>
            </a:r>
            <a:r>
              <a:rPr lang="ko-KR" altLang="en-US" sz="2300" dirty="0"/>
              <a:t>값 찾기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9287" y="949583"/>
            <a:ext cx="36004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11" name="그룹 10"/>
          <p:cNvGrpSpPr/>
          <p:nvPr/>
        </p:nvGrpSpPr>
        <p:grpSpPr>
          <a:xfrm>
            <a:off x="245269" y="1160145"/>
            <a:ext cx="3888486" cy="648081"/>
            <a:chOff x="1415415" y="620649"/>
            <a:chExt cx="3888486" cy="648081"/>
          </a:xfrm>
        </p:grpSpPr>
        <p:sp>
          <p:nvSpPr>
            <p:cNvPr id="4" name="직사각형 3"/>
            <p:cNvSpPr/>
            <p:nvPr/>
          </p:nvSpPr>
          <p:spPr>
            <a:xfrm>
              <a:off x="1415415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63496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11577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2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9658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07739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5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55820" y="620649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6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176135" y="1808226"/>
            <a:ext cx="249555" cy="365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grpSp>
        <p:nvGrpSpPr>
          <p:cNvPr id="59" name="그룹 58"/>
          <p:cNvGrpSpPr/>
          <p:nvPr/>
        </p:nvGrpSpPr>
        <p:grpSpPr>
          <a:xfrm>
            <a:off x="4799839" y="1130558"/>
            <a:ext cx="1296161" cy="950297"/>
            <a:chOff x="9467482" y="3029248"/>
            <a:chExt cx="1296161" cy="950297"/>
          </a:xfrm>
        </p:grpSpPr>
        <p:sp>
          <p:nvSpPr>
            <p:cNvPr id="55" name="직사각형 54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575497" y="3677329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max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115562" y="3679615"/>
              <a:ext cx="648061" cy="299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[1]</a:t>
              </a:r>
            </a:p>
          </p:txBody>
        </p:sp>
      </p:grpSp>
      <p:sp>
        <p:nvSpPr>
          <p:cNvPr id="60" name="화살표: 아래쪽 59"/>
          <p:cNvSpPr/>
          <p:nvPr/>
        </p:nvSpPr>
        <p:spPr>
          <a:xfrm rot="10800000">
            <a:off x="1055369" y="194090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66" name="그룹 65"/>
          <p:cNvGrpSpPr/>
          <p:nvPr/>
        </p:nvGrpSpPr>
        <p:grpSpPr>
          <a:xfrm>
            <a:off x="6762081" y="1130558"/>
            <a:ext cx="5238656" cy="656463"/>
            <a:chOff x="4696887" y="4317028"/>
            <a:chExt cx="5238656" cy="656463"/>
          </a:xfrm>
        </p:grpSpPr>
        <p:sp>
          <p:nvSpPr>
            <p:cNvPr id="61" name="직사각형 60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&gt;</a:t>
              </a:r>
            </a:p>
          </p:txBody>
        </p:sp>
        <p:sp>
          <p:nvSpPr>
            <p:cNvPr id="64" name="화살표: 오른쪽 63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75273" y="4413706"/>
              <a:ext cx="216027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 dirty="0"/>
                <a:t>Max = 4 </a:t>
              </a:r>
              <a:r>
                <a:rPr lang="ko-KR" altLang="en-US" sz="2500" dirty="0"/>
                <a:t>유지</a:t>
              </a:r>
            </a:p>
          </p:txBody>
        </p:sp>
      </p:grpSp>
      <p:sp>
        <p:nvSpPr>
          <p:cNvPr id="67" name="화살표: 아래쪽 66"/>
          <p:cNvSpPr/>
          <p:nvPr/>
        </p:nvSpPr>
        <p:spPr>
          <a:xfrm rot="10800000">
            <a:off x="1703450" y="194090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8" name="화살표: 아래쪽 67"/>
          <p:cNvSpPr/>
          <p:nvPr/>
        </p:nvSpPr>
        <p:spPr>
          <a:xfrm rot="10800000">
            <a:off x="2342531" y="194090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69" name="그룹 68"/>
          <p:cNvGrpSpPr/>
          <p:nvPr/>
        </p:nvGrpSpPr>
        <p:grpSpPr>
          <a:xfrm>
            <a:off x="4799839" y="2173605"/>
            <a:ext cx="1296161" cy="950297"/>
            <a:chOff x="9467482" y="3029248"/>
            <a:chExt cx="1296161" cy="950297"/>
          </a:xfrm>
        </p:grpSpPr>
        <p:sp>
          <p:nvSpPr>
            <p:cNvPr id="70" name="직사각형 69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75497" y="3677329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max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15562" y="3679615"/>
              <a:ext cx="648061" cy="299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[2]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762082" y="2173605"/>
            <a:ext cx="5238656" cy="656463"/>
            <a:chOff x="4696887" y="4317028"/>
            <a:chExt cx="5238656" cy="656463"/>
          </a:xfrm>
        </p:grpSpPr>
        <p:sp>
          <p:nvSpPr>
            <p:cNvPr id="75" name="직사각형 74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&gt;</a:t>
              </a:r>
            </a:p>
          </p:txBody>
        </p:sp>
        <p:sp>
          <p:nvSpPr>
            <p:cNvPr id="78" name="화살표: 오른쪽 77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75273" y="4413706"/>
              <a:ext cx="2160270" cy="465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Max = 4 </a:t>
              </a:r>
              <a:r>
                <a:rPr lang="ko-KR" altLang="en-US" sz="2500"/>
                <a:t>유지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799839" y="3205311"/>
            <a:ext cx="1296161" cy="950297"/>
            <a:chOff x="9467482" y="3029248"/>
            <a:chExt cx="1296161" cy="950297"/>
          </a:xfrm>
        </p:grpSpPr>
        <p:sp>
          <p:nvSpPr>
            <p:cNvPr id="81" name="직사각형 80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75497" y="3677329"/>
              <a:ext cx="540068" cy="3002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max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115562" y="3679615"/>
              <a:ext cx="648061" cy="299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[3]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762080" y="3205311"/>
            <a:ext cx="5238658" cy="656463"/>
            <a:chOff x="4696887" y="4317028"/>
            <a:chExt cx="5238658" cy="656463"/>
          </a:xfrm>
        </p:grpSpPr>
        <p:sp>
          <p:nvSpPr>
            <p:cNvPr id="86" name="직사각형 85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&gt;</a:t>
              </a:r>
            </a:p>
          </p:txBody>
        </p:sp>
        <p:sp>
          <p:nvSpPr>
            <p:cNvPr id="89" name="화살표: 오른쪽 88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775273" y="4413705"/>
              <a:ext cx="2160272" cy="471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Max = 4 </a:t>
              </a:r>
              <a:r>
                <a:rPr lang="ko-KR" altLang="en-US" sz="2500"/>
                <a:t>유지</a:t>
              </a:r>
            </a:p>
          </p:txBody>
        </p:sp>
      </p:grpSp>
      <p:sp>
        <p:nvSpPr>
          <p:cNvPr id="91" name="화살표: 아래쪽 90"/>
          <p:cNvSpPr/>
          <p:nvPr/>
        </p:nvSpPr>
        <p:spPr>
          <a:xfrm rot="10800000">
            <a:off x="2999612" y="194090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92" name="그룹 91"/>
          <p:cNvGrpSpPr/>
          <p:nvPr/>
        </p:nvGrpSpPr>
        <p:grpSpPr>
          <a:xfrm>
            <a:off x="4799838" y="4314361"/>
            <a:ext cx="1296161" cy="950297"/>
            <a:chOff x="9467482" y="3029248"/>
            <a:chExt cx="1296161" cy="950297"/>
          </a:xfrm>
        </p:grpSpPr>
        <p:sp>
          <p:nvSpPr>
            <p:cNvPr id="93" name="직사각형 92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575497" y="3677329"/>
              <a:ext cx="540068" cy="300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max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115562" y="3679614"/>
              <a:ext cx="648061" cy="30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[4]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62080" y="4314361"/>
            <a:ext cx="5094640" cy="656463"/>
            <a:chOff x="4696887" y="4317028"/>
            <a:chExt cx="5094640" cy="656463"/>
          </a:xfrm>
        </p:grpSpPr>
        <p:sp>
          <p:nvSpPr>
            <p:cNvPr id="98" name="직사각형 97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4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&lt;</a:t>
              </a:r>
            </a:p>
          </p:txBody>
        </p:sp>
        <p:sp>
          <p:nvSpPr>
            <p:cNvPr id="101" name="화살표: 오른쪽 100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75273" y="4413704"/>
              <a:ext cx="2016254" cy="467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Max = 5 </a:t>
              </a:r>
              <a:endParaRPr lang="ko-KR" altLang="en-US" sz="2500"/>
            </a:p>
          </p:txBody>
        </p:sp>
      </p:grpSp>
      <p:sp>
        <p:nvSpPr>
          <p:cNvPr id="103" name="화살표: 아래쪽 102"/>
          <p:cNvSpPr/>
          <p:nvPr/>
        </p:nvSpPr>
        <p:spPr>
          <a:xfrm rot="10800000">
            <a:off x="3629692" y="1940909"/>
            <a:ext cx="360045" cy="4653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4" name="그룹 103"/>
          <p:cNvGrpSpPr/>
          <p:nvPr/>
        </p:nvGrpSpPr>
        <p:grpSpPr>
          <a:xfrm>
            <a:off x="4799839" y="5480685"/>
            <a:ext cx="1296161" cy="950297"/>
            <a:chOff x="9467482" y="3029248"/>
            <a:chExt cx="1296161" cy="950297"/>
          </a:xfrm>
        </p:grpSpPr>
        <p:sp>
          <p:nvSpPr>
            <p:cNvPr id="105" name="직사각형 104"/>
            <p:cNvSpPr/>
            <p:nvPr/>
          </p:nvSpPr>
          <p:spPr>
            <a:xfrm>
              <a:off x="946748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5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0115562" y="302924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575496" y="3677329"/>
              <a:ext cx="540068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max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115562" y="3679614"/>
              <a:ext cx="648061" cy="300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i = [5]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762080" y="5480685"/>
            <a:ext cx="5094640" cy="656463"/>
            <a:chOff x="4696887" y="4317028"/>
            <a:chExt cx="5094640" cy="656463"/>
          </a:xfrm>
        </p:grpSpPr>
        <p:sp>
          <p:nvSpPr>
            <p:cNvPr id="110" name="직사각형 109"/>
            <p:cNvSpPr/>
            <p:nvPr/>
          </p:nvSpPr>
          <p:spPr>
            <a:xfrm>
              <a:off x="4696887" y="4325410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5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975047" y="4317028"/>
              <a:ext cx="648081" cy="648081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/>
                <a:t>6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88985" y="4375130"/>
              <a:ext cx="576073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0"/>
                <a:t>&lt;</a:t>
              </a:r>
            </a:p>
          </p:txBody>
        </p:sp>
        <p:sp>
          <p:nvSpPr>
            <p:cNvPr id="113" name="화살표: 오른쪽 112"/>
            <p:cNvSpPr/>
            <p:nvPr/>
          </p:nvSpPr>
          <p:spPr>
            <a:xfrm>
              <a:off x="6983173" y="4485334"/>
              <a:ext cx="576072" cy="319849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75273" y="4413704"/>
              <a:ext cx="2016254" cy="463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500"/>
                <a:t>Max = 6 </a:t>
              </a:r>
              <a:endParaRPr lang="ko-KR" altLang="en-US" sz="25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1E3C96-679A-80B4-F940-F1F65E99B9E9}"/>
              </a:ext>
            </a:extLst>
          </p:cNvPr>
          <p:cNvSpPr txBox="1"/>
          <p:nvPr/>
        </p:nvSpPr>
        <p:spPr>
          <a:xfrm>
            <a:off x="413657" y="769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8853E-6ADC-FF5A-760F-F9E65B74F57F}"/>
              </a:ext>
            </a:extLst>
          </p:cNvPr>
          <p:cNvSpPr txBox="1"/>
          <p:nvPr/>
        </p:nvSpPr>
        <p:spPr>
          <a:xfrm>
            <a:off x="1079741" y="761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8128F-0D96-3B6A-C883-C9BD3DDBE241}"/>
              </a:ext>
            </a:extLst>
          </p:cNvPr>
          <p:cNvSpPr txBox="1"/>
          <p:nvPr/>
        </p:nvSpPr>
        <p:spPr>
          <a:xfrm>
            <a:off x="1752191" y="7688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50745-1929-E38A-029D-4E4D8FA89822}"/>
              </a:ext>
            </a:extLst>
          </p:cNvPr>
          <p:cNvSpPr txBox="1"/>
          <p:nvPr/>
        </p:nvSpPr>
        <p:spPr>
          <a:xfrm>
            <a:off x="3041987" y="7688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E042C-90DD-9809-D437-897DE1A68301}"/>
              </a:ext>
            </a:extLst>
          </p:cNvPr>
          <p:cNvSpPr txBox="1"/>
          <p:nvPr/>
        </p:nvSpPr>
        <p:spPr>
          <a:xfrm>
            <a:off x="3675086" y="761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4A61E-DC05-C25C-976D-37B453C3D149}"/>
              </a:ext>
            </a:extLst>
          </p:cNvPr>
          <p:cNvSpPr txBox="1"/>
          <p:nvPr/>
        </p:nvSpPr>
        <p:spPr>
          <a:xfrm>
            <a:off x="2393907" y="761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E7E5A-6BFB-C6B9-0C2F-85DD4074F1E2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하</a:t>
            </a:r>
            <a:r>
              <a:rPr lang="en-US" altLang="ko-KR" dirty="0"/>
              <a:t>) : P3.10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4" grpId="0" animBg="1"/>
      <p:bldP spid="80" grpId="0" animBg="1"/>
      <p:bldP spid="85" grpId="0" animBg="1"/>
      <p:bldP spid="91" grpId="0" animBg="1"/>
      <p:bldP spid="91" grpId="1" animBg="1"/>
      <p:bldP spid="92" grpId="0" animBg="1"/>
      <p:bldP spid="97" grpId="0" animBg="1"/>
      <p:bldP spid="103" grpId="0" animBg="1"/>
      <p:bldP spid="103" grpId="1" animBg="1"/>
      <p:bldP spid="104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8BDD7C7-522E-B99B-8E15-EDBD5C3BC968}"/>
              </a:ext>
            </a:extLst>
          </p:cNvPr>
          <p:cNvGrpSpPr/>
          <p:nvPr/>
        </p:nvGrpSpPr>
        <p:grpSpPr>
          <a:xfrm>
            <a:off x="1530896" y="541019"/>
            <a:ext cx="8778964" cy="5852162"/>
            <a:chOff x="1273266" y="491308"/>
            <a:chExt cx="9065624" cy="608874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4F7BF58-E173-9A32-86E7-6665A704FD5D}"/>
                </a:ext>
              </a:extLst>
            </p:cNvPr>
            <p:cNvGrpSpPr/>
            <p:nvPr/>
          </p:nvGrpSpPr>
          <p:grpSpPr>
            <a:xfrm>
              <a:off x="1848223" y="3609029"/>
              <a:ext cx="6956965" cy="2971022"/>
              <a:chOff x="442686" y="3547291"/>
              <a:chExt cx="6956965" cy="2971022"/>
            </a:xfrm>
          </p:grpSpPr>
          <p:sp>
            <p:nvSpPr>
              <p:cNvPr id="20" name="말풍선: 사각형 19">
                <a:extLst>
                  <a:ext uri="{FF2B5EF4-FFF2-40B4-BE49-F238E27FC236}">
                    <a16:creationId xmlns:a16="http://schemas.microsoft.com/office/drawing/2014/main" id="{0C7CC51A-40AF-B59E-778E-DA0A4C4DD7B8}"/>
                  </a:ext>
                </a:extLst>
              </p:cNvPr>
              <p:cNvSpPr/>
              <p:nvPr/>
            </p:nvSpPr>
            <p:spPr>
              <a:xfrm>
                <a:off x="442686" y="5456199"/>
                <a:ext cx="1964048" cy="1062114"/>
              </a:xfrm>
              <a:prstGeom prst="wedgeRectCallout">
                <a:avLst>
                  <a:gd name="adj1" fmla="val 35386"/>
                  <a:gd name="adj2" fmla="val -124064"/>
                </a:avLst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삽입하면 이후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10,20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의 위치가 뒤로 밀림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8E6E07B-9D03-C9C3-70E0-7B37F75E3425}"/>
                  </a:ext>
                </a:extLst>
              </p:cNvPr>
              <p:cNvGrpSpPr/>
              <p:nvPr/>
            </p:nvGrpSpPr>
            <p:grpSpPr>
              <a:xfrm>
                <a:off x="1278515" y="3923994"/>
                <a:ext cx="1426224" cy="695903"/>
                <a:chOff x="8241477" y="2380399"/>
                <a:chExt cx="1426224" cy="695903"/>
              </a:xfrm>
            </p:grpSpPr>
            <p:sp>
              <p:nvSpPr>
                <p:cNvPr id="22" name="화살표: 오른쪽 21">
                  <a:extLst>
                    <a:ext uri="{FF2B5EF4-FFF2-40B4-BE49-F238E27FC236}">
                      <a16:creationId xmlns:a16="http://schemas.microsoft.com/office/drawing/2014/main" id="{7E32DC79-5803-9AE4-39F3-B9B2B00A6495}"/>
                    </a:ext>
                  </a:extLst>
                </p:cNvPr>
                <p:cNvSpPr/>
                <p:nvPr/>
              </p:nvSpPr>
              <p:spPr>
                <a:xfrm>
                  <a:off x="8268789" y="2749731"/>
                  <a:ext cx="1371600" cy="326571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0089CE0-4032-0EE6-DC87-51973D2A8498}"/>
                    </a:ext>
                  </a:extLst>
                </p:cNvPr>
                <p:cNvSpPr txBox="1"/>
                <p:nvPr/>
              </p:nvSpPr>
              <p:spPr>
                <a:xfrm>
                  <a:off x="8241477" y="2380399"/>
                  <a:ext cx="1426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Insert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(0,30)</a:t>
                  </a: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0B186C3-3870-25D7-3547-AF48A3209FDE}"/>
                  </a:ext>
                </a:extLst>
              </p:cNvPr>
              <p:cNvSpPr/>
              <p:nvPr/>
            </p:nvSpPr>
            <p:spPr>
              <a:xfrm>
                <a:off x="2883455" y="3547291"/>
                <a:ext cx="4516196" cy="151529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180B4E2-FCA7-2505-DA33-C76DB2E424E5}"/>
                  </a:ext>
                </a:extLst>
              </p:cNvPr>
              <p:cNvSpPr/>
              <p:nvPr/>
            </p:nvSpPr>
            <p:spPr>
              <a:xfrm>
                <a:off x="3092458" y="3769360"/>
                <a:ext cx="1175657" cy="10907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/>
                  <a:t>30</a:t>
                </a:r>
                <a:endParaRPr lang="ko-KR" altLang="en-US" sz="44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59ECEFD-CB13-1855-6EBC-6514E820DFE8}"/>
                  </a:ext>
                </a:extLst>
              </p:cNvPr>
              <p:cNvSpPr/>
              <p:nvPr/>
            </p:nvSpPr>
            <p:spPr>
              <a:xfrm>
                <a:off x="5977364" y="3769360"/>
                <a:ext cx="1175657" cy="10907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/>
                  <a:t>20</a:t>
                </a:r>
                <a:endParaRPr lang="ko-KR" altLang="en-US" sz="4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DA16280-D431-9E49-5C80-895FE9CD060A}"/>
                  </a:ext>
                </a:extLst>
              </p:cNvPr>
              <p:cNvSpPr/>
              <p:nvPr/>
            </p:nvSpPr>
            <p:spPr>
              <a:xfrm>
                <a:off x="4534911" y="3769360"/>
                <a:ext cx="1175657" cy="10907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/>
                  <a:t>10</a:t>
                </a:r>
                <a:endParaRPr lang="ko-KR" altLang="en-US" sz="4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81161-524B-6707-0B4B-03DDD4646DD9}"/>
                  </a:ext>
                </a:extLst>
              </p:cNvPr>
              <p:cNvSpPr txBox="1"/>
              <p:nvPr/>
            </p:nvSpPr>
            <p:spPr>
              <a:xfrm>
                <a:off x="3521428" y="506258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0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0CAE94-DBDA-288A-4434-86A54CAC52F9}"/>
                  </a:ext>
                </a:extLst>
              </p:cNvPr>
              <p:cNvSpPr txBox="1"/>
              <p:nvPr/>
            </p:nvSpPr>
            <p:spPr>
              <a:xfrm>
                <a:off x="4982695" y="506188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9D1A24-C712-6359-9FA4-7C987398AD3C}"/>
                  </a:ext>
                </a:extLst>
              </p:cNvPr>
              <p:cNvSpPr txBox="1"/>
              <p:nvPr/>
            </p:nvSpPr>
            <p:spPr>
              <a:xfrm>
                <a:off x="6491051" y="506188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08862D8-43E0-5087-297B-6A0A47674A91}"/>
                </a:ext>
              </a:extLst>
            </p:cNvPr>
            <p:cNvGrpSpPr/>
            <p:nvPr/>
          </p:nvGrpSpPr>
          <p:grpSpPr>
            <a:xfrm>
              <a:off x="1273266" y="491308"/>
              <a:ext cx="9065624" cy="2926082"/>
              <a:chOff x="442686" y="384628"/>
              <a:chExt cx="9065624" cy="292608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68579EC-7977-D778-D371-83B6297C4288}"/>
                  </a:ext>
                </a:extLst>
              </p:cNvPr>
              <p:cNvGrpSpPr/>
              <p:nvPr/>
            </p:nvGrpSpPr>
            <p:grpSpPr>
              <a:xfrm>
                <a:off x="442686" y="384628"/>
                <a:ext cx="9065624" cy="2926082"/>
                <a:chOff x="849086" y="2416628"/>
                <a:chExt cx="9065624" cy="2926082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DD122D8D-FF62-F614-F59F-4EF397149833}"/>
                    </a:ext>
                  </a:extLst>
                </p:cNvPr>
                <p:cNvSpPr/>
                <p:nvPr/>
              </p:nvSpPr>
              <p:spPr>
                <a:xfrm>
                  <a:off x="849086" y="2416629"/>
                  <a:ext cx="783771" cy="1515291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말풍선: 사각형 4">
                  <a:extLst>
                    <a:ext uri="{FF2B5EF4-FFF2-40B4-BE49-F238E27FC236}">
                      <a16:creationId xmlns:a16="http://schemas.microsoft.com/office/drawing/2014/main" id="{577761DA-5040-634F-32B9-E982AC4D9CAB}"/>
                    </a:ext>
                  </a:extLst>
                </p:cNvPr>
                <p:cNvSpPr/>
                <p:nvPr/>
              </p:nvSpPr>
              <p:spPr>
                <a:xfrm>
                  <a:off x="1358537" y="4506688"/>
                  <a:ext cx="1476103" cy="836022"/>
                </a:xfrm>
                <a:prstGeom prst="wedgeRectCallout">
                  <a:avLst>
                    <a:gd name="adj1" fmla="val -55511"/>
                    <a:gd name="adj2" fmla="val -104933"/>
                  </a:avLst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공백 상태의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리스트</a:t>
                  </a: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E64CB5B9-EA6D-A5FC-1B6E-348841503D11}"/>
                    </a:ext>
                  </a:extLst>
                </p:cNvPr>
                <p:cNvGrpSpPr/>
                <p:nvPr/>
              </p:nvGrpSpPr>
              <p:grpSpPr>
                <a:xfrm>
                  <a:off x="1801489" y="2826322"/>
                  <a:ext cx="1426224" cy="695903"/>
                  <a:chOff x="8241477" y="2380399"/>
                  <a:chExt cx="1426224" cy="695903"/>
                </a:xfrm>
              </p:grpSpPr>
              <p:sp>
                <p:nvSpPr>
                  <p:cNvPr id="6" name="화살표: 오른쪽 5">
                    <a:extLst>
                      <a:ext uri="{FF2B5EF4-FFF2-40B4-BE49-F238E27FC236}">
                        <a16:creationId xmlns:a16="http://schemas.microsoft.com/office/drawing/2014/main" id="{4C3EE682-84A1-ABED-3570-52056DBA4D8A}"/>
                      </a:ext>
                    </a:extLst>
                  </p:cNvPr>
                  <p:cNvSpPr/>
                  <p:nvPr/>
                </p:nvSpPr>
                <p:spPr>
                  <a:xfrm>
                    <a:off x="8268789" y="2749731"/>
                    <a:ext cx="1371600" cy="326571"/>
                  </a:xfrm>
                  <a:prstGeom prst="rightArrow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A6853EC-8642-4C4C-0F1C-EAEEDF0FB8E1}"/>
                      </a:ext>
                    </a:extLst>
                  </p:cNvPr>
                  <p:cNvSpPr txBox="1"/>
                  <p:nvPr/>
                </p:nvSpPr>
                <p:spPr>
                  <a:xfrm>
                    <a:off x="8241477" y="2380399"/>
                    <a:ext cx="14262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Insert</a:t>
                    </a:r>
                    <a:r>
                      <a:rPr lang="ko-KR" altLang="en-US" dirty="0"/>
                      <a:t> </a:t>
                    </a:r>
                    <a:r>
                      <a:rPr lang="en-US" altLang="ko-KR" dirty="0"/>
                      <a:t>(0,10)</a:t>
                    </a:r>
                  </a:p>
                </p:txBody>
              </p:sp>
            </p:grp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E79E235-0767-E54C-89AA-08144BDA7201}"/>
                    </a:ext>
                  </a:extLst>
                </p:cNvPr>
                <p:cNvSpPr/>
                <p:nvPr/>
              </p:nvSpPr>
              <p:spPr>
                <a:xfrm>
                  <a:off x="3396346" y="2416628"/>
                  <a:ext cx="1606730" cy="1515291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359F7F25-6753-E296-E7CD-DEB75908647C}"/>
                    </a:ext>
                  </a:extLst>
                </p:cNvPr>
                <p:cNvSpPr/>
                <p:nvPr/>
              </p:nvSpPr>
              <p:spPr>
                <a:xfrm>
                  <a:off x="3605349" y="2638697"/>
                  <a:ext cx="1175657" cy="109074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400" dirty="0"/>
                    <a:t>10</a:t>
                  </a:r>
                  <a:endParaRPr lang="ko-KR" altLang="en-US" sz="4400" dirty="0"/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57686115-B2D7-667E-004C-9F9DC2905BED}"/>
                    </a:ext>
                  </a:extLst>
                </p:cNvPr>
                <p:cNvGrpSpPr/>
                <p:nvPr/>
              </p:nvGrpSpPr>
              <p:grpSpPr>
                <a:xfrm>
                  <a:off x="5212079" y="2836119"/>
                  <a:ext cx="1426224" cy="695903"/>
                  <a:chOff x="8241477" y="2380399"/>
                  <a:chExt cx="1426224" cy="695903"/>
                </a:xfrm>
              </p:grpSpPr>
              <p:sp>
                <p:nvSpPr>
                  <p:cNvPr id="12" name="화살표: 오른쪽 11">
                    <a:extLst>
                      <a:ext uri="{FF2B5EF4-FFF2-40B4-BE49-F238E27FC236}">
                        <a16:creationId xmlns:a16="http://schemas.microsoft.com/office/drawing/2014/main" id="{BFE692D6-82C6-4A8C-67BC-574B0653B9C9}"/>
                      </a:ext>
                    </a:extLst>
                  </p:cNvPr>
                  <p:cNvSpPr/>
                  <p:nvPr/>
                </p:nvSpPr>
                <p:spPr>
                  <a:xfrm>
                    <a:off x="8268789" y="2749731"/>
                    <a:ext cx="1371600" cy="326571"/>
                  </a:xfrm>
                  <a:prstGeom prst="rightArrow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98F0E2A-C607-D519-52F8-C272C9C1AE30}"/>
                      </a:ext>
                    </a:extLst>
                  </p:cNvPr>
                  <p:cNvSpPr txBox="1"/>
                  <p:nvPr/>
                </p:nvSpPr>
                <p:spPr>
                  <a:xfrm>
                    <a:off x="8241477" y="2380399"/>
                    <a:ext cx="14262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Insert</a:t>
                    </a:r>
                    <a:r>
                      <a:rPr lang="ko-KR" altLang="en-US" dirty="0"/>
                      <a:t> </a:t>
                    </a:r>
                    <a:r>
                      <a:rPr lang="en-US" altLang="ko-KR" dirty="0"/>
                      <a:t>(1,20)</a:t>
                    </a:r>
                  </a:p>
                </p:txBody>
              </p:sp>
            </p:grp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FD286A8-B145-BF35-8DFA-2292561E7464}"/>
                    </a:ext>
                  </a:extLst>
                </p:cNvPr>
                <p:cNvSpPr/>
                <p:nvPr/>
              </p:nvSpPr>
              <p:spPr>
                <a:xfrm>
                  <a:off x="6847306" y="2416628"/>
                  <a:ext cx="3067404" cy="1515291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519DAD4-72D5-7FE1-71C0-F485B6C705EB}"/>
                    </a:ext>
                  </a:extLst>
                </p:cNvPr>
                <p:cNvSpPr/>
                <p:nvPr/>
              </p:nvSpPr>
              <p:spPr>
                <a:xfrm>
                  <a:off x="7056309" y="2638697"/>
                  <a:ext cx="1175657" cy="109074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400" dirty="0"/>
                    <a:t>10</a:t>
                  </a:r>
                  <a:endParaRPr lang="ko-KR" altLang="en-US" sz="4400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2BE036D9-9CE6-63F4-7A1B-D14196FB705E}"/>
                    </a:ext>
                  </a:extLst>
                </p:cNvPr>
                <p:cNvSpPr/>
                <p:nvPr/>
              </p:nvSpPr>
              <p:spPr>
                <a:xfrm>
                  <a:off x="8498762" y="2628898"/>
                  <a:ext cx="1175657" cy="109074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400" dirty="0"/>
                    <a:t>20</a:t>
                  </a:r>
                  <a:endParaRPr lang="ko-KR" altLang="en-US" sz="4400" dirty="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27884B-2E0F-C316-4924-55A1BB3753B0}"/>
                  </a:ext>
                </a:extLst>
              </p:cNvPr>
              <p:cNvSpPr txBox="1"/>
              <p:nvPr/>
            </p:nvSpPr>
            <p:spPr>
              <a:xfrm>
                <a:off x="3634453" y="189991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0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0A5565-E92E-34C3-9700-3C901D08B1AC}"/>
                  </a:ext>
                </a:extLst>
              </p:cNvPr>
              <p:cNvSpPr txBox="1"/>
              <p:nvPr/>
            </p:nvSpPr>
            <p:spPr>
              <a:xfrm>
                <a:off x="7097330" y="191951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0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5312F2-9ABA-DAA1-D5A6-D6F509829D54}"/>
                  </a:ext>
                </a:extLst>
              </p:cNvPr>
              <p:cNvSpPr txBox="1"/>
              <p:nvPr/>
            </p:nvSpPr>
            <p:spPr>
              <a:xfrm>
                <a:off x="8521332" y="191951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9F94F0-5BA9-C33A-000E-4ABCD6758D39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 : P3.12</a:t>
            </a:r>
          </a:p>
        </p:txBody>
      </p:sp>
    </p:spTree>
    <p:extLst>
      <p:ext uri="{BB962C8B-B14F-4D97-AF65-F5344CB8AC3E}">
        <p14:creationId xmlns:p14="http://schemas.microsoft.com/office/powerpoint/2010/main" val="6551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0F15C5-E5B4-DDD2-D6AD-AEB788556B77}"/>
              </a:ext>
            </a:extLst>
          </p:cNvPr>
          <p:cNvGrpSpPr/>
          <p:nvPr/>
        </p:nvGrpSpPr>
        <p:grpSpPr>
          <a:xfrm>
            <a:off x="543072" y="3679679"/>
            <a:ext cx="9700994" cy="2747246"/>
            <a:chOff x="543072" y="3679679"/>
            <a:chExt cx="9700994" cy="274724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E5AAB8-6F30-5571-304B-E23C329822A6}"/>
                </a:ext>
              </a:extLst>
            </p:cNvPr>
            <p:cNvSpPr/>
            <p:nvPr/>
          </p:nvSpPr>
          <p:spPr>
            <a:xfrm>
              <a:off x="2801179" y="3679679"/>
              <a:ext cx="7442887" cy="15152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697754E-0B90-203B-8A16-918867E5A651}"/>
                </a:ext>
              </a:extLst>
            </p:cNvPr>
            <p:cNvSpPr/>
            <p:nvPr/>
          </p:nvSpPr>
          <p:spPr>
            <a:xfrm>
              <a:off x="3010183" y="3901748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30</a:t>
              </a:r>
              <a:endParaRPr lang="ko-KR" altLang="en-US" sz="4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A06C61-1286-D6AB-8CDD-590FB2DA3737}"/>
                </a:ext>
              </a:extLst>
            </p:cNvPr>
            <p:cNvSpPr/>
            <p:nvPr/>
          </p:nvSpPr>
          <p:spPr>
            <a:xfrm>
              <a:off x="5895089" y="3901748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40</a:t>
              </a:r>
              <a:endParaRPr lang="ko-KR" altLang="en-US" sz="4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024322-CFB6-BB9D-CDA4-E68DD40BD22C}"/>
                </a:ext>
              </a:extLst>
            </p:cNvPr>
            <p:cNvSpPr/>
            <p:nvPr/>
          </p:nvSpPr>
          <p:spPr>
            <a:xfrm>
              <a:off x="4452636" y="3901748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10</a:t>
              </a:r>
              <a:endParaRPr lang="ko-KR" altLang="en-US" sz="44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F4F4008-8D8D-9B8D-CA9B-B66E563B91B9}"/>
                </a:ext>
              </a:extLst>
            </p:cNvPr>
            <p:cNvGrpSpPr/>
            <p:nvPr/>
          </p:nvGrpSpPr>
          <p:grpSpPr>
            <a:xfrm>
              <a:off x="853048" y="4137941"/>
              <a:ext cx="1908728" cy="657132"/>
              <a:chOff x="8041637" y="2419170"/>
              <a:chExt cx="1908728" cy="657132"/>
            </a:xfrm>
          </p:grpSpPr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AB346838-D1AD-215B-2F35-4EA69C75C68A}"/>
                  </a:ext>
                </a:extLst>
              </p:cNvPr>
              <p:cNvSpPr/>
              <p:nvPr/>
            </p:nvSpPr>
            <p:spPr>
              <a:xfrm>
                <a:off x="8268789" y="2749731"/>
                <a:ext cx="1371600" cy="32657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EEECCC-2CBD-5596-89E5-332C3F824C4B}"/>
                  </a:ext>
                </a:extLst>
              </p:cNvPr>
              <p:cNvSpPr txBox="1"/>
              <p:nvPr/>
            </p:nvSpPr>
            <p:spPr>
              <a:xfrm>
                <a:off x="8041637" y="2419170"/>
                <a:ext cx="1908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Insert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(size( ),50)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DD59A48-461E-5903-A69D-7A43F718347A}"/>
                </a:ext>
              </a:extLst>
            </p:cNvPr>
            <p:cNvSpPr/>
            <p:nvPr/>
          </p:nvSpPr>
          <p:spPr>
            <a:xfrm>
              <a:off x="7337542" y="3901747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20</a:t>
              </a:r>
              <a:endParaRPr lang="ko-KR" altLang="en-US" sz="4400" dirty="0"/>
            </a:p>
          </p:txBody>
        </p:sp>
        <p:sp>
          <p:nvSpPr>
            <p:cNvPr id="53" name="말풍선: 사각형 52">
              <a:extLst>
                <a:ext uri="{FF2B5EF4-FFF2-40B4-BE49-F238E27FC236}">
                  <a16:creationId xmlns:a16="http://schemas.microsoft.com/office/drawing/2014/main" id="{08376606-AAD5-554C-14FA-2E587A6DBB93}"/>
                </a:ext>
              </a:extLst>
            </p:cNvPr>
            <p:cNvSpPr/>
            <p:nvPr/>
          </p:nvSpPr>
          <p:spPr>
            <a:xfrm>
              <a:off x="543072" y="5669589"/>
              <a:ext cx="1908728" cy="757336"/>
            </a:xfrm>
            <a:prstGeom prst="wedgeRectCallout">
              <a:avLst>
                <a:gd name="adj1" fmla="val 29474"/>
                <a:gd name="adj2" fmla="val -152811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r>
                <a:rPr lang="ko-KR" altLang="en-US" dirty="0">
                  <a:solidFill>
                    <a:schemeClr val="tx1"/>
                  </a:solidFill>
                </a:rPr>
                <a:t>을 </a:t>
              </a:r>
              <a:r>
                <a:rPr lang="en-US" altLang="ko-KR" dirty="0">
                  <a:solidFill>
                    <a:schemeClr val="tx1"/>
                  </a:solidFill>
                </a:rPr>
                <a:t>size( )</a:t>
              </a:r>
              <a:r>
                <a:rPr lang="ko-KR" altLang="en-US" dirty="0">
                  <a:solidFill>
                    <a:schemeClr val="tx1"/>
                  </a:solidFill>
                </a:rPr>
                <a:t>삽입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76378FE-840E-6504-BDF9-3D257C637ADB}"/>
                </a:ext>
              </a:extLst>
            </p:cNvPr>
            <p:cNvSpPr/>
            <p:nvPr/>
          </p:nvSpPr>
          <p:spPr>
            <a:xfrm>
              <a:off x="8779995" y="3891949"/>
              <a:ext cx="1175657" cy="1090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50</a:t>
              </a:r>
              <a:endParaRPr lang="ko-KR" altLang="en-US" sz="4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6D47D8-F16E-29A7-4D29-FC9564899244}"/>
                </a:ext>
              </a:extLst>
            </p:cNvPr>
            <p:cNvSpPr txBox="1"/>
            <p:nvPr/>
          </p:nvSpPr>
          <p:spPr>
            <a:xfrm>
              <a:off x="3414214" y="51956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8312BF-E9CF-BE7D-CF1C-F37ECD677725}"/>
                </a:ext>
              </a:extLst>
            </p:cNvPr>
            <p:cNvSpPr txBox="1"/>
            <p:nvPr/>
          </p:nvSpPr>
          <p:spPr>
            <a:xfrm>
              <a:off x="4875481" y="5194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CB5BA-DB68-EEED-C26B-0E5E688F06A8}"/>
                </a:ext>
              </a:extLst>
            </p:cNvPr>
            <p:cNvSpPr txBox="1"/>
            <p:nvPr/>
          </p:nvSpPr>
          <p:spPr>
            <a:xfrm>
              <a:off x="6383837" y="5194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42EB60-BFC8-3C69-AE22-AF6136BA5FCD}"/>
                </a:ext>
              </a:extLst>
            </p:cNvPr>
            <p:cNvSpPr txBox="1"/>
            <p:nvPr/>
          </p:nvSpPr>
          <p:spPr>
            <a:xfrm>
              <a:off x="7723607" y="51949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96A5C3-B882-5E52-DE52-927FF0BB779D}"/>
                </a:ext>
              </a:extLst>
            </p:cNvPr>
            <p:cNvSpPr txBox="1"/>
            <p:nvPr/>
          </p:nvSpPr>
          <p:spPr>
            <a:xfrm>
              <a:off x="9231963" y="51949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5009158-EE68-8F45-DCD2-51A66D5B14A3}"/>
              </a:ext>
            </a:extLst>
          </p:cNvPr>
          <p:cNvGrpSpPr/>
          <p:nvPr/>
        </p:nvGrpSpPr>
        <p:grpSpPr>
          <a:xfrm>
            <a:off x="487752" y="505042"/>
            <a:ext cx="8272076" cy="3052024"/>
            <a:chOff x="487752" y="505042"/>
            <a:chExt cx="8272076" cy="30520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56D3A50-1AAF-262A-92CB-CB3EF3E7BEFC}"/>
                </a:ext>
              </a:extLst>
            </p:cNvPr>
            <p:cNvSpPr/>
            <p:nvPr/>
          </p:nvSpPr>
          <p:spPr>
            <a:xfrm>
              <a:off x="2801179" y="505042"/>
              <a:ext cx="5958649" cy="15152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9479695-1C40-F1D4-C4FE-1CECEA3ABE91}"/>
                </a:ext>
              </a:extLst>
            </p:cNvPr>
            <p:cNvSpPr/>
            <p:nvPr/>
          </p:nvSpPr>
          <p:spPr>
            <a:xfrm>
              <a:off x="3010183" y="727111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30</a:t>
              </a:r>
              <a:endParaRPr lang="ko-KR" altLang="en-US" sz="44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0E32622-ACFB-5DA0-A640-D3B0410A1ADA}"/>
                </a:ext>
              </a:extLst>
            </p:cNvPr>
            <p:cNvSpPr/>
            <p:nvPr/>
          </p:nvSpPr>
          <p:spPr>
            <a:xfrm>
              <a:off x="5895089" y="727111"/>
              <a:ext cx="1175657" cy="1090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40</a:t>
              </a:r>
              <a:endParaRPr lang="ko-KR" altLang="en-US" sz="4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64DD081-0CFC-4A3D-F904-90379D070DBC}"/>
                </a:ext>
              </a:extLst>
            </p:cNvPr>
            <p:cNvSpPr/>
            <p:nvPr/>
          </p:nvSpPr>
          <p:spPr>
            <a:xfrm>
              <a:off x="4452636" y="727111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10</a:t>
              </a:r>
              <a:endParaRPr lang="ko-KR" altLang="en-US" sz="4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2882976-6F48-D454-582C-4F01F248454A}"/>
                </a:ext>
              </a:extLst>
            </p:cNvPr>
            <p:cNvGrpSpPr/>
            <p:nvPr/>
          </p:nvGrpSpPr>
          <p:grpSpPr>
            <a:xfrm>
              <a:off x="1052888" y="924533"/>
              <a:ext cx="1426224" cy="695903"/>
              <a:chOff x="8241477" y="2380399"/>
              <a:chExt cx="1426224" cy="695903"/>
            </a:xfrm>
          </p:grpSpPr>
          <p:sp>
            <p:nvSpPr>
              <p:cNvPr id="41" name="화살표: 오른쪽 40">
                <a:extLst>
                  <a:ext uri="{FF2B5EF4-FFF2-40B4-BE49-F238E27FC236}">
                    <a16:creationId xmlns:a16="http://schemas.microsoft.com/office/drawing/2014/main" id="{659E1A4F-0CCD-780A-E422-8483AF96D277}"/>
                  </a:ext>
                </a:extLst>
              </p:cNvPr>
              <p:cNvSpPr/>
              <p:nvPr/>
            </p:nvSpPr>
            <p:spPr>
              <a:xfrm>
                <a:off x="8268789" y="2749731"/>
                <a:ext cx="1371600" cy="32657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DF394F-8853-B2EA-7EAB-EB31F9C45E59}"/>
                  </a:ext>
                </a:extLst>
              </p:cNvPr>
              <p:cNvSpPr txBox="1"/>
              <p:nvPr/>
            </p:nvSpPr>
            <p:spPr>
              <a:xfrm>
                <a:off x="8241477" y="2380399"/>
                <a:ext cx="142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Insert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(2,40)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BD4A3F7-52D4-67C8-F6C6-83D6332178CB}"/>
                </a:ext>
              </a:extLst>
            </p:cNvPr>
            <p:cNvSpPr/>
            <p:nvPr/>
          </p:nvSpPr>
          <p:spPr>
            <a:xfrm>
              <a:off x="7337542" y="727110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20</a:t>
              </a:r>
              <a:endParaRPr lang="ko-KR" altLang="en-US" sz="4400" dirty="0"/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BB2D01E7-68D7-C9EB-E667-F40B34FE69D5}"/>
                </a:ext>
              </a:extLst>
            </p:cNvPr>
            <p:cNvSpPr/>
            <p:nvPr/>
          </p:nvSpPr>
          <p:spPr>
            <a:xfrm>
              <a:off x="487752" y="2494952"/>
              <a:ext cx="1964048" cy="1062114"/>
            </a:xfrm>
            <a:prstGeom prst="wedgeRectCallout">
              <a:avLst>
                <a:gd name="adj1" fmla="val 35386"/>
                <a:gd name="adj2" fmla="val -12406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r>
                <a:rPr lang="ko-KR" altLang="en-US" dirty="0">
                  <a:solidFill>
                    <a:schemeClr val="tx1"/>
                  </a:solidFill>
                </a:rPr>
                <a:t>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삽입하면 이후 </a:t>
              </a:r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r>
                <a:rPr lang="ko-KR" altLang="en-US" dirty="0">
                  <a:solidFill>
                    <a:schemeClr val="tx1"/>
                  </a:solidFill>
                </a:rPr>
                <a:t>의 위치가 뒤로 밀림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DD3D74-5EA5-9946-2DC1-EEA0096A51CC}"/>
                </a:ext>
              </a:extLst>
            </p:cNvPr>
            <p:cNvSpPr txBox="1"/>
            <p:nvPr/>
          </p:nvSpPr>
          <p:spPr>
            <a:xfrm>
              <a:off x="3414214" y="202103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FECC62-A004-E05B-23C7-94E94FE07C80}"/>
                </a:ext>
              </a:extLst>
            </p:cNvPr>
            <p:cNvSpPr txBox="1"/>
            <p:nvPr/>
          </p:nvSpPr>
          <p:spPr>
            <a:xfrm>
              <a:off x="4875481" y="20203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B80F07-98ED-9F6D-C813-F8F7D2FA3687}"/>
                </a:ext>
              </a:extLst>
            </p:cNvPr>
            <p:cNvSpPr txBox="1"/>
            <p:nvPr/>
          </p:nvSpPr>
          <p:spPr>
            <a:xfrm>
              <a:off x="6383837" y="20203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5015B9-67E2-1811-513F-578B39FBD0ED}"/>
                </a:ext>
              </a:extLst>
            </p:cNvPr>
            <p:cNvSpPr txBox="1"/>
            <p:nvPr/>
          </p:nvSpPr>
          <p:spPr>
            <a:xfrm>
              <a:off x="7766512" y="202033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74980C-9A91-5DEE-672E-EC30B789F3CB}"/>
              </a:ext>
            </a:extLst>
          </p:cNvPr>
          <p:cNvSpPr txBox="1"/>
          <p:nvPr/>
        </p:nvSpPr>
        <p:spPr>
          <a:xfrm flipH="1">
            <a:off x="2885149" y="5863591"/>
            <a:ext cx="46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size() : </a:t>
            </a:r>
            <a:r>
              <a:rPr lang="ko-KR" altLang="en-US" dirty="0"/>
              <a:t>리스트안의 요소의 개수를 반환한다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9618-C1F8-6EEB-1ED5-A484D9820929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 : P3.12</a:t>
            </a:r>
          </a:p>
        </p:txBody>
      </p:sp>
    </p:spTree>
    <p:extLst>
      <p:ext uri="{BB962C8B-B14F-4D97-AF65-F5344CB8AC3E}">
        <p14:creationId xmlns:p14="http://schemas.microsoft.com/office/powerpoint/2010/main" val="231775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3ABDB1E0-F472-5BAA-A856-05BC1E4792AE}"/>
              </a:ext>
            </a:extLst>
          </p:cNvPr>
          <p:cNvGrpSpPr/>
          <p:nvPr/>
        </p:nvGrpSpPr>
        <p:grpSpPr>
          <a:xfrm>
            <a:off x="328376" y="512663"/>
            <a:ext cx="11137909" cy="3023016"/>
            <a:chOff x="328376" y="405983"/>
            <a:chExt cx="11137909" cy="302301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F49C01D-90B5-E4C5-0D8B-D00D731D99A0}"/>
                </a:ext>
              </a:extLst>
            </p:cNvPr>
            <p:cNvSpPr/>
            <p:nvPr/>
          </p:nvSpPr>
          <p:spPr>
            <a:xfrm>
              <a:off x="2586484" y="405983"/>
              <a:ext cx="8879801" cy="15152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1CC4CE9-AA61-9AE9-B592-C37D19085E3D}"/>
                </a:ext>
              </a:extLst>
            </p:cNvPr>
            <p:cNvSpPr/>
            <p:nvPr/>
          </p:nvSpPr>
          <p:spPr>
            <a:xfrm>
              <a:off x="2795488" y="628052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30</a:t>
              </a:r>
              <a:endParaRPr lang="ko-KR" altLang="en-US" sz="44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4F4392-1BD8-01EA-1A0B-0BD0D501A032}"/>
                </a:ext>
              </a:extLst>
            </p:cNvPr>
            <p:cNvSpPr/>
            <p:nvPr/>
          </p:nvSpPr>
          <p:spPr>
            <a:xfrm>
              <a:off x="5680394" y="628052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10</a:t>
              </a:r>
              <a:endParaRPr lang="ko-KR" altLang="en-US" sz="4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0FF97C9-A063-C8D7-ED71-5A8BF677D2F0}"/>
                </a:ext>
              </a:extLst>
            </p:cNvPr>
            <p:cNvSpPr/>
            <p:nvPr/>
          </p:nvSpPr>
          <p:spPr>
            <a:xfrm>
              <a:off x="4237941" y="628052"/>
              <a:ext cx="1175657" cy="1090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60</a:t>
              </a:r>
              <a:endParaRPr lang="ko-KR" altLang="en-US" sz="44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E7CD3E9-43F0-389D-2390-8BD346012007}"/>
                </a:ext>
              </a:extLst>
            </p:cNvPr>
            <p:cNvGrpSpPr/>
            <p:nvPr/>
          </p:nvGrpSpPr>
          <p:grpSpPr>
            <a:xfrm>
              <a:off x="865505" y="896679"/>
              <a:ext cx="1440324" cy="624698"/>
              <a:chOff x="8268789" y="2451604"/>
              <a:chExt cx="1440324" cy="624698"/>
            </a:xfrm>
          </p:grpSpPr>
          <p:sp>
            <p:nvSpPr>
              <p:cNvPr id="39" name="화살표: 오른쪽 38">
                <a:extLst>
                  <a:ext uri="{FF2B5EF4-FFF2-40B4-BE49-F238E27FC236}">
                    <a16:creationId xmlns:a16="http://schemas.microsoft.com/office/drawing/2014/main" id="{626108DC-8851-D62B-1D3E-14D77B5255A1}"/>
                  </a:ext>
                </a:extLst>
              </p:cNvPr>
              <p:cNvSpPr/>
              <p:nvPr/>
            </p:nvSpPr>
            <p:spPr>
              <a:xfrm>
                <a:off x="8268789" y="2749731"/>
                <a:ext cx="1371600" cy="32657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A317B9-6B8D-5C63-CD43-1536A547A016}"/>
                  </a:ext>
                </a:extLst>
              </p:cNvPr>
              <p:cNvSpPr txBox="1"/>
              <p:nvPr/>
            </p:nvSpPr>
            <p:spPr>
              <a:xfrm>
                <a:off x="8282889" y="2451604"/>
                <a:ext cx="1426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Insert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(1,60)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445620-2B1E-9D3E-69C4-33DB9A4900F3}"/>
                </a:ext>
              </a:extLst>
            </p:cNvPr>
            <p:cNvSpPr/>
            <p:nvPr/>
          </p:nvSpPr>
          <p:spPr>
            <a:xfrm>
              <a:off x="7122847" y="628051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40</a:t>
              </a:r>
              <a:endParaRPr lang="ko-KR" altLang="en-US" sz="4400" dirty="0"/>
            </a:p>
          </p:txBody>
        </p:sp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9FAAF37B-614F-A32E-5E68-D60F4D03EC70}"/>
                </a:ext>
              </a:extLst>
            </p:cNvPr>
            <p:cNvSpPr/>
            <p:nvPr/>
          </p:nvSpPr>
          <p:spPr>
            <a:xfrm>
              <a:off x="328376" y="2395892"/>
              <a:ext cx="2258107" cy="1033107"/>
            </a:xfrm>
            <a:prstGeom prst="wedgeRectCallout">
              <a:avLst>
                <a:gd name="adj1" fmla="val 18162"/>
                <a:gd name="adj2" fmla="val -13068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60</a:t>
              </a:r>
              <a:r>
                <a:rPr lang="ko-KR" altLang="en-US" dirty="0">
                  <a:solidFill>
                    <a:schemeClr val="tx1"/>
                  </a:solidFill>
                </a:rPr>
                <a:t>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삽입하면 이후 </a:t>
              </a:r>
              <a:r>
                <a:rPr lang="en-US" altLang="ko-KR" dirty="0">
                  <a:solidFill>
                    <a:schemeClr val="tx1"/>
                  </a:solidFill>
                </a:rPr>
                <a:t>10,40,20,50</a:t>
              </a:r>
              <a:r>
                <a:rPr lang="ko-KR" altLang="en-US" dirty="0">
                  <a:solidFill>
                    <a:schemeClr val="tx1"/>
                  </a:solidFill>
                </a:rPr>
                <a:t>의 위치가 뒤로 밀림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E061D0C-2C8A-2017-C690-8FD3980C83A7}"/>
                </a:ext>
              </a:extLst>
            </p:cNvPr>
            <p:cNvSpPr/>
            <p:nvPr/>
          </p:nvSpPr>
          <p:spPr>
            <a:xfrm>
              <a:off x="8565300" y="618253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20</a:t>
              </a:r>
              <a:endParaRPr lang="ko-KR" altLang="en-US" sz="44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DB08D68-CCE0-CC49-C8C2-334279DD986B}"/>
                </a:ext>
              </a:extLst>
            </p:cNvPr>
            <p:cNvSpPr/>
            <p:nvPr/>
          </p:nvSpPr>
          <p:spPr>
            <a:xfrm>
              <a:off x="10029371" y="618252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50</a:t>
              </a:r>
              <a:endParaRPr lang="ko-KR" altLang="en-US" sz="4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F1783E-A512-BFB3-EDCA-97265860E771}"/>
                </a:ext>
              </a:extLst>
            </p:cNvPr>
            <p:cNvSpPr txBox="1"/>
            <p:nvPr/>
          </p:nvSpPr>
          <p:spPr>
            <a:xfrm>
              <a:off x="3196500" y="19415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46672E-A73D-43F4-40CF-4534668E58E3}"/>
                </a:ext>
              </a:extLst>
            </p:cNvPr>
            <p:cNvSpPr txBox="1"/>
            <p:nvPr/>
          </p:nvSpPr>
          <p:spPr>
            <a:xfrm>
              <a:off x="4657767" y="19408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93F073-46A2-EDA9-B7A0-EB16856230C5}"/>
                </a:ext>
              </a:extLst>
            </p:cNvPr>
            <p:cNvSpPr txBox="1"/>
            <p:nvPr/>
          </p:nvSpPr>
          <p:spPr>
            <a:xfrm>
              <a:off x="6166123" y="19408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35A3BC-5D28-C040-69DA-677B8E802963}"/>
                </a:ext>
              </a:extLst>
            </p:cNvPr>
            <p:cNvSpPr txBox="1"/>
            <p:nvPr/>
          </p:nvSpPr>
          <p:spPr>
            <a:xfrm>
              <a:off x="7505893" y="19408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6FE7DC4-C537-E089-883E-02A1EA8DBBAF}"/>
                </a:ext>
              </a:extLst>
            </p:cNvPr>
            <p:cNvSpPr txBox="1"/>
            <p:nvPr/>
          </p:nvSpPr>
          <p:spPr>
            <a:xfrm>
              <a:off x="9014249" y="19408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4D87AF-53B0-15B9-D6AE-F5E39CD91D5A}"/>
                </a:ext>
              </a:extLst>
            </p:cNvPr>
            <p:cNvSpPr txBox="1"/>
            <p:nvPr/>
          </p:nvSpPr>
          <p:spPr>
            <a:xfrm>
              <a:off x="10522605" y="19408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24C27B1-896C-C876-E323-49B0485A309C}"/>
              </a:ext>
            </a:extLst>
          </p:cNvPr>
          <p:cNvGrpSpPr/>
          <p:nvPr/>
        </p:nvGrpSpPr>
        <p:grpSpPr>
          <a:xfrm>
            <a:off x="328377" y="3704772"/>
            <a:ext cx="11137908" cy="2747246"/>
            <a:chOff x="328377" y="3704772"/>
            <a:chExt cx="11137908" cy="274724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E034C50-084B-1F73-BC6D-885D69994AFF}"/>
                </a:ext>
              </a:extLst>
            </p:cNvPr>
            <p:cNvSpPr/>
            <p:nvPr/>
          </p:nvSpPr>
          <p:spPr>
            <a:xfrm>
              <a:off x="2586484" y="3704772"/>
              <a:ext cx="8879801" cy="15152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B285CC2-B616-5A20-23BB-15284EFDC0BC}"/>
                </a:ext>
              </a:extLst>
            </p:cNvPr>
            <p:cNvSpPr/>
            <p:nvPr/>
          </p:nvSpPr>
          <p:spPr>
            <a:xfrm>
              <a:off x="2795488" y="3926841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30</a:t>
              </a:r>
              <a:endParaRPr lang="ko-KR" altLang="en-US" sz="4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91114ED-2719-8616-BAAC-889FF6BAAA41}"/>
                </a:ext>
              </a:extLst>
            </p:cNvPr>
            <p:cNvSpPr/>
            <p:nvPr/>
          </p:nvSpPr>
          <p:spPr>
            <a:xfrm>
              <a:off x="5680394" y="3926841"/>
              <a:ext cx="1175657" cy="10907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70</a:t>
              </a:r>
              <a:endParaRPr lang="ko-KR" altLang="en-US" sz="4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29C29E6-E494-05C4-C115-B3DF22AD68CC}"/>
                </a:ext>
              </a:extLst>
            </p:cNvPr>
            <p:cNvSpPr/>
            <p:nvPr/>
          </p:nvSpPr>
          <p:spPr>
            <a:xfrm>
              <a:off x="4237941" y="3926841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60</a:t>
              </a:r>
              <a:endParaRPr lang="ko-KR" altLang="en-US" sz="44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7773C32-8B9E-ED63-2BD4-448860A3997A}"/>
                </a:ext>
              </a:extLst>
            </p:cNvPr>
            <p:cNvGrpSpPr/>
            <p:nvPr/>
          </p:nvGrpSpPr>
          <p:grpSpPr>
            <a:xfrm>
              <a:off x="761326" y="4124263"/>
              <a:ext cx="1587229" cy="695903"/>
              <a:chOff x="8164610" y="2380399"/>
              <a:chExt cx="1587229" cy="695903"/>
            </a:xfrm>
          </p:grpSpPr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A4DD16BE-6AC2-D471-10BF-223D5C59A1F4}"/>
                  </a:ext>
                </a:extLst>
              </p:cNvPr>
              <p:cNvSpPr/>
              <p:nvPr/>
            </p:nvSpPr>
            <p:spPr>
              <a:xfrm>
                <a:off x="8268789" y="2749731"/>
                <a:ext cx="1371600" cy="32657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9514CC-701F-3141-5CC8-80052E678172}"/>
                  </a:ext>
                </a:extLst>
              </p:cNvPr>
              <p:cNvSpPr txBox="1"/>
              <p:nvPr/>
            </p:nvSpPr>
            <p:spPr>
              <a:xfrm>
                <a:off x="8164610" y="2380399"/>
                <a:ext cx="158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replace(2, 70)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D511F9-4C31-87F4-AB54-19561CEF41FD}"/>
                </a:ext>
              </a:extLst>
            </p:cNvPr>
            <p:cNvSpPr/>
            <p:nvPr/>
          </p:nvSpPr>
          <p:spPr>
            <a:xfrm>
              <a:off x="7122847" y="3926840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40</a:t>
              </a:r>
              <a:endParaRPr lang="ko-KR" altLang="en-US" sz="4400" dirty="0"/>
            </a:p>
          </p:txBody>
        </p:sp>
        <p:sp>
          <p:nvSpPr>
            <p:cNvPr id="53" name="말풍선: 사각형 52">
              <a:extLst>
                <a:ext uri="{FF2B5EF4-FFF2-40B4-BE49-F238E27FC236}">
                  <a16:creationId xmlns:a16="http://schemas.microsoft.com/office/drawing/2014/main" id="{C932E971-6DB8-6A8C-43C3-AD8D2323A96B}"/>
                </a:ext>
              </a:extLst>
            </p:cNvPr>
            <p:cNvSpPr/>
            <p:nvPr/>
          </p:nvSpPr>
          <p:spPr>
            <a:xfrm>
              <a:off x="328377" y="5694682"/>
              <a:ext cx="2258106" cy="757336"/>
            </a:xfrm>
            <a:prstGeom prst="wedgeRectCallout">
              <a:avLst>
                <a:gd name="adj1" fmla="val 14289"/>
                <a:gd name="adj2" fmla="val -157842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replace( ) 2</a:t>
              </a:r>
              <a:r>
                <a:rPr lang="ko-KR" altLang="en-US" dirty="0">
                  <a:solidFill>
                    <a:schemeClr val="tx1"/>
                  </a:solidFill>
                </a:rPr>
                <a:t> 위치의 </a:t>
              </a:r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을 </a:t>
              </a:r>
              <a:r>
                <a:rPr lang="en-US" altLang="ko-KR" dirty="0">
                  <a:solidFill>
                    <a:schemeClr val="tx1"/>
                  </a:solidFill>
                </a:rPr>
                <a:t>70</a:t>
              </a:r>
              <a:r>
                <a:rPr lang="ko-KR" altLang="en-US" dirty="0">
                  <a:solidFill>
                    <a:schemeClr val="tx1"/>
                  </a:solidFill>
                </a:rPr>
                <a:t>로 변환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8399FB-915C-C5BD-0932-01B12177CE6C}"/>
                </a:ext>
              </a:extLst>
            </p:cNvPr>
            <p:cNvSpPr/>
            <p:nvPr/>
          </p:nvSpPr>
          <p:spPr>
            <a:xfrm>
              <a:off x="8565300" y="3917042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20</a:t>
              </a:r>
              <a:endParaRPr lang="ko-KR" altLang="en-US" sz="44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76A861-FA06-57F4-7AEC-D13C0A12D9D5}"/>
                </a:ext>
              </a:extLst>
            </p:cNvPr>
            <p:cNvSpPr/>
            <p:nvPr/>
          </p:nvSpPr>
          <p:spPr>
            <a:xfrm>
              <a:off x="10029371" y="3917041"/>
              <a:ext cx="1175657" cy="10907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50</a:t>
              </a:r>
              <a:endParaRPr lang="ko-KR" altLang="en-US" sz="4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883C11-CD1D-CB83-9FEE-3090244756A3}"/>
                </a:ext>
              </a:extLst>
            </p:cNvPr>
            <p:cNvSpPr txBox="1"/>
            <p:nvPr/>
          </p:nvSpPr>
          <p:spPr>
            <a:xfrm>
              <a:off x="3196500" y="520993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94DADF-5D59-6E59-FECA-2D2EFA391D39}"/>
                </a:ext>
              </a:extLst>
            </p:cNvPr>
            <p:cNvSpPr txBox="1"/>
            <p:nvPr/>
          </p:nvSpPr>
          <p:spPr>
            <a:xfrm>
              <a:off x="4657767" y="520923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7210EC-1068-7DD7-190D-7A9BE2B02E65}"/>
                </a:ext>
              </a:extLst>
            </p:cNvPr>
            <p:cNvSpPr txBox="1"/>
            <p:nvPr/>
          </p:nvSpPr>
          <p:spPr>
            <a:xfrm>
              <a:off x="6166123" y="520923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041BAE-4907-ED66-6D8B-735D2C2FAD74}"/>
                </a:ext>
              </a:extLst>
            </p:cNvPr>
            <p:cNvSpPr txBox="1"/>
            <p:nvPr/>
          </p:nvSpPr>
          <p:spPr>
            <a:xfrm>
              <a:off x="7505893" y="52092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836C2D-1C18-74E8-A6E4-BFD7E3D262D4}"/>
                </a:ext>
              </a:extLst>
            </p:cNvPr>
            <p:cNvSpPr txBox="1"/>
            <p:nvPr/>
          </p:nvSpPr>
          <p:spPr>
            <a:xfrm>
              <a:off x="9014249" y="52092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2605C2-A340-2131-158B-A3250FA3C67E}"/>
                </a:ext>
              </a:extLst>
            </p:cNvPr>
            <p:cNvSpPr txBox="1"/>
            <p:nvPr/>
          </p:nvSpPr>
          <p:spPr>
            <a:xfrm>
              <a:off x="10522605" y="52092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F9C0A0-DBC1-1D73-1725-9B9E0C26CED0}"/>
              </a:ext>
            </a:extLst>
          </p:cNvPr>
          <p:cNvSpPr txBox="1"/>
          <p:nvPr/>
        </p:nvSpPr>
        <p:spPr>
          <a:xfrm>
            <a:off x="91440" y="4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실습문제</a:t>
            </a:r>
            <a:r>
              <a:rPr lang="en-US" altLang="ko-KR" dirty="0"/>
              <a:t>(</a:t>
            </a:r>
            <a:r>
              <a:rPr lang="ko-KR" altLang="en-US" dirty="0"/>
              <a:t>중</a:t>
            </a:r>
            <a:r>
              <a:rPr lang="en-US" altLang="ko-KR" dirty="0"/>
              <a:t>) : P3.12</a:t>
            </a:r>
          </a:p>
        </p:txBody>
      </p:sp>
    </p:spTree>
    <p:extLst>
      <p:ext uri="{BB962C8B-B14F-4D97-AF65-F5344CB8AC3E}">
        <p14:creationId xmlns:p14="http://schemas.microsoft.com/office/powerpoint/2010/main" val="301179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1705</Words>
  <Application>Microsoft Office PowerPoint</Application>
  <PresentationFormat>와이드스크린</PresentationFormat>
  <Paragraphs>641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이훈제</dc:creator>
  <cp:lastModifiedBy>이훈제</cp:lastModifiedBy>
  <cp:revision>13</cp:revision>
  <dcterms:created xsi:type="dcterms:W3CDTF">2023-11-27T01:35:49Z</dcterms:created>
  <dcterms:modified xsi:type="dcterms:W3CDTF">2023-12-11T05:18:11Z</dcterms:modified>
</cp:coreProperties>
</file>