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58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CEA"/>
    <a:srgbClr val="4581E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0688-306A-4E06-893F-8D33D422B858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78C8A-D77E-4088-B6F4-F823F0B07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7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5A36-B997-485D-8A55-C488B3B35663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B58-E3BB-4712-8B41-BF677B57E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2DGP 2</a:t>
            </a:r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차 발표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게임공학전공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2015182033 </a:t>
            </a:r>
            <a:r>
              <a:rPr lang="ko-KR" altLang="en-US" dirty="0" smtClean="0">
                <a:solidFill>
                  <a:schemeClr val="tx1"/>
                </a:solidFill>
              </a:rPr>
              <a:t>이혜린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713"/>
          <a:stretch/>
        </p:blipFill>
        <p:spPr>
          <a:xfrm>
            <a:off x="2339752" y="2035614"/>
            <a:ext cx="6571978" cy="44177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ko-KR" altLang="en-US" sz="3600" dirty="0" err="1"/>
              <a:t>포켓몬을</a:t>
            </a:r>
            <a:r>
              <a:rPr lang="ko-KR" altLang="en-US" sz="3600" dirty="0"/>
              <a:t> 잡으러 오는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포켓몬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트레이너들을 처치하라</a:t>
            </a:r>
            <a:r>
              <a:rPr lang="en-US" altLang="ko-KR" sz="3600" dirty="0" smtClean="0"/>
              <a:t>.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3400772" cy="340077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1" r="21590" b="77508"/>
          <a:stretch/>
        </p:blipFill>
        <p:spPr>
          <a:xfrm>
            <a:off x="323528" y="1567124"/>
            <a:ext cx="3169763" cy="27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96578"/>
              </p:ext>
            </p:extLst>
          </p:nvPr>
        </p:nvGraphicFramePr>
        <p:xfrm>
          <a:off x="467544" y="1404366"/>
          <a:ext cx="8229600" cy="50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3254152"/>
                <a:gridCol w="2743200"/>
              </a:tblGrid>
              <a:tr h="519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488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트레이너 </a:t>
                      </a:r>
                      <a:r>
                        <a:rPr lang="ko-KR" altLang="en-US" dirty="0" smtClean="0"/>
                        <a:t>등장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시간에 등장하도록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상황에 따라 유동적으로 계산</a:t>
                      </a:r>
                      <a:endParaRPr lang="ko-KR" altLang="en-US" sz="1600" dirty="0"/>
                    </a:p>
                  </a:txBody>
                  <a:tcPr/>
                </a:tc>
              </a:tr>
              <a:tr h="48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자원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트레이너의 종류에 따라 얻는 자원이 다름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19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이동이나 스킬 </a:t>
                      </a:r>
                      <a:r>
                        <a:rPr lang="ko-KR" altLang="en-US" sz="1600" dirty="0" err="1" smtClean="0"/>
                        <a:t>시전</a:t>
                      </a:r>
                      <a:r>
                        <a:rPr lang="ko-KR" altLang="en-US" sz="1600" dirty="0" smtClean="0"/>
                        <a:t> 등의 문제만 없도록 클릭 지점 오차 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정확히 클릭될 수 있도록 구현</a:t>
                      </a:r>
                    </a:p>
                  </a:txBody>
                  <a:tcPr/>
                </a:tc>
              </a:tr>
              <a:tr h="55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스킬 구현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자원을 사용하면 새로운 </a:t>
                      </a:r>
                      <a:r>
                        <a:rPr lang="ko-KR" altLang="en-US" sz="1600" dirty="0" err="1" smtClean="0"/>
                        <a:t>스킬을</a:t>
                      </a:r>
                      <a:r>
                        <a:rPr lang="ko-KR" altLang="en-US" sz="1600" dirty="0" smtClean="0"/>
                        <a:t> 사용할 수 있게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12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핵을 향해 이동하도록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트레이너와 포켓볼 등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상황에 우선순위 부여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이동 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스킬음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데미지소리</a:t>
                      </a:r>
                      <a:r>
                        <a:rPr lang="ko-KR" altLang="en-US" sz="1600" baseline="0" dirty="0" smtClean="0"/>
                        <a:t> 등의 리소스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2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걷기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스킬 모션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데미지</a:t>
                      </a:r>
                      <a:r>
                        <a:rPr lang="ko-KR" altLang="en-US" sz="1600" dirty="0" smtClean="0"/>
                        <a:t> 입는 모션</a:t>
                      </a:r>
                      <a:endParaRPr lang="ko-KR" altLang="en-US" sz="1600" dirty="0"/>
                    </a:p>
                  </a:txBody>
                  <a:tcPr/>
                </a:tc>
              </a:tr>
              <a:tr h="519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stage</a:t>
                      </a:r>
                      <a:r>
                        <a:rPr lang="ko-KR" altLang="en-US" sz="1600" dirty="0" smtClean="0"/>
                        <a:t>별로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옵션</a:t>
                      </a:r>
                      <a:r>
                        <a:rPr lang="ko-KR" altLang="en-US" sz="1600" baseline="0" dirty="0" smtClean="0"/>
                        <a:t> 선택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72252"/>
              </p:ext>
            </p:extLst>
          </p:nvPr>
        </p:nvGraphicFramePr>
        <p:xfrm>
          <a:off x="457200" y="1412776"/>
          <a:ext cx="8113932" cy="52102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448"/>
                <a:gridCol w="1368152"/>
                <a:gridCol w="2899666"/>
                <a:gridCol w="2899666"/>
              </a:tblGrid>
              <a:tr h="4320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구상 단계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세부사항 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33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상세 기획서 작성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주차의 리소스 수집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1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단계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 밸런스 제시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3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트레이너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트레이너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등장 시점 설정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535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자원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자원의 종류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개수 등 설정</a:t>
                      </a:r>
                      <a:endParaRPr lang="en-US" altLang="ko-KR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  <a:tr h="355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트레이너</a:t>
                      </a:r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트레이너 이동 </a:t>
                      </a:r>
                      <a:r>
                        <a:rPr lang="en-US" altLang="ko-KR" dirty="0" smtClean="0"/>
                        <a:t>AI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  <a:tr h="710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등장 시점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인공지능 구현 완료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7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 리소스 삽입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(80%) </a:t>
                      </a:r>
                      <a:r>
                        <a:rPr lang="ko-KR" altLang="en-US" dirty="0" smtClean="0"/>
                        <a:t>전체 리소스 수집 완료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스킬 애니메이션 구현은 추후에 할 예정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8791"/>
              </p:ext>
            </p:extLst>
          </p:nvPr>
        </p:nvGraphicFramePr>
        <p:xfrm>
          <a:off x="457200" y="1600200"/>
          <a:ext cx="8291265" cy="41330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8456"/>
                <a:gridCol w="1584176"/>
                <a:gridCol w="5688633"/>
              </a:tblGrid>
              <a:tr h="940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중간점검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</a:t>
                      </a:r>
                      <a:r>
                        <a:rPr lang="ko-KR" altLang="en-US" baseline="0" dirty="0" smtClean="0"/>
                        <a:t>컨트롤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3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자원 사용한 스킬 구현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3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상황 별 사운드 리소스 삽입</a:t>
                      </a:r>
                      <a:endParaRPr lang="ko-KR" altLang="en-US" dirty="0"/>
                    </a:p>
                  </a:txBody>
                  <a:tcPr/>
                </a:tc>
              </a:tr>
              <a:tr h="63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밸런스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밸런스  조절</a:t>
                      </a:r>
                      <a:endParaRPr lang="ko-KR" altLang="en-US" dirty="0"/>
                    </a:p>
                  </a:txBody>
                  <a:tcPr/>
                </a:tc>
              </a:tr>
              <a:tr h="63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 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화면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승리 시 상황 전개</a:t>
                      </a:r>
                      <a:endParaRPr lang="ko-KR" altLang="en-US" dirty="0"/>
                    </a:p>
                  </a:txBody>
                  <a:tcPr/>
                </a:tc>
              </a:tr>
              <a:tr h="63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완성 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8229600" cy="5215605"/>
          </a:xfrm>
        </p:spPr>
      </p:pic>
    </p:spTree>
    <p:extLst>
      <p:ext uri="{BB962C8B-B14F-4D97-AF65-F5344CB8AC3E}">
        <p14:creationId xmlns:p14="http://schemas.microsoft.com/office/powerpoint/2010/main" val="23233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235</Words>
  <Application>Microsoft Office PowerPoint</Application>
  <PresentationFormat>화면 슬라이드 쇼(4:3)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2DGP 2차 발표</vt:lpstr>
      <vt:lpstr>포켓몬을 잡으러 오는  포켓몬 트레이너들을 처치하라.!</vt:lpstr>
      <vt:lpstr>개발 범위</vt:lpstr>
      <vt:lpstr>개발 계획</vt:lpstr>
      <vt:lpstr>개발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1차발표</dc:title>
  <dc:creator>user</dc:creator>
  <cp:lastModifiedBy>user</cp:lastModifiedBy>
  <cp:revision>21</cp:revision>
  <dcterms:created xsi:type="dcterms:W3CDTF">2016-09-22T06:36:32Z</dcterms:created>
  <dcterms:modified xsi:type="dcterms:W3CDTF">2016-10-20T15:54:31Z</dcterms:modified>
</cp:coreProperties>
</file>