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2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74E12-1F10-4124-8845-C14FE5E63EF7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6F820496-6936-490C-AFCB-09D62F139E3C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HY강B" pitchFamily="18" charset="-127"/>
              <a:ea typeface="HY강B" pitchFamily="18" charset="-127"/>
            </a:rPr>
            <a:t>슬라임은</a:t>
          </a:r>
          <a:r>
            <a:rPr lang="ko-KR" altLang="en-US" dirty="0" smtClean="0">
              <a:latin typeface="HY강B" pitchFamily="18" charset="-127"/>
              <a:ea typeface="HY강B" pitchFamily="18" charset="-127"/>
            </a:rPr>
            <a:t> </a:t>
          </a:r>
          <a:r>
            <a:rPr lang="ko-KR" altLang="en-US" dirty="0" err="1" smtClean="0">
              <a:latin typeface="HY강B" pitchFamily="18" charset="-127"/>
              <a:ea typeface="HY강B" pitchFamily="18" charset="-127"/>
            </a:rPr>
            <a:t>슬라임을</a:t>
          </a:r>
          <a:r>
            <a:rPr lang="ko-KR" altLang="en-US" dirty="0" smtClean="0">
              <a:latin typeface="HY강B" pitchFamily="18" charset="-127"/>
              <a:ea typeface="HY강B" pitchFamily="18" charset="-127"/>
            </a:rPr>
            <a:t> 만나면 </a:t>
          </a:r>
          <a:endParaRPr lang="en-US" altLang="ko-KR" dirty="0" smtClean="0">
            <a:latin typeface="HY강B" pitchFamily="18" charset="-127"/>
            <a:ea typeface="HY강B" pitchFamily="18" charset="-127"/>
          </a:endParaRPr>
        </a:p>
        <a:p>
          <a:pPr latinLnBrk="1"/>
          <a:r>
            <a:rPr lang="ko-KR" altLang="en-US" dirty="0" smtClean="0">
              <a:latin typeface="HY강B" pitchFamily="18" charset="-127"/>
              <a:ea typeface="HY강B" pitchFamily="18" charset="-127"/>
            </a:rPr>
            <a:t>더 커지고 강력해진다</a:t>
          </a:r>
          <a:r>
            <a:rPr lang="en-US" altLang="ko-KR" dirty="0" smtClean="0">
              <a:latin typeface="HY강B" pitchFamily="18" charset="-127"/>
              <a:ea typeface="HY강B" pitchFamily="18" charset="-127"/>
            </a:rPr>
            <a:t>.</a:t>
          </a:r>
          <a:endParaRPr lang="ko-KR" altLang="en-US" dirty="0">
            <a:latin typeface="HY강B" pitchFamily="18" charset="-127"/>
            <a:ea typeface="HY강B" pitchFamily="18" charset="-127"/>
          </a:endParaRPr>
        </a:p>
      </dgm:t>
    </dgm:pt>
    <dgm:pt modelId="{46A3D65D-218B-4F60-9DC0-C733623B14FB}" type="parTrans" cxnId="{E17F3E65-2A83-437E-9CA7-8B3058010E44}">
      <dgm:prSet/>
      <dgm:spPr/>
      <dgm:t>
        <a:bodyPr/>
        <a:lstStyle/>
        <a:p>
          <a:pPr latinLnBrk="1"/>
          <a:endParaRPr lang="ko-KR" altLang="en-US">
            <a:latin typeface="HY강B" pitchFamily="18" charset="-127"/>
            <a:ea typeface="HY강B" pitchFamily="18" charset="-127"/>
          </a:endParaRPr>
        </a:p>
      </dgm:t>
    </dgm:pt>
    <dgm:pt modelId="{0FBB49EA-1FF7-4A3A-ADD4-7C2D2080E1AF}" type="sibTrans" cxnId="{E17F3E65-2A83-437E-9CA7-8B3058010E44}">
      <dgm:prSet/>
      <dgm:spPr/>
      <dgm:t>
        <a:bodyPr/>
        <a:lstStyle/>
        <a:p>
          <a:pPr latinLnBrk="1"/>
          <a:endParaRPr lang="ko-KR" altLang="en-US">
            <a:latin typeface="HY강B" pitchFamily="18" charset="-127"/>
            <a:ea typeface="HY강B" pitchFamily="18" charset="-127"/>
          </a:endParaRPr>
        </a:p>
      </dgm:t>
    </dgm:pt>
    <dgm:pt modelId="{A9038227-94B6-4AE7-A23E-5A1A4EF2CD4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강B" pitchFamily="18" charset="-127"/>
              <a:ea typeface="HY강B" pitchFamily="18" charset="-127"/>
            </a:rPr>
            <a:t>그래서 다른 </a:t>
          </a:r>
          <a:endParaRPr lang="en-US" altLang="ko-KR" dirty="0" smtClean="0">
            <a:latin typeface="HY강B" pitchFamily="18" charset="-127"/>
            <a:ea typeface="HY강B" pitchFamily="18" charset="-127"/>
          </a:endParaRPr>
        </a:p>
        <a:p>
          <a:pPr latinLnBrk="1"/>
          <a:r>
            <a:rPr lang="ko-KR" altLang="en-US" dirty="0" err="1" smtClean="0">
              <a:latin typeface="HY강B" pitchFamily="18" charset="-127"/>
              <a:ea typeface="HY강B" pitchFamily="18" charset="-127"/>
            </a:rPr>
            <a:t>슬라임</a:t>
          </a:r>
          <a:r>
            <a:rPr lang="ko-KR" altLang="en-US" dirty="0" smtClean="0">
              <a:latin typeface="HY강B" pitchFamily="18" charset="-127"/>
              <a:ea typeface="HY강B" pitchFamily="18" charset="-127"/>
            </a:rPr>
            <a:t> 왕국에 </a:t>
          </a:r>
          <a:endParaRPr lang="en-US" altLang="ko-KR" dirty="0" smtClean="0">
            <a:latin typeface="HY강B" pitchFamily="18" charset="-127"/>
            <a:ea typeface="HY강B" pitchFamily="18" charset="-127"/>
          </a:endParaRPr>
        </a:p>
        <a:p>
          <a:pPr latinLnBrk="1"/>
          <a:r>
            <a:rPr lang="ko-KR" altLang="en-US" dirty="0" smtClean="0">
              <a:latin typeface="HY강B" pitchFamily="18" charset="-127"/>
              <a:ea typeface="HY강B" pitchFamily="18" charset="-127"/>
            </a:rPr>
            <a:t>쳐들어가기로 한다</a:t>
          </a:r>
          <a:r>
            <a:rPr lang="en-US" altLang="ko-KR" dirty="0" smtClean="0">
              <a:latin typeface="HY강B" pitchFamily="18" charset="-127"/>
              <a:ea typeface="HY강B" pitchFamily="18" charset="-127"/>
            </a:rPr>
            <a:t>.</a:t>
          </a:r>
        </a:p>
      </dgm:t>
    </dgm:pt>
    <dgm:pt modelId="{6AA843BF-C17B-466C-BAFE-EEBFE61228FC}" type="parTrans" cxnId="{B204F28F-EE65-4DEE-95CB-792697517F52}">
      <dgm:prSet/>
      <dgm:spPr/>
      <dgm:t>
        <a:bodyPr/>
        <a:lstStyle/>
        <a:p>
          <a:pPr latinLnBrk="1"/>
          <a:endParaRPr lang="ko-KR" altLang="en-US">
            <a:latin typeface="HY강B" pitchFamily="18" charset="-127"/>
            <a:ea typeface="HY강B" pitchFamily="18" charset="-127"/>
          </a:endParaRPr>
        </a:p>
      </dgm:t>
    </dgm:pt>
    <dgm:pt modelId="{DA731DED-0BFC-41AD-B82F-3AE38194F860}" type="sibTrans" cxnId="{B204F28F-EE65-4DEE-95CB-792697517F52}">
      <dgm:prSet/>
      <dgm:spPr/>
      <dgm:t>
        <a:bodyPr/>
        <a:lstStyle/>
        <a:p>
          <a:pPr latinLnBrk="1"/>
          <a:endParaRPr lang="ko-KR" altLang="en-US">
            <a:latin typeface="HY강B" pitchFamily="18" charset="-127"/>
            <a:ea typeface="HY강B" pitchFamily="18" charset="-127"/>
          </a:endParaRPr>
        </a:p>
      </dgm:t>
    </dgm:pt>
    <dgm:pt modelId="{93F66902-58FB-405D-A849-FC0B86892F65}">
      <dgm:prSet phldrT="[텍스트]"/>
      <dgm:spPr/>
      <dgm:t>
        <a:bodyPr/>
        <a:lstStyle/>
        <a:p>
          <a:pPr marL="0" marR="0" indent="0" defTabSz="91440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dirty="0" smtClean="0">
              <a:latin typeface="HY강B" pitchFamily="18" charset="-127"/>
              <a:ea typeface="HY강B" pitchFamily="18" charset="-127"/>
            </a:rPr>
            <a:t>데리고 갈 수 있는 </a:t>
          </a:r>
          <a:r>
            <a:rPr lang="ko-KR" altLang="en-US" dirty="0" err="1" smtClean="0">
              <a:latin typeface="HY강B" pitchFamily="18" charset="-127"/>
              <a:ea typeface="HY강B" pitchFamily="18" charset="-127"/>
            </a:rPr>
            <a:t>유닛은</a:t>
          </a:r>
          <a:r>
            <a:rPr lang="ko-KR" altLang="en-US" dirty="0" smtClean="0">
              <a:latin typeface="HY강B" pitchFamily="18" charset="-127"/>
              <a:ea typeface="HY강B" pitchFamily="18" charset="-127"/>
            </a:rPr>
            <a:t> 단 </a:t>
          </a:r>
          <a:r>
            <a:rPr lang="en-US" altLang="ko-KR" dirty="0" smtClean="0">
              <a:latin typeface="HY강B" pitchFamily="18" charset="-127"/>
              <a:ea typeface="HY강B" pitchFamily="18" charset="-127"/>
            </a:rPr>
            <a:t>8</a:t>
          </a:r>
          <a:r>
            <a:rPr lang="ko-KR" altLang="en-US" dirty="0" smtClean="0">
              <a:latin typeface="HY강B" pitchFamily="18" charset="-127"/>
              <a:ea typeface="HY강B" pitchFamily="18" charset="-127"/>
            </a:rPr>
            <a:t>명 뿐</a:t>
          </a:r>
          <a:r>
            <a:rPr lang="en-US" altLang="ko-KR" dirty="0" smtClean="0">
              <a:latin typeface="HY강B" pitchFamily="18" charset="-127"/>
              <a:ea typeface="HY강B" pitchFamily="18" charset="-127"/>
            </a:rPr>
            <a:t>!</a:t>
          </a:r>
          <a:r>
            <a:rPr lang="ko-KR" altLang="en-US" dirty="0" smtClean="0">
              <a:latin typeface="HY강B" pitchFamily="18" charset="-127"/>
              <a:ea typeface="HY강B" pitchFamily="18" charset="-127"/>
            </a:rPr>
            <a:t> </a:t>
          </a:r>
          <a:endParaRPr lang="ko-KR" altLang="en-US" dirty="0">
            <a:latin typeface="HY강B" pitchFamily="18" charset="-127"/>
            <a:ea typeface="HY강B" pitchFamily="18" charset="-127"/>
          </a:endParaRPr>
        </a:p>
      </dgm:t>
    </dgm:pt>
    <dgm:pt modelId="{889B400C-AC7D-40A7-9E83-574C5B6BB462}" type="parTrans" cxnId="{178977A6-E3B4-45B4-ABC6-7A11E96869CF}">
      <dgm:prSet/>
      <dgm:spPr/>
      <dgm:t>
        <a:bodyPr/>
        <a:lstStyle/>
        <a:p>
          <a:pPr latinLnBrk="1"/>
          <a:endParaRPr lang="ko-KR" altLang="en-US">
            <a:latin typeface="HY강B" pitchFamily="18" charset="-127"/>
            <a:ea typeface="HY강B" pitchFamily="18" charset="-127"/>
          </a:endParaRPr>
        </a:p>
      </dgm:t>
    </dgm:pt>
    <dgm:pt modelId="{C44E0460-9297-49FA-9AD2-F247200E0EF7}" type="sibTrans" cxnId="{178977A6-E3B4-45B4-ABC6-7A11E96869CF}">
      <dgm:prSet/>
      <dgm:spPr/>
      <dgm:t>
        <a:bodyPr/>
        <a:lstStyle/>
        <a:p>
          <a:pPr latinLnBrk="1"/>
          <a:endParaRPr lang="ko-KR" altLang="en-US">
            <a:latin typeface="HY강B" pitchFamily="18" charset="-127"/>
            <a:ea typeface="HY강B" pitchFamily="18" charset="-127"/>
          </a:endParaRPr>
        </a:p>
      </dgm:t>
    </dgm:pt>
    <dgm:pt modelId="{CA43EEBE-4F75-448D-A637-0C96FD81E64D}">
      <dgm:prSet/>
      <dgm:spPr/>
      <dgm:t>
        <a:bodyPr/>
        <a:lstStyle/>
        <a:p>
          <a:pPr marL="0" marR="0" indent="0" defTabSz="91440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dirty="0" err="1" smtClean="0">
              <a:latin typeface="HY강B" pitchFamily="18" charset="-127"/>
              <a:ea typeface="HY강B" pitchFamily="18" charset="-127"/>
            </a:rPr>
            <a:t>슬라임</a:t>
          </a:r>
          <a:r>
            <a:rPr lang="ko-KR" altLang="en-US" dirty="0" smtClean="0">
              <a:latin typeface="HY강B" pitchFamily="18" charset="-127"/>
              <a:ea typeface="HY강B" pitchFamily="18" charset="-127"/>
            </a:rPr>
            <a:t> 타워를 지키고 상대 </a:t>
          </a:r>
          <a:r>
            <a:rPr lang="ko-KR" altLang="en-US" dirty="0" err="1" smtClean="0">
              <a:latin typeface="HY강B" pitchFamily="18" charset="-127"/>
              <a:ea typeface="HY강B" pitchFamily="18" charset="-127"/>
            </a:rPr>
            <a:t>슬라임을</a:t>
          </a:r>
          <a:r>
            <a:rPr lang="ko-KR" altLang="en-US" dirty="0" smtClean="0">
              <a:latin typeface="HY강B" pitchFamily="18" charset="-127"/>
              <a:ea typeface="HY강B" pitchFamily="18" charset="-127"/>
            </a:rPr>
            <a:t> </a:t>
          </a:r>
          <a:endParaRPr lang="en-US" altLang="ko-KR" dirty="0" smtClean="0">
            <a:latin typeface="HY강B" pitchFamily="18" charset="-127"/>
            <a:ea typeface="HY강B" pitchFamily="18" charset="-127"/>
          </a:endParaRPr>
        </a:p>
        <a:p>
          <a:pPr marL="0" marR="0" indent="0" defTabSz="91440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dirty="0" smtClean="0">
              <a:latin typeface="HY강B" pitchFamily="18" charset="-127"/>
              <a:ea typeface="HY강B" pitchFamily="18" charset="-127"/>
            </a:rPr>
            <a:t>빼앗자</a:t>
          </a:r>
          <a:r>
            <a:rPr lang="en-US" altLang="ko-KR" dirty="0" smtClean="0">
              <a:latin typeface="HY강B" pitchFamily="18" charset="-127"/>
              <a:ea typeface="HY강B" pitchFamily="18" charset="-127"/>
            </a:rPr>
            <a:t>!</a:t>
          </a:r>
          <a:endParaRPr lang="en-US" altLang="ko-KR" dirty="0" smtClean="0">
            <a:latin typeface="HY강B" pitchFamily="18" charset="-127"/>
            <a:ea typeface="HY강B" pitchFamily="18" charset="-127"/>
          </a:endParaRPr>
        </a:p>
      </dgm:t>
    </dgm:pt>
    <dgm:pt modelId="{F492B708-C9B9-4334-979F-D277BBEE25A2}" type="parTrans" cxnId="{7B399366-A7A9-4D85-92EA-F0BC74194AA9}">
      <dgm:prSet/>
      <dgm:spPr/>
      <dgm:t>
        <a:bodyPr/>
        <a:lstStyle/>
        <a:p>
          <a:pPr latinLnBrk="1"/>
          <a:endParaRPr lang="ko-KR" altLang="en-US">
            <a:latin typeface="HY강B" pitchFamily="18" charset="-127"/>
            <a:ea typeface="HY강B" pitchFamily="18" charset="-127"/>
          </a:endParaRPr>
        </a:p>
      </dgm:t>
    </dgm:pt>
    <dgm:pt modelId="{1006D4C3-53DF-4B8E-AA51-0067C74C2EF9}" type="sibTrans" cxnId="{7B399366-A7A9-4D85-92EA-F0BC74194AA9}">
      <dgm:prSet/>
      <dgm:spPr/>
      <dgm:t>
        <a:bodyPr/>
        <a:lstStyle/>
        <a:p>
          <a:pPr latinLnBrk="1"/>
          <a:endParaRPr lang="ko-KR" altLang="en-US">
            <a:latin typeface="HY강B" pitchFamily="18" charset="-127"/>
            <a:ea typeface="HY강B" pitchFamily="18" charset="-127"/>
          </a:endParaRPr>
        </a:p>
      </dgm:t>
    </dgm:pt>
    <dgm:pt modelId="{6D2D8E25-DC53-4385-9481-6DA2E94A1A90}" type="pres">
      <dgm:prSet presAssocID="{F3274E12-1F10-4124-8845-C14FE5E63EF7}" presName="matrix" presStyleCnt="0">
        <dgm:presLayoutVars>
          <dgm:chMax val="1"/>
          <dgm:dir/>
          <dgm:resizeHandles val="exact"/>
        </dgm:presLayoutVars>
      </dgm:prSet>
      <dgm:spPr/>
    </dgm:pt>
    <dgm:pt modelId="{FB51F6A8-0F86-4DD9-9C6C-AD5444C4991B}" type="pres">
      <dgm:prSet presAssocID="{F3274E12-1F10-4124-8845-C14FE5E63EF7}" presName="diamond" presStyleLbl="bgShp" presStyleIdx="0" presStyleCnt="1"/>
      <dgm:spPr/>
    </dgm:pt>
    <dgm:pt modelId="{A82E7066-D136-4F9C-B205-0070F7B0E723}" type="pres">
      <dgm:prSet presAssocID="{F3274E12-1F10-4124-8845-C14FE5E63EF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7CAE07-DE4A-4145-BFC2-49784D6FBFE0}" type="pres">
      <dgm:prSet presAssocID="{F3274E12-1F10-4124-8845-C14FE5E63EF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416AB0-2B66-44B9-BE78-3FC11F84AB2F}" type="pres">
      <dgm:prSet presAssocID="{F3274E12-1F10-4124-8845-C14FE5E63EF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E8FF1F-CF47-45CD-AD0F-D2B8807A97E1}" type="pres">
      <dgm:prSet presAssocID="{F3274E12-1F10-4124-8845-C14FE5E63EF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5BBD1-D21D-4562-A163-D6D11288D742}" type="presOf" srcId="{6F820496-6936-490C-AFCB-09D62F139E3C}" destId="{A82E7066-D136-4F9C-B205-0070F7B0E723}" srcOrd="0" destOrd="0" presId="urn:microsoft.com/office/officeart/2005/8/layout/matrix3"/>
    <dgm:cxn modelId="{E17F3E65-2A83-437E-9CA7-8B3058010E44}" srcId="{F3274E12-1F10-4124-8845-C14FE5E63EF7}" destId="{6F820496-6936-490C-AFCB-09D62F139E3C}" srcOrd="0" destOrd="0" parTransId="{46A3D65D-218B-4F60-9DC0-C733623B14FB}" sibTransId="{0FBB49EA-1FF7-4A3A-ADD4-7C2D2080E1AF}"/>
    <dgm:cxn modelId="{7B399366-A7A9-4D85-92EA-F0BC74194AA9}" srcId="{F3274E12-1F10-4124-8845-C14FE5E63EF7}" destId="{CA43EEBE-4F75-448D-A637-0C96FD81E64D}" srcOrd="3" destOrd="0" parTransId="{F492B708-C9B9-4334-979F-D277BBEE25A2}" sibTransId="{1006D4C3-53DF-4B8E-AA51-0067C74C2EF9}"/>
    <dgm:cxn modelId="{B3A7E73E-0858-494A-8174-D42D3150D3E0}" type="presOf" srcId="{F3274E12-1F10-4124-8845-C14FE5E63EF7}" destId="{6D2D8E25-DC53-4385-9481-6DA2E94A1A90}" srcOrd="0" destOrd="0" presId="urn:microsoft.com/office/officeart/2005/8/layout/matrix3"/>
    <dgm:cxn modelId="{B204F28F-EE65-4DEE-95CB-792697517F52}" srcId="{F3274E12-1F10-4124-8845-C14FE5E63EF7}" destId="{A9038227-94B6-4AE7-A23E-5A1A4EF2CD44}" srcOrd="1" destOrd="0" parTransId="{6AA843BF-C17B-466C-BAFE-EEBFE61228FC}" sibTransId="{DA731DED-0BFC-41AD-B82F-3AE38194F860}"/>
    <dgm:cxn modelId="{178977A6-E3B4-45B4-ABC6-7A11E96869CF}" srcId="{F3274E12-1F10-4124-8845-C14FE5E63EF7}" destId="{93F66902-58FB-405D-A849-FC0B86892F65}" srcOrd="2" destOrd="0" parTransId="{889B400C-AC7D-40A7-9E83-574C5B6BB462}" sibTransId="{C44E0460-9297-49FA-9AD2-F247200E0EF7}"/>
    <dgm:cxn modelId="{AC905F13-274E-4212-84F3-DCF9F0CE1EA7}" type="presOf" srcId="{93F66902-58FB-405D-A849-FC0B86892F65}" destId="{9D416AB0-2B66-44B9-BE78-3FC11F84AB2F}" srcOrd="0" destOrd="0" presId="urn:microsoft.com/office/officeart/2005/8/layout/matrix3"/>
    <dgm:cxn modelId="{AC238804-D5C5-4310-82A8-BEB2ED9E9010}" type="presOf" srcId="{A9038227-94B6-4AE7-A23E-5A1A4EF2CD44}" destId="{BD7CAE07-DE4A-4145-BFC2-49784D6FBFE0}" srcOrd="0" destOrd="0" presId="urn:microsoft.com/office/officeart/2005/8/layout/matrix3"/>
    <dgm:cxn modelId="{5BA61A3A-018C-45A1-B11F-DF7394CA02EE}" type="presOf" srcId="{CA43EEBE-4F75-448D-A637-0C96FD81E64D}" destId="{65E8FF1F-CF47-45CD-AD0F-D2B8807A97E1}" srcOrd="0" destOrd="0" presId="urn:microsoft.com/office/officeart/2005/8/layout/matrix3"/>
    <dgm:cxn modelId="{D321EF90-37BE-49B6-A197-FA400ED7BDC0}" type="presParOf" srcId="{6D2D8E25-DC53-4385-9481-6DA2E94A1A90}" destId="{FB51F6A8-0F86-4DD9-9C6C-AD5444C4991B}" srcOrd="0" destOrd="0" presId="urn:microsoft.com/office/officeart/2005/8/layout/matrix3"/>
    <dgm:cxn modelId="{DE233F48-00AC-4DB9-9BF9-1825197662D4}" type="presParOf" srcId="{6D2D8E25-DC53-4385-9481-6DA2E94A1A90}" destId="{A82E7066-D136-4F9C-B205-0070F7B0E723}" srcOrd="1" destOrd="0" presId="urn:microsoft.com/office/officeart/2005/8/layout/matrix3"/>
    <dgm:cxn modelId="{07FBE2C0-A3E8-40B7-B3BB-3F218DC431A8}" type="presParOf" srcId="{6D2D8E25-DC53-4385-9481-6DA2E94A1A90}" destId="{BD7CAE07-DE4A-4145-BFC2-49784D6FBFE0}" srcOrd="2" destOrd="0" presId="urn:microsoft.com/office/officeart/2005/8/layout/matrix3"/>
    <dgm:cxn modelId="{B1E2BA96-08AE-4E34-AFCB-A58DB90EABA3}" type="presParOf" srcId="{6D2D8E25-DC53-4385-9481-6DA2E94A1A90}" destId="{9D416AB0-2B66-44B9-BE78-3FC11F84AB2F}" srcOrd="3" destOrd="0" presId="urn:microsoft.com/office/officeart/2005/8/layout/matrix3"/>
    <dgm:cxn modelId="{54C3BAC9-AE5B-47AD-ADA9-B7007432A097}" type="presParOf" srcId="{6D2D8E25-DC53-4385-9481-6DA2E94A1A90}" destId="{65E8FF1F-CF47-45CD-AD0F-D2B8807A97E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51F6A8-0F86-4DD9-9C6C-AD5444C4991B}">
      <dsp:nvSpPr>
        <dsp:cNvPr id="0" name=""/>
        <dsp:cNvSpPr/>
      </dsp:nvSpPr>
      <dsp:spPr>
        <a:xfrm>
          <a:off x="1594520" y="0"/>
          <a:ext cx="5040560" cy="504056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E7066-D136-4F9C-B205-0070F7B0E723}">
      <dsp:nvSpPr>
        <dsp:cNvPr id="0" name=""/>
        <dsp:cNvSpPr/>
      </dsp:nvSpPr>
      <dsp:spPr>
        <a:xfrm>
          <a:off x="2073373" y="478853"/>
          <a:ext cx="1965818" cy="19658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HY강B" pitchFamily="18" charset="-127"/>
              <a:ea typeface="HY강B" pitchFamily="18" charset="-127"/>
            </a:rPr>
            <a:t>슬라임은</a:t>
          </a: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 </a:t>
          </a:r>
          <a:r>
            <a:rPr lang="ko-KR" altLang="en-US" sz="2000" kern="1200" dirty="0" err="1" smtClean="0">
              <a:latin typeface="HY강B" pitchFamily="18" charset="-127"/>
              <a:ea typeface="HY강B" pitchFamily="18" charset="-127"/>
            </a:rPr>
            <a:t>슬라임을</a:t>
          </a: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 만나면 </a:t>
          </a:r>
          <a:endParaRPr lang="en-US" altLang="ko-KR" sz="2000" kern="1200" dirty="0" smtClean="0">
            <a:latin typeface="HY강B" pitchFamily="18" charset="-127"/>
            <a:ea typeface="HY강B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더 커지고 강력해진다</a:t>
          </a:r>
          <a:r>
            <a:rPr lang="en-US" altLang="ko-KR" sz="2000" kern="1200" dirty="0" smtClean="0">
              <a:latin typeface="HY강B" pitchFamily="18" charset="-127"/>
              <a:ea typeface="HY강B" pitchFamily="18" charset="-127"/>
            </a:rPr>
            <a:t>.</a:t>
          </a:r>
          <a:endParaRPr lang="ko-KR" altLang="en-US" sz="2000" kern="1200" dirty="0">
            <a:latin typeface="HY강B" pitchFamily="18" charset="-127"/>
            <a:ea typeface="HY강B" pitchFamily="18" charset="-127"/>
          </a:endParaRPr>
        </a:p>
      </dsp:txBody>
      <dsp:txXfrm>
        <a:off x="2073373" y="478853"/>
        <a:ext cx="1965818" cy="1965818"/>
      </dsp:txXfrm>
    </dsp:sp>
    <dsp:sp modelId="{BD7CAE07-DE4A-4145-BFC2-49784D6FBFE0}">
      <dsp:nvSpPr>
        <dsp:cNvPr id="0" name=""/>
        <dsp:cNvSpPr/>
      </dsp:nvSpPr>
      <dsp:spPr>
        <a:xfrm>
          <a:off x="4190408" y="478853"/>
          <a:ext cx="1965818" cy="1965818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그래서 다른 </a:t>
          </a:r>
          <a:endParaRPr lang="en-US" altLang="ko-KR" sz="2000" kern="1200" dirty="0" smtClean="0">
            <a:latin typeface="HY강B" pitchFamily="18" charset="-127"/>
            <a:ea typeface="HY강B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HY강B" pitchFamily="18" charset="-127"/>
              <a:ea typeface="HY강B" pitchFamily="18" charset="-127"/>
            </a:rPr>
            <a:t>슬라임</a:t>
          </a: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 왕국에 </a:t>
          </a:r>
          <a:endParaRPr lang="en-US" altLang="ko-KR" sz="2000" kern="1200" dirty="0" smtClean="0">
            <a:latin typeface="HY강B" pitchFamily="18" charset="-127"/>
            <a:ea typeface="HY강B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쳐들어가기로 한다</a:t>
          </a:r>
          <a:r>
            <a:rPr lang="en-US" altLang="ko-KR" sz="2000" kern="1200" dirty="0" smtClean="0">
              <a:latin typeface="HY강B" pitchFamily="18" charset="-127"/>
              <a:ea typeface="HY강B" pitchFamily="18" charset="-127"/>
            </a:rPr>
            <a:t>.</a:t>
          </a:r>
        </a:p>
      </dsp:txBody>
      <dsp:txXfrm>
        <a:off x="4190408" y="478853"/>
        <a:ext cx="1965818" cy="1965818"/>
      </dsp:txXfrm>
    </dsp:sp>
    <dsp:sp modelId="{9D416AB0-2B66-44B9-BE78-3FC11F84AB2F}">
      <dsp:nvSpPr>
        <dsp:cNvPr id="0" name=""/>
        <dsp:cNvSpPr/>
      </dsp:nvSpPr>
      <dsp:spPr>
        <a:xfrm>
          <a:off x="2073373" y="2595888"/>
          <a:ext cx="1965818" cy="1965818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1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데리고 갈 수 있는 </a:t>
          </a:r>
          <a:r>
            <a:rPr lang="ko-KR" altLang="en-US" sz="2000" kern="1200" dirty="0" err="1" smtClean="0">
              <a:latin typeface="HY강B" pitchFamily="18" charset="-127"/>
              <a:ea typeface="HY강B" pitchFamily="18" charset="-127"/>
            </a:rPr>
            <a:t>유닛은</a:t>
          </a: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 단 </a:t>
          </a:r>
          <a:r>
            <a:rPr lang="en-US" altLang="ko-KR" sz="2000" kern="1200" dirty="0" smtClean="0">
              <a:latin typeface="HY강B" pitchFamily="18" charset="-127"/>
              <a:ea typeface="HY강B" pitchFamily="18" charset="-127"/>
            </a:rPr>
            <a:t>8</a:t>
          </a: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명 뿐</a:t>
          </a:r>
          <a:r>
            <a:rPr lang="en-US" altLang="ko-KR" sz="2000" kern="1200" dirty="0" smtClean="0">
              <a:latin typeface="HY강B" pitchFamily="18" charset="-127"/>
              <a:ea typeface="HY강B" pitchFamily="18" charset="-127"/>
            </a:rPr>
            <a:t>!</a:t>
          </a: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 </a:t>
          </a:r>
          <a:endParaRPr lang="ko-KR" altLang="en-US" sz="2000" kern="1200" dirty="0">
            <a:latin typeface="HY강B" pitchFamily="18" charset="-127"/>
            <a:ea typeface="HY강B" pitchFamily="18" charset="-127"/>
          </a:endParaRPr>
        </a:p>
      </dsp:txBody>
      <dsp:txXfrm>
        <a:off x="2073373" y="2595888"/>
        <a:ext cx="1965818" cy="1965818"/>
      </dsp:txXfrm>
    </dsp:sp>
    <dsp:sp modelId="{65E8FF1F-CF47-45CD-AD0F-D2B8807A97E1}">
      <dsp:nvSpPr>
        <dsp:cNvPr id="0" name=""/>
        <dsp:cNvSpPr/>
      </dsp:nvSpPr>
      <dsp:spPr>
        <a:xfrm>
          <a:off x="4190408" y="2595888"/>
          <a:ext cx="1965818" cy="196581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1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sz="2000" kern="1200" dirty="0" err="1" smtClean="0">
              <a:latin typeface="HY강B" pitchFamily="18" charset="-127"/>
              <a:ea typeface="HY강B" pitchFamily="18" charset="-127"/>
            </a:rPr>
            <a:t>슬라임</a:t>
          </a: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 타워를 지키고 상대 </a:t>
          </a:r>
          <a:r>
            <a:rPr lang="ko-KR" altLang="en-US" sz="2000" kern="1200" dirty="0" err="1" smtClean="0">
              <a:latin typeface="HY강B" pitchFamily="18" charset="-127"/>
              <a:ea typeface="HY강B" pitchFamily="18" charset="-127"/>
            </a:rPr>
            <a:t>슬라임을</a:t>
          </a: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 </a:t>
          </a:r>
          <a:endParaRPr lang="en-US" altLang="ko-KR" sz="2000" kern="1200" dirty="0" smtClean="0">
            <a:latin typeface="HY강B" pitchFamily="18" charset="-127"/>
            <a:ea typeface="HY강B" pitchFamily="18" charset="-127"/>
          </a:endParaRPr>
        </a:p>
        <a:p>
          <a:pPr marL="0" marR="0" lvl="0" indent="0" algn="ctr" defTabSz="914400" eaLnBrk="1" fontAlgn="auto" latinLnBrk="1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sz="2000" kern="1200" dirty="0" smtClean="0">
              <a:latin typeface="HY강B" pitchFamily="18" charset="-127"/>
              <a:ea typeface="HY강B" pitchFamily="18" charset="-127"/>
            </a:rPr>
            <a:t>빼앗자</a:t>
          </a:r>
          <a:r>
            <a:rPr lang="en-US" altLang="ko-KR" sz="2000" kern="1200" dirty="0" smtClean="0">
              <a:latin typeface="HY강B" pitchFamily="18" charset="-127"/>
              <a:ea typeface="HY강B" pitchFamily="18" charset="-127"/>
            </a:rPr>
            <a:t>!</a:t>
          </a:r>
          <a:endParaRPr lang="en-US" altLang="ko-KR" sz="2000" kern="1200" dirty="0" smtClean="0">
            <a:latin typeface="HY강B" pitchFamily="18" charset="-127"/>
            <a:ea typeface="HY강B" pitchFamily="18" charset="-127"/>
          </a:endParaRPr>
        </a:p>
      </dsp:txBody>
      <dsp:txXfrm>
        <a:off x="4190408" y="2595888"/>
        <a:ext cx="1965818" cy="196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DD651-DEF7-420B-9F88-0541D77DB6F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F3F4C-CBA0-4663-91DC-AC35E6175E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F7C1-8F68-43B8-9C88-EB3CBE8E6F4A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9661-A6F7-461C-8C1C-7C094243F5C8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903-28C4-4D0F-AE9C-133366B842C5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9756-F910-4889-AF47-C06A2F96490C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03FE-FBE2-4342-9CB6-C9FF2B21ABF8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646-51BC-4426-A26E-686E7F4CF13C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E5BF-E36A-465C-889F-F6E6419CD732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2FA7-FBA0-440B-8BD5-56DF0D21ACAD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C18-4B30-4062-9557-2E4115F849B8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2DC-1926-4DD3-AC54-D1CEC33FC190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248-459A-4D8E-A6E6-E500287D7AD5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7200-6ACF-4CFE-AA42-4A41264087EC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BF70-C775-43B0-BDF9-2FD92064D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imagesB9K5XOHJ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1673" y="3429000"/>
            <a:ext cx="2952327" cy="32269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rgbClr val="38822E"/>
          </a:solidFill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슬라임</a:t>
            </a:r>
            <a:r>
              <a:rPr lang="ko-KR" altLang="en-US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타워 디펜스</a:t>
            </a:r>
            <a:endParaRPr lang="ko-KR" altLang="en-US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2015182033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이혜린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게임 스토리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12776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>
                <a:latin typeface="HY강B" pitchFamily="18" charset="-127"/>
                <a:ea typeface="HY강B" pitchFamily="18" charset="-127"/>
              </a:rPr>
              <a:t>2</a:t>
            </a:fld>
            <a:endParaRPr lang="ko-KR" altLang="en-US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267744" y="1196752"/>
            <a:ext cx="4536504" cy="5472608"/>
          </a:xfrm>
          <a:prstGeom prst="rect">
            <a:avLst/>
          </a:prstGeom>
          <a:solidFill>
            <a:srgbClr val="38822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맵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구성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39852" y="5949280"/>
            <a:ext cx="2664296" cy="648072"/>
            <a:chOff x="3203848" y="5949280"/>
            <a:chExt cx="2664296" cy="64807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203848" y="5949280"/>
              <a:ext cx="576064" cy="6480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899925" y="5949280"/>
              <a:ext cx="576064" cy="6480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292080" y="5949280"/>
              <a:ext cx="57606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596002" y="5949280"/>
              <a:ext cx="576064" cy="6480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V="1">
            <a:off x="5724128" y="4653136"/>
            <a:ext cx="1728192" cy="165618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한쪽 모서리는 잘리고 다른 쪽 모서리는 둥근 사각형 16"/>
          <p:cNvSpPr/>
          <p:nvPr/>
        </p:nvSpPr>
        <p:spPr>
          <a:xfrm>
            <a:off x="6588224" y="3789040"/>
            <a:ext cx="2232248" cy="1296144"/>
          </a:xfrm>
          <a:prstGeom prst="snipRoundRect">
            <a:avLst>
              <a:gd name="adj1" fmla="val 23146"/>
              <a:gd name="adj2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accent1"/>
                </a:solidFill>
                <a:latin typeface="HY강B" pitchFamily="18" charset="-127"/>
                <a:ea typeface="HY강B" pitchFamily="18" charset="-127"/>
              </a:rPr>
              <a:t>유닛</a:t>
            </a:r>
            <a:endParaRPr lang="en-US" altLang="ko-KR" dirty="0">
              <a:solidFill>
                <a:schemeClr val="accent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상성과 코스트를 고려하여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사용한다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F70-C775-43B0-BDF9-2FD92064DD2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83768" y="6021288"/>
            <a:ext cx="504056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한쪽 모서리는 잘리고 다른 쪽 모서리는 둥근 사각형 21"/>
          <p:cNvSpPr/>
          <p:nvPr/>
        </p:nvSpPr>
        <p:spPr>
          <a:xfrm>
            <a:off x="251520" y="4437112"/>
            <a:ext cx="2232248" cy="1008112"/>
          </a:xfrm>
          <a:prstGeom prst="snipRoundRect">
            <a:avLst>
              <a:gd name="adj1" fmla="val 32615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/>
                </a:solidFill>
                <a:latin typeface="HY강B" pitchFamily="18" charset="-127"/>
                <a:ea typeface="HY강B" pitchFamily="18" charset="-127"/>
              </a:rPr>
              <a:t>코스트</a:t>
            </a:r>
            <a:endParaRPr lang="en-US" altLang="ko-KR" dirty="0" smtClean="0">
              <a:solidFill>
                <a:schemeClr val="accent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시간에 비례하여 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충전된다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23" name="직선 연결선 22"/>
          <p:cNvCxnSpPr>
            <a:stCxn id="21" idx="2"/>
          </p:cNvCxnSpPr>
          <p:nvPr/>
        </p:nvCxnSpPr>
        <p:spPr>
          <a:xfrm flipH="1" flipV="1">
            <a:off x="1691680" y="5445224"/>
            <a:ext cx="792088" cy="82809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그림 31" descr="QuantumSlime_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268760"/>
            <a:ext cx="1586880" cy="1586880"/>
          </a:xfrm>
          <a:prstGeom prst="rect">
            <a:avLst/>
          </a:prstGeom>
        </p:spPr>
      </p:pic>
      <p:pic>
        <p:nvPicPr>
          <p:cNvPr id="33" name="그림 32" descr="Puddle_Slime_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4005064"/>
            <a:ext cx="1872208" cy="1872208"/>
          </a:xfrm>
          <a:prstGeom prst="rect">
            <a:avLst/>
          </a:prstGeom>
        </p:spPr>
      </p:pic>
      <p:sp>
        <p:nvSpPr>
          <p:cNvPr id="34" name="사각형 설명선 33"/>
          <p:cNvSpPr/>
          <p:nvPr/>
        </p:nvSpPr>
        <p:spPr>
          <a:xfrm>
            <a:off x="5364088" y="1268760"/>
            <a:ext cx="1872208" cy="504056"/>
          </a:xfrm>
          <a:prstGeom prst="wedgeRectCallout">
            <a:avLst>
              <a:gd name="adj1" fmla="val -47745"/>
              <a:gd name="adj2" fmla="val 8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 </a:t>
            </a:r>
            <a:r>
              <a:rPr lang="ko-KR" altLang="en-US" dirty="0" err="1" smtClean="0"/>
              <a:t>슬라임타워</a:t>
            </a:r>
            <a:endParaRPr lang="ko-KR" altLang="en-US" dirty="0"/>
          </a:p>
        </p:txBody>
      </p:sp>
      <p:sp>
        <p:nvSpPr>
          <p:cNvPr id="35" name="사각형 설명선 34"/>
          <p:cNvSpPr/>
          <p:nvPr/>
        </p:nvSpPr>
        <p:spPr>
          <a:xfrm>
            <a:off x="4644008" y="3573016"/>
            <a:ext cx="1872208" cy="504056"/>
          </a:xfrm>
          <a:prstGeom prst="wedgeRectCallout">
            <a:avLst>
              <a:gd name="adj1" fmla="val -47745"/>
              <a:gd name="adj2" fmla="val 88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아군 </a:t>
            </a:r>
            <a:r>
              <a:rPr lang="ko-KR" altLang="en-US" dirty="0" err="1" smtClean="0"/>
              <a:t>슬라임타워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3717032"/>
            <a:ext cx="288032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H="1" flipV="1">
            <a:off x="1763688" y="3212976"/>
            <a:ext cx="1368152" cy="57606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한쪽 모서리는 잘리고 다른 쪽 모서리는 둥근 사각형 37"/>
          <p:cNvSpPr/>
          <p:nvPr/>
        </p:nvSpPr>
        <p:spPr>
          <a:xfrm>
            <a:off x="251520" y="1844824"/>
            <a:ext cx="2232248" cy="1368152"/>
          </a:xfrm>
          <a:prstGeom prst="snipRoundRect">
            <a:avLst>
              <a:gd name="adj1" fmla="val 20266"/>
              <a:gd name="adj2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HY강B" pitchFamily="18" charset="-127"/>
                <a:ea typeface="HY강B" pitchFamily="18" charset="-127"/>
              </a:rPr>
              <a:t>전투</a:t>
            </a:r>
            <a:endParaRPr lang="en-US" altLang="ko-KR" dirty="0" smtClean="0">
              <a:solidFill>
                <a:schemeClr val="accent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유닛을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배치만 해두면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특성에 따라서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자동 전투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</TotalTime>
  <Words>66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슬라임 타워 디펜스</vt:lpstr>
      <vt:lpstr>게임 스토리</vt:lpstr>
      <vt:lpstr>맵 구성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타워디펜스</dc:title>
  <dc:creator>LG</dc:creator>
  <cp:lastModifiedBy>LG</cp:lastModifiedBy>
  <cp:revision>5</cp:revision>
  <dcterms:created xsi:type="dcterms:W3CDTF">2017-09-14T05:14:08Z</dcterms:created>
  <dcterms:modified xsi:type="dcterms:W3CDTF">2017-09-14T05:54:43Z</dcterms:modified>
</cp:coreProperties>
</file>