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FDA"/>
    <a:srgbClr val="B7D6E8"/>
    <a:srgbClr val="D5E6B0"/>
    <a:srgbClr val="FEE7BA"/>
    <a:srgbClr val="D2CDC9"/>
    <a:srgbClr val="FFE2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DF32D-4193-45FE-A2FA-4241B60A4504}" v="1" dt="2024-10-07T09:32:37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2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효원 이" userId="ce662c3c0bfe67a5" providerId="LiveId" clId="{D77DF32D-4193-45FE-A2FA-4241B60A4504}"/>
    <pc:docChg chg="undo custSel addSld modSld">
      <pc:chgData name="효원 이" userId="ce662c3c0bfe67a5" providerId="LiveId" clId="{D77DF32D-4193-45FE-A2FA-4241B60A4504}" dt="2024-10-07T09:32:56.840" v="13" actId="1035"/>
      <pc:docMkLst>
        <pc:docMk/>
      </pc:docMkLst>
      <pc:sldChg chg="modSp mod">
        <pc:chgData name="효원 이" userId="ce662c3c0bfe67a5" providerId="LiveId" clId="{D77DF32D-4193-45FE-A2FA-4241B60A4504}" dt="2024-10-07T06:28:28.103" v="3" actId="1036"/>
        <pc:sldMkLst>
          <pc:docMk/>
          <pc:sldMk cId="4283584157" sldId="263"/>
        </pc:sldMkLst>
        <pc:grpChg chg="mod">
          <ac:chgData name="효원 이" userId="ce662c3c0bfe67a5" providerId="LiveId" clId="{D77DF32D-4193-45FE-A2FA-4241B60A4504}" dt="2024-10-07T06:28:28.103" v="3" actId="1036"/>
          <ac:grpSpMkLst>
            <pc:docMk/>
            <pc:sldMk cId="4283584157" sldId="263"/>
            <ac:grpSpMk id="8" creationId="{070BB29B-A6A4-BF2E-7071-BC05AF7FE6F7}"/>
          </ac:grpSpMkLst>
        </pc:grpChg>
      </pc:sldChg>
      <pc:sldChg chg="modSp mod">
        <pc:chgData name="효원 이" userId="ce662c3c0bfe67a5" providerId="LiveId" clId="{D77DF32D-4193-45FE-A2FA-4241B60A4504}" dt="2024-10-07T06:27:58.141" v="1" actId="1076"/>
        <pc:sldMkLst>
          <pc:docMk/>
          <pc:sldMk cId="3881831109" sldId="264"/>
        </pc:sldMkLst>
        <pc:grpChg chg="mod">
          <ac:chgData name="효원 이" userId="ce662c3c0bfe67a5" providerId="LiveId" clId="{D77DF32D-4193-45FE-A2FA-4241B60A4504}" dt="2024-10-07T06:27:58.141" v="1" actId="1076"/>
          <ac:grpSpMkLst>
            <pc:docMk/>
            <pc:sldMk cId="3881831109" sldId="264"/>
            <ac:grpSpMk id="8" creationId="{070BB29B-A6A4-BF2E-7071-BC05AF7FE6F7}"/>
          </ac:grpSpMkLst>
        </pc:grpChg>
      </pc:sldChg>
      <pc:sldChg chg="addSp modSp new mod">
        <pc:chgData name="효원 이" userId="ce662c3c0bfe67a5" providerId="LiveId" clId="{D77DF32D-4193-45FE-A2FA-4241B60A4504}" dt="2024-10-07T09:32:56.840" v="13" actId="1035"/>
        <pc:sldMkLst>
          <pc:docMk/>
          <pc:sldMk cId="3314523240" sldId="265"/>
        </pc:sldMkLst>
        <pc:picChg chg="add mod">
          <ac:chgData name="효원 이" userId="ce662c3c0bfe67a5" providerId="LiveId" clId="{D77DF32D-4193-45FE-A2FA-4241B60A4504}" dt="2024-10-07T09:32:56.840" v="13" actId="1035"/>
          <ac:picMkLst>
            <pc:docMk/>
            <pc:sldMk cId="3314523240" sldId="265"/>
            <ac:picMk id="3" creationId="{2A79C3D9-8454-590B-679E-27D4A61958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C5A42-64E8-4A7A-B06B-E37C259FD839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D552B-09BA-4ACA-B8CA-1DC312D161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0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D552B-09BA-4ACA-B8CA-1DC312D161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FE87D-A5A6-DD59-758E-F1ED043B7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1FC91-BE58-4285-10E8-883376F5E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F1B11-A936-63B2-7CF2-CB296519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C262A-D2E7-DC49-24F5-325DA946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BE455-2AB3-4234-9BB2-6B03256B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0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3C17B-21FD-CAFA-3BF1-3A0B8A41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4F0E2-FC3E-C4AE-37A5-325A2135F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48FDF-7B9B-40F6-E169-DCF04A2F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5FE95-5F17-646D-076F-53BDD253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1D303-9AE3-5A25-A745-9B900649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0E9B7C-E732-E87F-7BB5-B6CE4CF3D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516D4-C01F-854F-9554-5DC7A9369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E764D-9021-4C87-6047-091527D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AB9E5-FEA2-5CBC-F936-F61F0FE1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3EE259-CF28-EFBD-7E09-88BBA2C7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E0977-A15B-4C13-E5F0-A7710D83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0CFD5-667D-2E57-0304-F64A1CE8B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4323C-18D3-8B4E-C014-492083C2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2FFB2-BC0F-67D8-53B5-F9D02E14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6A51-F7AB-4383-8645-48883E17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8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2810E-E62D-8FAC-11DB-15E8C1AF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3F4EB-582D-38DD-13EF-CA06251B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8689FE-8D13-21F4-69EB-5CDD44FB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0E2AA-A1DE-40CB-C7A3-E9135C43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EF13A-1176-C041-6B9C-3CB80F6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1740D-3BDC-78A5-9C80-CA154550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A9E73-DDF7-F262-194A-E3FA46CE3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31DFA7-8D6C-3D05-C1DA-957AAAAE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A4F70D-B60D-008A-504F-7ADE9BF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9A3B3A-2EB4-C8B9-ACB0-8575E4A2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38144-C696-DAB9-A01F-D4C2ACA0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2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FE3AD-6E88-174D-644B-149F2E52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390477-3C94-9F0C-B9D5-F6F2C57E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941AE1-0768-59A6-FB7B-6E2B6E7BC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7AF044-0271-03DF-AA05-4075FCCC1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2F5B3-7A62-9B19-7DDE-7F65AB36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A356E3-EFF1-1671-1A38-603BF87A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EC297-1445-B0EC-E52E-C7F27310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174B68-AF93-BB6A-6817-115CC6E2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5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9611-9BC4-B396-E9D3-3A287D7E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3AA32-58ED-DBF0-6036-7E49F3D7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5B4490-0E2D-E6B6-BA0E-CF2BE6B4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EEF1BD-4A32-1D68-B8B3-440E5CCA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0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233B16-CBCA-352D-E84B-A08D510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15154B-F18E-2390-2FC7-678480FE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5DF1C-B7E0-48CD-6A7B-4FB62DA6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8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1E5F9-C792-6FB2-CE92-9EA0B675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1F07-2985-817B-1D7A-A129F9DA7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68E61-866F-A6AD-BAB1-0935C2F06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54537-4C1F-3655-BFB6-64D30F0D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D03AC-D881-584C-CEF5-B7412222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768E5-8EFA-7EAC-1E14-76FE2844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5AF6F-2CA6-3C37-BFEF-A9FEA76F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3BA2E2-6211-EE96-2D1F-75CD79EC1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57DCE-0D07-9A35-5E1C-9D61906D5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09A66-66AD-B7FF-B391-7F8F4109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CC1A3-72F9-9312-3401-784F2A6C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7563F-DE02-448F-F004-E2BD3839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2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DF8D7-82F8-3F4F-4B78-A4A1598C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41EDC4-CC78-D834-4ED1-990730A6B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ED814-D729-C434-3805-49061F536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FBAF9-266C-46BA-9F08-72A5D3CDCBB4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2BF5B-E9D8-DE0A-C5CD-21BCC4F4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0D417-3845-BDA0-BB37-8B87F0EA7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D9536-25D6-40BF-A8DA-34ECD9BF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5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ce.map.kakao.com/1339351759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9C90C-B75B-0A09-046B-6C4D25307AE5}"/>
              </a:ext>
            </a:extLst>
          </p:cNvPr>
          <p:cNvSpPr txBox="1"/>
          <p:nvPr/>
        </p:nvSpPr>
        <p:spPr>
          <a:xfrm>
            <a:off x="485775" y="1276462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페이지 소개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5CCEF-42F7-1F68-3B6D-4427BA712570}"/>
              </a:ext>
            </a:extLst>
          </p:cNvPr>
          <p:cNvSpPr txBox="1"/>
          <p:nvPr/>
        </p:nvSpPr>
        <p:spPr>
          <a:xfrm>
            <a:off x="778307" y="345276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교내 편의 시설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778307" y="203926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건물 위치 탐색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A1FA7-46A0-7717-82CB-CDB416AE2A65}"/>
              </a:ext>
            </a:extLst>
          </p:cNvPr>
          <p:cNvSpPr txBox="1"/>
          <p:nvPr/>
        </p:nvSpPr>
        <p:spPr>
          <a:xfrm>
            <a:off x="778307" y="256392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구역별 건물 찾기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A2F5B-CE1B-D03C-8CB9-737973645243}"/>
              </a:ext>
            </a:extLst>
          </p:cNvPr>
          <p:cNvSpPr txBox="1"/>
          <p:nvPr/>
        </p:nvSpPr>
        <p:spPr>
          <a:xfrm>
            <a:off x="778307" y="392901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교외 편의 시설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838855-FCC8-A007-27EB-7ED464BB65BD}"/>
              </a:ext>
            </a:extLst>
          </p:cNvPr>
          <p:cNvSpPr txBox="1"/>
          <p:nvPr/>
        </p:nvSpPr>
        <p:spPr>
          <a:xfrm>
            <a:off x="778307" y="440526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추천 맛집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10345042" y="6251707"/>
            <a:ext cx="1718497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 err="1"/>
              <a:t>메인페이지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C9B0D-10E0-5AC4-51C4-DC9E19A6C748}"/>
              </a:ext>
            </a:extLst>
          </p:cNvPr>
          <p:cNvSpPr txBox="1"/>
          <p:nvPr/>
        </p:nvSpPr>
        <p:spPr>
          <a:xfrm>
            <a:off x="484404" y="5167669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랜덤 점심 추천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5575D-07CD-8C18-9611-AF5230FF023B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39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건물 위치 탐색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925050" y="6251707"/>
            <a:ext cx="2138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건물 위치 탐색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FECA4-2FB4-6B63-3188-749E56B563AF}"/>
              </a:ext>
            </a:extLst>
          </p:cNvPr>
          <p:cNvSpPr txBox="1"/>
          <p:nvPr/>
        </p:nvSpPr>
        <p:spPr>
          <a:xfrm>
            <a:off x="190500" y="1824697"/>
            <a:ext cx="3084773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chemeClr val="bg2">
                    <a:lumMod val="50000"/>
                  </a:schemeClr>
                </a:solidFill>
              </a:rPr>
              <a:t>검색으로 찾기</a:t>
            </a:r>
            <a:endParaRPr lang="en-US" altLang="ko-KR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99243-F4EA-B1A5-C3EB-26F4A9F8CAB6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7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4FA71-930E-DFE5-BD54-310FEFD18397}"/>
              </a:ext>
            </a:extLst>
          </p:cNvPr>
          <p:cNvSpPr/>
          <p:nvPr/>
        </p:nvSpPr>
        <p:spPr>
          <a:xfrm>
            <a:off x="2244915" y="2204157"/>
            <a:ext cx="45719" cy="1088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구역별 건물 찾기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701350" y="6251707"/>
            <a:ext cx="23621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구역별 건물 찾기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DF47C-E09E-1F51-75C0-C5793275249E}"/>
              </a:ext>
            </a:extLst>
          </p:cNvPr>
          <p:cNvGrpSpPr/>
          <p:nvPr/>
        </p:nvGrpSpPr>
        <p:grpSpPr>
          <a:xfrm>
            <a:off x="190500" y="1608769"/>
            <a:ext cx="3084773" cy="4154984"/>
            <a:chOff x="190499" y="2149653"/>
            <a:chExt cx="3084773" cy="41549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972414-07A2-E0FD-0542-D8E719071617}"/>
                </a:ext>
              </a:extLst>
            </p:cNvPr>
            <p:cNvSpPr txBox="1"/>
            <p:nvPr/>
          </p:nvSpPr>
          <p:spPr>
            <a:xfrm>
              <a:off x="190499" y="2149653"/>
              <a:ext cx="3084773" cy="41549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</a:t>
              </a:r>
              <a:r>
                <a:rPr lang="ko-KR" altLang="en-US" dirty="0"/>
                <a:t>직접 찾기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1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분홍</a:t>
              </a:r>
              <a:r>
                <a:rPr lang="en-US" altLang="ko-KR" dirty="0"/>
                <a:t>)    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se-nanumgothic"/>
                </a:rPr>
                <a:t>↴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101 </a:t>
              </a:r>
              <a:r>
                <a:rPr lang="ko-KR" altLang="en-US" sz="1100" dirty="0"/>
                <a:t>대강당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102 DGB</a:t>
              </a:r>
              <a:r>
                <a:rPr lang="ko-KR" altLang="en-US" sz="1100" dirty="0"/>
                <a:t> 문화센터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103 </a:t>
              </a:r>
              <a:r>
                <a:rPr lang="ko-KR" altLang="en-US" sz="1100" dirty="0"/>
                <a:t>글로벌플라자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104 </a:t>
              </a:r>
              <a:r>
                <a:rPr lang="ko-KR" altLang="en-US" sz="1100" dirty="0"/>
                <a:t>인문대학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105 </a:t>
              </a:r>
              <a:r>
                <a:rPr lang="ko-KR" altLang="en-US" sz="1100" dirty="0" err="1"/>
                <a:t>영선동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노랑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3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초록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4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파랑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5</a:t>
              </a:r>
              <a:r>
                <a:rPr lang="ko-KR" altLang="en-US" dirty="0"/>
                <a:t>구역 보라</a:t>
              </a:r>
              <a:r>
                <a:rPr lang="en-US" altLang="ko-KR" dirty="0"/>
                <a:t>)     &gt;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0B77309-4EBF-3813-703E-4CDEF88CE518}"/>
                </a:ext>
              </a:extLst>
            </p:cNvPr>
            <p:cNvSpPr/>
            <p:nvPr/>
          </p:nvSpPr>
          <p:spPr>
            <a:xfrm>
              <a:off x="1230252" y="2471311"/>
              <a:ext cx="904875" cy="258490"/>
            </a:xfrm>
            <a:prstGeom prst="roundRect">
              <a:avLst/>
            </a:prstGeom>
            <a:solidFill>
              <a:srgbClr val="FFE2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3EC1CB2-6345-EE19-6CC8-27E19AAF7C1D}"/>
                </a:ext>
              </a:extLst>
            </p:cNvPr>
            <p:cNvSpPr/>
            <p:nvPr/>
          </p:nvSpPr>
          <p:spPr>
            <a:xfrm>
              <a:off x="1230248" y="3997218"/>
              <a:ext cx="904875" cy="258490"/>
            </a:xfrm>
            <a:prstGeom prst="roundRect">
              <a:avLst/>
            </a:prstGeom>
            <a:solidFill>
              <a:srgbClr val="FEE7B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29FBAD6-CF34-F5E1-D1FC-181BCBE8FF7D}"/>
                </a:ext>
              </a:extLst>
            </p:cNvPr>
            <p:cNvSpPr/>
            <p:nvPr/>
          </p:nvSpPr>
          <p:spPr>
            <a:xfrm>
              <a:off x="1230249" y="4272652"/>
              <a:ext cx="904875" cy="258490"/>
            </a:xfrm>
            <a:prstGeom prst="roundRect">
              <a:avLst/>
            </a:prstGeom>
            <a:solidFill>
              <a:srgbClr val="D5E6B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E9E3B9A-5541-F0B4-8830-1CEF6BC7ABB2}"/>
                </a:ext>
              </a:extLst>
            </p:cNvPr>
            <p:cNvSpPr/>
            <p:nvPr/>
          </p:nvSpPr>
          <p:spPr>
            <a:xfrm>
              <a:off x="1230252" y="4553947"/>
              <a:ext cx="904875" cy="258490"/>
            </a:xfrm>
            <a:prstGeom prst="roundRect">
              <a:avLst/>
            </a:prstGeom>
            <a:solidFill>
              <a:srgbClr val="B7D6E8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6834C1F-48D7-FA4B-9518-2DEC9277C45D}"/>
                </a:ext>
              </a:extLst>
            </p:cNvPr>
            <p:cNvSpPr/>
            <p:nvPr/>
          </p:nvSpPr>
          <p:spPr>
            <a:xfrm>
              <a:off x="1230252" y="4829381"/>
              <a:ext cx="904875" cy="258490"/>
            </a:xfrm>
            <a:prstGeom prst="roundRect">
              <a:avLst/>
            </a:prstGeom>
            <a:solidFill>
              <a:srgbClr val="DDBF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1782B-F9B8-2F14-EABB-737143DD46C1}"/>
              </a:ext>
            </a:extLst>
          </p:cNvPr>
          <p:cNvSpPr/>
          <p:nvPr/>
        </p:nvSpPr>
        <p:spPr>
          <a:xfrm>
            <a:off x="2244726" y="2204157"/>
            <a:ext cx="45719" cy="601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59299-E0BD-0ABA-1680-569F3E4A571D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88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B4FA71-930E-DFE5-BD54-310FEFD18397}"/>
              </a:ext>
            </a:extLst>
          </p:cNvPr>
          <p:cNvSpPr/>
          <p:nvPr/>
        </p:nvSpPr>
        <p:spPr>
          <a:xfrm>
            <a:off x="2244915" y="2204157"/>
            <a:ext cx="45719" cy="1088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구역별 건물 찾기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5DF47C-E09E-1F51-75C0-C5793275249E}"/>
              </a:ext>
            </a:extLst>
          </p:cNvPr>
          <p:cNvGrpSpPr/>
          <p:nvPr/>
        </p:nvGrpSpPr>
        <p:grpSpPr>
          <a:xfrm>
            <a:off x="190500" y="1608769"/>
            <a:ext cx="3084773" cy="4154984"/>
            <a:chOff x="190499" y="2149653"/>
            <a:chExt cx="3084773" cy="41549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972414-07A2-E0FD-0542-D8E719071617}"/>
                </a:ext>
              </a:extLst>
            </p:cNvPr>
            <p:cNvSpPr txBox="1"/>
            <p:nvPr/>
          </p:nvSpPr>
          <p:spPr>
            <a:xfrm>
              <a:off x="190499" y="2149653"/>
              <a:ext cx="3084773" cy="41549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</a:t>
              </a:r>
              <a:r>
                <a:rPr lang="ko-KR" altLang="en-US" dirty="0"/>
                <a:t>직접 찾기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1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분홍</a:t>
              </a:r>
              <a:r>
                <a:rPr lang="en-US" altLang="ko-KR" dirty="0"/>
                <a:t>)     </a:t>
              </a:r>
              <a:r>
                <a:rPr lang="ko-KR" altLang="en-US" b="0" i="0" dirty="0">
                  <a:solidFill>
                    <a:srgbClr val="000000"/>
                  </a:solidFill>
                  <a:effectLst/>
                  <a:latin typeface="se-nanumgothic"/>
                </a:rPr>
                <a:t>↴</a:t>
              </a:r>
              <a:endParaRPr lang="en-US" altLang="ko-KR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101 </a:t>
              </a:r>
              <a:r>
                <a:rPr lang="ko-KR" altLang="en-US" sz="1100" dirty="0"/>
                <a:t>대강당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102 DGB</a:t>
              </a:r>
              <a:r>
                <a:rPr lang="ko-KR" altLang="en-US" sz="1100" dirty="0"/>
                <a:t> 문화센터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103 </a:t>
              </a:r>
              <a:r>
                <a:rPr lang="ko-KR" altLang="en-US" sz="1100" dirty="0"/>
                <a:t>글로벌플라자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104 </a:t>
              </a:r>
              <a:r>
                <a:rPr lang="ko-KR" altLang="en-US" sz="1100" dirty="0"/>
                <a:t>인문대학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105 </a:t>
              </a:r>
              <a:r>
                <a:rPr lang="ko-KR" altLang="en-US" sz="1100" dirty="0" err="1"/>
                <a:t>영선동</a:t>
              </a:r>
              <a:endParaRPr lang="en-US" altLang="ko-KR" sz="11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…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2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노랑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3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초록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4</a:t>
              </a:r>
              <a:r>
                <a:rPr lang="ko-KR" altLang="en-US" dirty="0"/>
                <a:t>구역</a:t>
              </a:r>
              <a:r>
                <a:rPr lang="en-US" altLang="ko-KR" dirty="0"/>
                <a:t> </a:t>
              </a:r>
              <a:r>
                <a:rPr lang="ko-KR" altLang="en-US" dirty="0"/>
                <a:t>파랑</a:t>
              </a:r>
              <a:r>
                <a:rPr lang="en-US" altLang="ko-KR" dirty="0"/>
                <a:t>)     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5</a:t>
              </a:r>
              <a:r>
                <a:rPr lang="ko-KR" altLang="en-US" dirty="0"/>
                <a:t>구역 보라</a:t>
              </a:r>
              <a:r>
                <a:rPr lang="en-US" altLang="ko-KR" dirty="0"/>
                <a:t>)     &gt;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0B77309-4EBF-3813-703E-4CDEF88CE518}"/>
                </a:ext>
              </a:extLst>
            </p:cNvPr>
            <p:cNvSpPr/>
            <p:nvPr/>
          </p:nvSpPr>
          <p:spPr>
            <a:xfrm>
              <a:off x="1230252" y="2471311"/>
              <a:ext cx="904875" cy="258490"/>
            </a:xfrm>
            <a:prstGeom prst="roundRect">
              <a:avLst/>
            </a:prstGeom>
            <a:solidFill>
              <a:srgbClr val="FFE2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3EC1CB2-6345-EE19-6CC8-27E19AAF7C1D}"/>
                </a:ext>
              </a:extLst>
            </p:cNvPr>
            <p:cNvSpPr/>
            <p:nvPr/>
          </p:nvSpPr>
          <p:spPr>
            <a:xfrm>
              <a:off x="1230248" y="3997218"/>
              <a:ext cx="904875" cy="258490"/>
            </a:xfrm>
            <a:prstGeom prst="roundRect">
              <a:avLst/>
            </a:prstGeom>
            <a:solidFill>
              <a:srgbClr val="FEE7B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29FBAD6-CF34-F5E1-D1FC-181BCBE8FF7D}"/>
                </a:ext>
              </a:extLst>
            </p:cNvPr>
            <p:cNvSpPr/>
            <p:nvPr/>
          </p:nvSpPr>
          <p:spPr>
            <a:xfrm>
              <a:off x="1230249" y="4272652"/>
              <a:ext cx="904875" cy="258490"/>
            </a:xfrm>
            <a:prstGeom prst="roundRect">
              <a:avLst/>
            </a:prstGeom>
            <a:solidFill>
              <a:srgbClr val="D5E6B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EE9E3B9A-5541-F0B4-8830-1CEF6BC7ABB2}"/>
                </a:ext>
              </a:extLst>
            </p:cNvPr>
            <p:cNvSpPr/>
            <p:nvPr/>
          </p:nvSpPr>
          <p:spPr>
            <a:xfrm>
              <a:off x="1230252" y="4553947"/>
              <a:ext cx="904875" cy="258490"/>
            </a:xfrm>
            <a:prstGeom prst="roundRect">
              <a:avLst/>
            </a:prstGeom>
            <a:solidFill>
              <a:srgbClr val="B7D6E8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76834C1F-48D7-FA4B-9518-2DEC9277C45D}"/>
                </a:ext>
              </a:extLst>
            </p:cNvPr>
            <p:cNvSpPr/>
            <p:nvPr/>
          </p:nvSpPr>
          <p:spPr>
            <a:xfrm>
              <a:off x="1230252" y="4829381"/>
              <a:ext cx="904875" cy="258490"/>
            </a:xfrm>
            <a:prstGeom prst="roundRect">
              <a:avLst/>
            </a:prstGeom>
            <a:solidFill>
              <a:srgbClr val="DDBF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C1782B-F9B8-2F14-EABB-737143DD46C1}"/>
              </a:ext>
            </a:extLst>
          </p:cNvPr>
          <p:cNvSpPr/>
          <p:nvPr/>
        </p:nvSpPr>
        <p:spPr>
          <a:xfrm>
            <a:off x="2244726" y="2204157"/>
            <a:ext cx="45719" cy="601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9FE262-DDD3-88BE-EF06-DE86A6EEB1BB}"/>
              </a:ext>
            </a:extLst>
          </p:cNvPr>
          <p:cNvGrpSpPr/>
          <p:nvPr/>
        </p:nvGrpSpPr>
        <p:grpSpPr>
          <a:xfrm>
            <a:off x="7038684" y="2883485"/>
            <a:ext cx="3594100" cy="2175212"/>
            <a:chOff x="7038684" y="2883485"/>
            <a:chExt cx="3594100" cy="2175212"/>
          </a:xfrm>
        </p:grpSpPr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F60CA37E-1AC9-5DC2-A3A0-88A7B075C2B8}"/>
                </a:ext>
              </a:extLst>
            </p:cNvPr>
            <p:cNvSpPr/>
            <p:nvPr/>
          </p:nvSpPr>
          <p:spPr>
            <a:xfrm flipV="1">
              <a:off x="7038684" y="2883485"/>
              <a:ext cx="3594100" cy="2175212"/>
            </a:xfrm>
            <a:prstGeom prst="wedgeRectCallout">
              <a:avLst>
                <a:gd name="adj1" fmla="val -22600"/>
                <a:gd name="adj2" fmla="val 63084"/>
              </a:avLst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5801B66-F982-CACA-3044-D12E3D82E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9736" y="2966308"/>
              <a:ext cx="3372787" cy="138195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A7BBF7-5B24-3934-C1D6-10A3D9483084}"/>
                </a:ext>
              </a:extLst>
            </p:cNvPr>
            <p:cNvSpPr txBox="1"/>
            <p:nvPr/>
          </p:nvSpPr>
          <p:spPr>
            <a:xfrm>
              <a:off x="7207891" y="4375415"/>
              <a:ext cx="31988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| 101 </a:t>
              </a:r>
              <a:r>
                <a:rPr lang="ko-KR" altLang="en-US" dirty="0"/>
                <a:t>대강당</a:t>
              </a:r>
              <a:br>
                <a:rPr lang="en-US" altLang="ko-KR" dirty="0"/>
              </a:br>
              <a:r>
                <a:rPr lang="en-US" altLang="ko-KR" sz="8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https://globalplaza.knu.ac.kr/gp/sub.php?top=3&amp;sub=1&amp;sub2=1&amp;sub3=1&amp;sub4=0&amp;fclt_idx=42</a:t>
              </a:r>
              <a:endParaRPr lang="ko-KR" altLang="en-US" sz="8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8925E6-B8ED-8F81-E9FF-33C1053CEB64}"/>
              </a:ext>
            </a:extLst>
          </p:cNvPr>
          <p:cNvSpPr txBox="1"/>
          <p:nvPr/>
        </p:nvSpPr>
        <p:spPr>
          <a:xfrm>
            <a:off x="9701350" y="6251707"/>
            <a:ext cx="236219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구역별 건물 찾기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DF4F9-5779-D7F0-F2F3-FF2EE181CA22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732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교내 편의 시설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925050" y="6251707"/>
            <a:ext cx="2138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교내 편의 시설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3EB0C-48F5-DACC-E599-8A55B42CE5BA}"/>
              </a:ext>
            </a:extLst>
          </p:cNvPr>
          <p:cNvSpPr txBox="1"/>
          <p:nvPr/>
        </p:nvSpPr>
        <p:spPr>
          <a:xfrm>
            <a:off x="542014" y="1424103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b="1" dirty="0"/>
              <a:t>교내 식당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F0916-D677-F0D9-6B57-8A082380188C}"/>
              </a:ext>
            </a:extLst>
          </p:cNvPr>
          <p:cNvSpPr txBox="1"/>
          <p:nvPr/>
        </p:nvSpPr>
        <p:spPr>
          <a:xfrm>
            <a:off x="542014" y="292475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주차장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0E44-C07A-6873-E547-E79ADEFB3299}"/>
              </a:ext>
            </a:extLst>
          </p:cNvPr>
          <p:cNvSpPr txBox="1"/>
          <p:nvPr/>
        </p:nvSpPr>
        <p:spPr>
          <a:xfrm>
            <a:off x="542014" y="336737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편의점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7D9DD-A5DE-E73A-1F15-4FB30872DF76}"/>
              </a:ext>
            </a:extLst>
          </p:cNvPr>
          <p:cNvSpPr txBox="1"/>
          <p:nvPr/>
        </p:nvSpPr>
        <p:spPr>
          <a:xfrm>
            <a:off x="542014" y="380999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운동 시설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F88A-9442-CF75-B4BF-6E92BBB3A4C0}"/>
              </a:ext>
            </a:extLst>
          </p:cNvPr>
          <p:cNvSpPr txBox="1"/>
          <p:nvPr/>
        </p:nvSpPr>
        <p:spPr>
          <a:xfrm>
            <a:off x="542014" y="425261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카페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87549-A27A-9112-A717-B120480E3FC6}"/>
              </a:ext>
            </a:extLst>
          </p:cNvPr>
          <p:cNvSpPr txBox="1"/>
          <p:nvPr/>
        </p:nvSpPr>
        <p:spPr>
          <a:xfrm>
            <a:off x="542014" y="4695234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공원</a:t>
            </a:r>
            <a:endParaRPr lang="en-US" altLang="ko-KR" dirty="0"/>
          </a:p>
        </p:txBody>
      </p:sp>
      <p:pic>
        <p:nvPicPr>
          <p:cNvPr id="2050" name="Picture 2" descr="핀 - 무료 표지판개 아이콘">
            <a:extLst>
              <a:ext uri="{FF2B5EF4-FFF2-40B4-BE49-F238E27FC236}">
                <a16:creationId xmlns:a16="http://schemas.microsoft.com/office/drawing/2014/main" id="{3DBDD270-3FDA-9824-E70C-D61C21CB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346" y="144492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핀 - 무료 표지판개 아이콘">
            <a:extLst>
              <a:ext uri="{FF2B5EF4-FFF2-40B4-BE49-F238E27FC236}">
                <a16:creationId xmlns:a16="http://schemas.microsoft.com/office/drawing/2014/main" id="{D38558A9-2C95-FB85-B0E6-D0EE6CB5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73" y="29269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핀 - 무료 표지판개 아이콘">
            <a:extLst>
              <a:ext uri="{FF2B5EF4-FFF2-40B4-BE49-F238E27FC236}">
                <a16:creationId xmlns:a16="http://schemas.microsoft.com/office/drawing/2014/main" id="{694ABEB9-01EA-A9C4-34CA-4C6C935B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46" y="336193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핀 - 무료 표지판개 아이콘">
            <a:extLst>
              <a:ext uri="{FF2B5EF4-FFF2-40B4-BE49-F238E27FC236}">
                <a16:creationId xmlns:a16="http://schemas.microsoft.com/office/drawing/2014/main" id="{FE3631AA-A6BD-0DF9-7582-179D3B33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5" y="424813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핀 - 무료 표지판개 아이콘">
            <a:extLst>
              <a:ext uri="{FF2B5EF4-FFF2-40B4-BE49-F238E27FC236}">
                <a16:creationId xmlns:a16="http://schemas.microsoft.com/office/drawing/2014/main" id="{B2A0F3EF-5145-AA5B-F7B0-0285CBFB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9" y="469497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핀 - 무료 표지판개 아이콘">
            <a:extLst>
              <a:ext uri="{FF2B5EF4-FFF2-40B4-BE49-F238E27FC236}">
                <a16:creationId xmlns:a16="http://schemas.microsoft.com/office/drawing/2014/main" id="{F5919C88-B939-D9EB-A44E-02DB2022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28" y="380999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핀 - 무료 표지판개 아이콘">
            <a:extLst>
              <a:ext uri="{FF2B5EF4-FFF2-40B4-BE49-F238E27FC236}">
                <a16:creationId xmlns:a16="http://schemas.microsoft.com/office/drawing/2014/main" id="{B73651C6-A266-1CD2-BF74-04D665EA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643" y="223552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핀 - 무료 표지판개 아이콘">
            <a:extLst>
              <a:ext uri="{FF2B5EF4-FFF2-40B4-BE49-F238E27FC236}">
                <a16:creationId xmlns:a16="http://schemas.microsoft.com/office/drawing/2014/main" id="{A20D42A7-E474-06BD-2C43-74D6FBB9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186" y="414022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핀 - 무료 표지판개 아이콘">
            <a:extLst>
              <a:ext uri="{FF2B5EF4-FFF2-40B4-BE49-F238E27FC236}">
                <a16:creationId xmlns:a16="http://schemas.microsoft.com/office/drawing/2014/main" id="{D80B0F2B-6181-8F02-8244-3B02EA39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49" y="382448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핀 - 무료 표지판개 아이콘">
            <a:extLst>
              <a:ext uri="{FF2B5EF4-FFF2-40B4-BE49-F238E27FC236}">
                <a16:creationId xmlns:a16="http://schemas.microsoft.com/office/drawing/2014/main" id="{0552A8D7-0EF5-8215-1CBC-046B9751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92" y="242019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0A73CC0-0D2C-DF4B-FE4A-279978F26FF1}"/>
              </a:ext>
            </a:extLst>
          </p:cNvPr>
          <p:cNvSpPr txBox="1"/>
          <p:nvPr/>
        </p:nvSpPr>
        <p:spPr>
          <a:xfrm>
            <a:off x="825795" y="1853418"/>
            <a:ext cx="21918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공학관 식당</a:t>
            </a:r>
            <a:endParaRPr lang="en-US" altLang="ko-KR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정보센터식당</a:t>
            </a:r>
            <a:endParaRPr lang="en-US" altLang="ko-KR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복지관 식당</a:t>
            </a:r>
            <a:endParaRPr lang="en-US" altLang="ko-KR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 </a:t>
            </a:r>
            <a:r>
              <a:rPr lang="ko-KR" alt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카페테리아 </a:t>
            </a:r>
            <a:r>
              <a:rPr lang="ko-KR" alt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첨성</a:t>
            </a:r>
            <a:endParaRPr lang="en-US" altLang="ko-KR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 </a:t>
            </a:r>
            <a:r>
              <a:rPr lang="en-US" altLang="ko-KR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GP </a:t>
            </a:r>
            <a:r>
              <a:rPr lang="ko-KR" alt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감꽃</a:t>
            </a:r>
            <a:r>
              <a:rPr lang="ko-KR" alt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식당</a:t>
            </a:r>
            <a:endParaRPr lang="en-US" altLang="ko-KR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D28673-DAB8-08F8-FC18-704EBB16D2F5}"/>
              </a:ext>
            </a:extLst>
          </p:cNvPr>
          <p:cNvSpPr txBox="1"/>
          <p:nvPr/>
        </p:nvSpPr>
        <p:spPr>
          <a:xfrm>
            <a:off x="2187305" y="1444923"/>
            <a:ext cx="369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↴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87B359-2FE6-9BA3-20FB-559973DA8B6F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799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교외 편의 시설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925050" y="6251707"/>
            <a:ext cx="2138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교외 편의 시설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3EB0C-48F5-DACC-E599-8A55B42CE5BA}"/>
              </a:ext>
            </a:extLst>
          </p:cNvPr>
          <p:cNvSpPr txBox="1"/>
          <p:nvPr/>
        </p:nvSpPr>
        <p:spPr>
          <a:xfrm>
            <a:off x="542014" y="1424103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b="1" dirty="0"/>
              <a:t>편의점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F0916-D677-F0D9-6B57-8A082380188C}"/>
              </a:ext>
            </a:extLst>
          </p:cNvPr>
          <p:cNvSpPr txBox="1"/>
          <p:nvPr/>
        </p:nvSpPr>
        <p:spPr>
          <a:xfrm>
            <a:off x="542014" y="185229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주차장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0E44-C07A-6873-E547-E79ADEFB3299}"/>
              </a:ext>
            </a:extLst>
          </p:cNvPr>
          <p:cNvSpPr txBox="1"/>
          <p:nvPr/>
        </p:nvSpPr>
        <p:spPr>
          <a:xfrm>
            <a:off x="542014" y="229491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정류장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7D9DD-A5DE-E73A-1F15-4FB30872DF76}"/>
              </a:ext>
            </a:extLst>
          </p:cNvPr>
          <p:cNvSpPr txBox="1"/>
          <p:nvPr/>
        </p:nvSpPr>
        <p:spPr>
          <a:xfrm>
            <a:off x="542014" y="273753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운동 시설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F88A-9442-CF75-B4BF-6E92BBB3A4C0}"/>
              </a:ext>
            </a:extLst>
          </p:cNvPr>
          <p:cNvSpPr txBox="1"/>
          <p:nvPr/>
        </p:nvSpPr>
        <p:spPr>
          <a:xfrm>
            <a:off x="542014" y="318015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카페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87549-A27A-9112-A717-B120480E3FC6}"/>
              </a:ext>
            </a:extLst>
          </p:cNvPr>
          <p:cNvSpPr txBox="1"/>
          <p:nvPr/>
        </p:nvSpPr>
        <p:spPr>
          <a:xfrm>
            <a:off x="542014" y="362277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공원</a:t>
            </a:r>
            <a:endParaRPr lang="en-US" altLang="ko-KR" dirty="0"/>
          </a:p>
        </p:txBody>
      </p:sp>
      <p:pic>
        <p:nvPicPr>
          <p:cNvPr id="2050" name="Picture 2" descr="핀 - 무료 표지판개 아이콘">
            <a:extLst>
              <a:ext uri="{FF2B5EF4-FFF2-40B4-BE49-F238E27FC236}">
                <a16:creationId xmlns:a16="http://schemas.microsoft.com/office/drawing/2014/main" id="{3DBDD270-3FDA-9824-E70C-D61C21CB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141" y="1436543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핀 - 무료 표지판개 아이콘">
            <a:extLst>
              <a:ext uri="{FF2B5EF4-FFF2-40B4-BE49-F238E27FC236}">
                <a16:creationId xmlns:a16="http://schemas.microsoft.com/office/drawing/2014/main" id="{D38558A9-2C95-FB85-B0E6-D0EE6CB5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873" y="185453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핀 - 무료 표지판개 아이콘">
            <a:extLst>
              <a:ext uri="{FF2B5EF4-FFF2-40B4-BE49-F238E27FC236}">
                <a16:creationId xmlns:a16="http://schemas.microsoft.com/office/drawing/2014/main" id="{694ABEB9-01EA-A9C4-34CA-4C6C935B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46" y="228947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핀 - 무료 표지판개 아이콘">
            <a:extLst>
              <a:ext uri="{FF2B5EF4-FFF2-40B4-BE49-F238E27FC236}">
                <a16:creationId xmlns:a16="http://schemas.microsoft.com/office/drawing/2014/main" id="{FE3631AA-A6BD-0DF9-7582-179D3B33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5" y="317567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핀 - 무료 표지판개 아이콘">
            <a:extLst>
              <a:ext uri="{FF2B5EF4-FFF2-40B4-BE49-F238E27FC236}">
                <a16:creationId xmlns:a16="http://schemas.microsoft.com/office/drawing/2014/main" id="{B2A0F3EF-5145-AA5B-F7B0-0285CBFBC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9" y="362251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핀 - 무료 표지판개 아이콘">
            <a:extLst>
              <a:ext uri="{FF2B5EF4-FFF2-40B4-BE49-F238E27FC236}">
                <a16:creationId xmlns:a16="http://schemas.microsoft.com/office/drawing/2014/main" id="{F5919C88-B939-D9EB-A44E-02DB2022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28" y="273753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핀 - 무료 표지판개 아이콘">
            <a:extLst>
              <a:ext uri="{FF2B5EF4-FFF2-40B4-BE49-F238E27FC236}">
                <a16:creationId xmlns:a16="http://schemas.microsoft.com/office/drawing/2014/main" id="{B73651C6-A266-1CD2-BF74-04D665EA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5656" y="3440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핀 - 무료 표지판개 아이콘">
            <a:extLst>
              <a:ext uri="{FF2B5EF4-FFF2-40B4-BE49-F238E27FC236}">
                <a16:creationId xmlns:a16="http://schemas.microsoft.com/office/drawing/2014/main" id="{A20D42A7-E474-06BD-2C43-74D6FBB9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29" y="422614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핀 - 무료 표지판개 아이콘">
            <a:extLst>
              <a:ext uri="{FF2B5EF4-FFF2-40B4-BE49-F238E27FC236}">
                <a16:creationId xmlns:a16="http://schemas.microsoft.com/office/drawing/2014/main" id="{D80B0F2B-6181-8F02-8244-3B02EA39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473" y="556514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핀 - 무료 표지판개 아이콘">
            <a:extLst>
              <a:ext uri="{FF2B5EF4-FFF2-40B4-BE49-F238E27FC236}">
                <a16:creationId xmlns:a16="http://schemas.microsoft.com/office/drawing/2014/main" id="{0552A8D7-0EF5-8215-1CBC-046B9751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436" y="181425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02ED5-E127-5943-F05D-666F9E668DFA}"/>
              </a:ext>
            </a:extLst>
          </p:cNvPr>
          <p:cNvSpPr txBox="1"/>
          <p:nvPr/>
        </p:nvSpPr>
        <p:spPr>
          <a:xfrm>
            <a:off x="218992" y="4567184"/>
            <a:ext cx="332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#2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단계 구상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자세한 정보보다는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위치와 </a:t>
            </a:r>
            <a:r>
              <a:rPr lang="ko-KR" altLang="en-US" sz="1200" i="1" dirty="0" err="1">
                <a:solidFill>
                  <a:schemeClr val="bg2">
                    <a:lumMod val="50000"/>
                  </a:schemeClr>
                </a:solidFill>
              </a:rPr>
              <a:t>로드뷰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 사진 정도를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포함하는 단순한 정보 제공을 목표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23A56A-DA80-7018-D67F-6F941BCAE07E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738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추천 맛집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925050" y="6251707"/>
            <a:ext cx="2138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추천 맛집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3EB0C-48F5-DACC-E599-8A55B42CE5BA}"/>
              </a:ext>
            </a:extLst>
          </p:cNvPr>
          <p:cNvSpPr txBox="1"/>
          <p:nvPr/>
        </p:nvSpPr>
        <p:spPr>
          <a:xfrm>
            <a:off x="542014" y="1424103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b="1" dirty="0"/>
              <a:t>정문</a:t>
            </a:r>
            <a:endParaRPr lang="en-US" altLang="ko-KR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F0916-D677-F0D9-6B57-8A082380188C}"/>
              </a:ext>
            </a:extLst>
          </p:cNvPr>
          <p:cNvSpPr txBox="1"/>
          <p:nvPr/>
        </p:nvSpPr>
        <p:spPr>
          <a:xfrm>
            <a:off x="542014" y="185229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북문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0E44-C07A-6873-E547-E79ADEFB3299}"/>
              </a:ext>
            </a:extLst>
          </p:cNvPr>
          <p:cNvSpPr txBox="1"/>
          <p:nvPr/>
        </p:nvSpPr>
        <p:spPr>
          <a:xfrm>
            <a:off x="542014" y="229491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서문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7D9DD-A5DE-E73A-1F15-4FB30872DF76}"/>
              </a:ext>
            </a:extLst>
          </p:cNvPr>
          <p:cNvSpPr txBox="1"/>
          <p:nvPr/>
        </p:nvSpPr>
        <p:spPr>
          <a:xfrm>
            <a:off x="542014" y="2737536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카페</a:t>
            </a:r>
            <a:endParaRPr lang="en-US" altLang="ko-KR" dirty="0"/>
          </a:p>
        </p:txBody>
      </p:sp>
      <p:pic>
        <p:nvPicPr>
          <p:cNvPr id="2050" name="Picture 2" descr="핀 - 무료 표지판개 아이콘">
            <a:extLst>
              <a:ext uri="{FF2B5EF4-FFF2-40B4-BE49-F238E27FC236}">
                <a16:creationId xmlns:a16="http://schemas.microsoft.com/office/drawing/2014/main" id="{3DBDD270-3FDA-9824-E70C-D61C21CB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3" y="146505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핀 - 무료 표지판개 아이콘">
            <a:extLst>
              <a:ext uri="{FF2B5EF4-FFF2-40B4-BE49-F238E27FC236}">
                <a16:creationId xmlns:a16="http://schemas.microsoft.com/office/drawing/2014/main" id="{D38558A9-2C95-FB85-B0E6-D0EE6CB5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5" y="188304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핀 - 무료 표지판개 아이콘">
            <a:extLst>
              <a:ext uri="{FF2B5EF4-FFF2-40B4-BE49-F238E27FC236}">
                <a16:creationId xmlns:a16="http://schemas.microsoft.com/office/drawing/2014/main" id="{694ABEB9-01EA-A9C4-34CA-4C6C935B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48" y="231798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핀 - 무료 표지판개 아이콘">
            <a:extLst>
              <a:ext uri="{FF2B5EF4-FFF2-40B4-BE49-F238E27FC236}">
                <a16:creationId xmlns:a16="http://schemas.microsoft.com/office/drawing/2014/main" id="{F5919C88-B939-D9EB-A44E-02DB2022C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75" y="2767120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핀 - 무료 표지판개 아이콘">
            <a:extLst>
              <a:ext uri="{FF2B5EF4-FFF2-40B4-BE49-F238E27FC236}">
                <a16:creationId xmlns:a16="http://schemas.microsoft.com/office/drawing/2014/main" id="{B73651C6-A266-1CD2-BF74-04D665EA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920" y="61250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핀 - 무료 표지판개 아이콘">
            <a:extLst>
              <a:ext uri="{FF2B5EF4-FFF2-40B4-BE49-F238E27FC236}">
                <a16:creationId xmlns:a16="http://schemas.microsoft.com/office/drawing/2014/main" id="{A20D42A7-E474-06BD-2C43-74D6FBB9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676" y="5969328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핀 - 무료 표지판개 아이콘">
            <a:extLst>
              <a:ext uri="{FF2B5EF4-FFF2-40B4-BE49-F238E27FC236}">
                <a16:creationId xmlns:a16="http://schemas.microsoft.com/office/drawing/2014/main" id="{D80B0F2B-6181-8F02-8244-3B02EA39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96" y="582252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핀 - 무료 표지판개 아이콘">
            <a:extLst>
              <a:ext uri="{FF2B5EF4-FFF2-40B4-BE49-F238E27FC236}">
                <a16:creationId xmlns:a16="http://schemas.microsoft.com/office/drawing/2014/main" id="{0552A8D7-0EF5-8215-1CBC-046B9751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324" y="5806761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02ED5-E127-5943-F05D-666F9E668DFA}"/>
              </a:ext>
            </a:extLst>
          </p:cNvPr>
          <p:cNvSpPr txBox="1"/>
          <p:nvPr/>
        </p:nvSpPr>
        <p:spPr>
          <a:xfrm>
            <a:off x="320805" y="3670828"/>
            <a:ext cx="3325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#3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단계 구상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교외 편의 시설과 연계하여 표기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 err="1">
                <a:solidFill>
                  <a:schemeClr val="bg2">
                    <a:lumMod val="50000"/>
                  </a:schemeClr>
                </a:solidFill>
              </a:rPr>
              <a:t>에브리타임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 앱과 연동할 수 있다면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참조를 통한 확장을 목표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1722E-18CC-E61E-6855-F73D129CBBBB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358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70BB29B-A6A4-BF2E-7071-BC05AF7FE6F7}"/>
              </a:ext>
            </a:extLst>
          </p:cNvPr>
          <p:cNvGrpSpPr/>
          <p:nvPr/>
        </p:nvGrpSpPr>
        <p:grpSpPr>
          <a:xfrm>
            <a:off x="3620967" y="389360"/>
            <a:ext cx="8190033" cy="6231679"/>
            <a:chOff x="1134943" y="551808"/>
            <a:chExt cx="5865349" cy="453454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3C725E-F6C9-24A6-3B6A-06E30BF23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814" b="12548"/>
            <a:stretch/>
          </p:blipFill>
          <p:spPr>
            <a:xfrm>
              <a:off x="1134943" y="551808"/>
              <a:ext cx="5865349" cy="4424499"/>
            </a:xfrm>
            <a:prstGeom prst="rect">
              <a:avLst/>
            </a:prstGeom>
            <a:ln w="50800">
              <a:solidFill>
                <a:schemeClr val="tx1"/>
              </a:solidFill>
            </a:ln>
          </p:spPr>
        </p:pic>
        <p:pic>
          <p:nvPicPr>
            <p:cNvPr id="5" name="그림 4" descr="지도, 텍스트이(가) 표시된 사진&#10;&#10;자동 생성된 설명">
              <a:extLst>
                <a:ext uri="{FF2B5EF4-FFF2-40B4-BE49-F238E27FC236}">
                  <a16:creationId xmlns:a16="http://schemas.microsoft.com/office/drawing/2014/main" id="{52AB47FE-3BE1-8165-C2E7-FC0CB6E75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867" y="661851"/>
              <a:ext cx="4415224" cy="44244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C9E717-0BB8-C7B7-FF7E-41435F6546A0}"/>
              </a:ext>
            </a:extLst>
          </p:cNvPr>
          <p:cNvSpPr txBox="1"/>
          <p:nvPr/>
        </p:nvSpPr>
        <p:spPr>
          <a:xfrm>
            <a:off x="190500" y="51365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경북대 주변 지도 소개 사이트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042C4-49E8-C3A7-3D7D-E5B104C8491E}"/>
              </a:ext>
            </a:extLst>
          </p:cNvPr>
          <p:cNvSpPr txBox="1"/>
          <p:nvPr/>
        </p:nvSpPr>
        <p:spPr>
          <a:xfrm>
            <a:off x="283655" y="876547"/>
            <a:ext cx="33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/>
              <a:t>랜덤 점심 추천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3794BD-4F41-170F-1505-414E998C41D5}"/>
              </a:ext>
            </a:extLst>
          </p:cNvPr>
          <p:cNvSpPr txBox="1"/>
          <p:nvPr/>
        </p:nvSpPr>
        <p:spPr>
          <a:xfrm>
            <a:off x="264319" y="5934480"/>
            <a:ext cx="33256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문의 및 피드백</a:t>
            </a:r>
            <a:endParaRPr lang="en-US" altLang="ko-KR" dirty="0"/>
          </a:p>
          <a:p>
            <a:r>
              <a:rPr lang="en-US" altLang="ko-KR" sz="1050" dirty="0"/>
              <a:t>negentropy23@gmail.com</a:t>
            </a:r>
            <a:endParaRPr lang="en-US" altLang="ko-KR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16B3D-C179-6A54-BB3C-3D79F06099BA}"/>
              </a:ext>
            </a:extLst>
          </p:cNvPr>
          <p:cNvSpPr txBox="1"/>
          <p:nvPr/>
        </p:nvSpPr>
        <p:spPr>
          <a:xfrm>
            <a:off x="9925050" y="6251707"/>
            <a:ext cx="213848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랜덤 점심 추천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25" name="Picture 2" descr="핀 - 무료 표지판개 아이콘">
            <a:extLst>
              <a:ext uri="{FF2B5EF4-FFF2-40B4-BE49-F238E27FC236}">
                <a16:creationId xmlns:a16="http://schemas.microsoft.com/office/drawing/2014/main" id="{0552A8D7-0EF5-8215-1CBC-046B9751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983" y="134729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02ED5-E127-5943-F05D-666F9E668DFA}"/>
              </a:ext>
            </a:extLst>
          </p:cNvPr>
          <p:cNvSpPr txBox="1"/>
          <p:nvPr/>
        </p:nvSpPr>
        <p:spPr>
          <a:xfrm>
            <a:off x="188024" y="3580814"/>
            <a:ext cx="33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#2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단계 구상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미리 지정된 몇 개의 식당에서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랜덤으로 추첨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92410-1E51-F186-42D1-1BE0826BD00D}"/>
              </a:ext>
            </a:extLst>
          </p:cNvPr>
          <p:cNvSpPr txBox="1"/>
          <p:nvPr/>
        </p:nvSpPr>
        <p:spPr>
          <a:xfrm>
            <a:off x="218980" y="4411811"/>
            <a:ext cx="3325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#3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단계 구상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맛집 데이터 이용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못 먹는 음식 제외</a:t>
            </a:r>
            <a:r>
              <a:rPr lang="en-US" altLang="ko-KR" sz="1200" i="1" dirty="0">
                <a:solidFill>
                  <a:schemeClr val="bg2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i="1" dirty="0">
                <a:solidFill>
                  <a:schemeClr val="bg2">
                    <a:lumMod val="50000"/>
                  </a:schemeClr>
                </a:solidFill>
              </a:rPr>
              <a:t>가성비 순서 맛집에서 추첨</a:t>
            </a:r>
            <a:endParaRPr lang="en-US" altLang="ko-KR" sz="12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CF5CE-0753-C462-8DC3-86D0F2C69E72}"/>
              </a:ext>
            </a:extLst>
          </p:cNvPr>
          <p:cNvSpPr txBox="1"/>
          <p:nvPr/>
        </p:nvSpPr>
        <p:spPr>
          <a:xfrm>
            <a:off x="283655" y="1824697"/>
            <a:ext cx="30847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추첨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1763D6-8064-CBED-2EC8-0C6F3EA890A1}"/>
              </a:ext>
            </a:extLst>
          </p:cNvPr>
          <p:cNvSpPr txBox="1"/>
          <p:nvPr/>
        </p:nvSpPr>
        <p:spPr>
          <a:xfrm>
            <a:off x="381000" y="2333423"/>
            <a:ext cx="278130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| </a:t>
            </a:r>
            <a:r>
              <a:rPr lang="ko-KR" altLang="en-US" dirty="0" err="1"/>
              <a:t>끝소</a:t>
            </a:r>
            <a:endParaRPr lang="en-US" altLang="ko-KR" dirty="0"/>
          </a:p>
          <a:p>
            <a:r>
              <a:rPr lang="en-US" altLang="ko-KR" sz="1050" dirty="0">
                <a:hlinkClick r:id="rId5"/>
              </a:rPr>
              <a:t>https://place.map.kakao.com/1339351759</a:t>
            </a:r>
            <a:endParaRPr lang="en-US" altLang="ko-KR" sz="1050" dirty="0"/>
          </a:p>
          <a:p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F8187-A71A-B0F1-334B-B4DC6D207961}"/>
              </a:ext>
            </a:extLst>
          </p:cNvPr>
          <p:cNvSpPr txBox="1"/>
          <p:nvPr/>
        </p:nvSpPr>
        <p:spPr>
          <a:xfrm>
            <a:off x="233363" y="5692329"/>
            <a:ext cx="3325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| </a:t>
            </a:r>
            <a:r>
              <a:rPr lang="ko-KR" altLang="en-US" sz="1200" dirty="0" err="1"/>
              <a:t>메인페이지로</a:t>
            </a:r>
            <a:r>
              <a:rPr lang="ko-KR" altLang="en-US" sz="1200" dirty="0"/>
              <a:t> 돌아가기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183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2A79C3D9-8454-590B-679E-27D4A6195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03" y="-10510"/>
            <a:ext cx="9152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474</Words>
  <Application>Microsoft Office PowerPoint</Application>
  <PresentationFormat>와이드스크린</PresentationFormat>
  <Paragraphs>126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se-nanumgothic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이효원</dc:creator>
  <cp:lastModifiedBy>효원 이</cp:lastModifiedBy>
  <cp:revision>2</cp:revision>
  <dcterms:created xsi:type="dcterms:W3CDTF">2024-10-06T12:54:37Z</dcterms:created>
  <dcterms:modified xsi:type="dcterms:W3CDTF">2024-10-07T09:32:59Z</dcterms:modified>
</cp:coreProperties>
</file>