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3" r:id="rId3"/>
    <p:sldId id="280" r:id="rId4"/>
    <p:sldId id="259" r:id="rId5"/>
    <p:sldId id="282" r:id="rId6"/>
    <p:sldId id="290" r:id="rId7"/>
    <p:sldId id="289" r:id="rId8"/>
    <p:sldId id="304" r:id="rId9"/>
    <p:sldId id="302" r:id="rId10"/>
    <p:sldId id="295" r:id="rId11"/>
    <p:sldId id="291" r:id="rId12"/>
    <p:sldId id="293" r:id="rId13"/>
    <p:sldId id="294" r:id="rId14"/>
    <p:sldId id="292" r:id="rId15"/>
    <p:sldId id="297" r:id="rId16"/>
    <p:sldId id="307" r:id="rId17"/>
    <p:sldId id="308" r:id="rId18"/>
    <p:sldId id="309" r:id="rId19"/>
    <p:sldId id="306" r:id="rId20"/>
    <p:sldId id="305" r:id="rId21"/>
    <p:sldId id="298" r:id="rId22"/>
    <p:sldId id="299" r:id="rId23"/>
    <p:sldId id="303" r:id="rId24"/>
    <p:sldId id="301" r:id="rId25"/>
    <p:sldId id="270" r:id="rId26"/>
    <p:sldId id="272" r:id="rId27"/>
    <p:sldId id="27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9" autoAdjust="0"/>
    <p:restoredTop sz="99720" autoAdjust="0"/>
  </p:normalViewPr>
  <p:slideViewPr>
    <p:cSldViewPr snapToGrid="0">
      <p:cViewPr>
        <p:scale>
          <a:sx n="107" d="100"/>
          <a:sy n="107" d="100"/>
        </p:scale>
        <p:origin x="-726" y="-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81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39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63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49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61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45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6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1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3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31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55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58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ehyundeok/leeyhyundeokLott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9246038" y="1200832"/>
            <a:ext cx="1173799" cy="1582615"/>
            <a:chOff x="4107" y="-1019"/>
            <a:chExt cx="2943" cy="3968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4363" y="-699"/>
              <a:ext cx="1152" cy="2304"/>
            </a:xfrm>
            <a:custGeom>
              <a:avLst/>
              <a:gdLst>
                <a:gd name="T0" fmla="*/ 455 w 3455"/>
                <a:gd name="T1" fmla="*/ 1941 h 6912"/>
                <a:gd name="T2" fmla="*/ 469 w 3455"/>
                <a:gd name="T3" fmla="*/ 2690 h 6912"/>
                <a:gd name="T4" fmla="*/ 56 w 3455"/>
                <a:gd name="T5" fmla="*/ 3166 h 6912"/>
                <a:gd name="T6" fmla="*/ 108 w 3455"/>
                <a:gd name="T7" fmla="*/ 3846 h 6912"/>
                <a:gd name="T8" fmla="*/ 429 w 3455"/>
                <a:gd name="T9" fmla="*/ 4326 h 6912"/>
                <a:gd name="T10" fmla="*/ 519 w 3455"/>
                <a:gd name="T11" fmla="*/ 5099 h 6912"/>
                <a:gd name="T12" fmla="*/ 961 w 3455"/>
                <a:gd name="T13" fmla="*/ 5692 h 6912"/>
                <a:gd name="T14" fmla="*/ 1071 w 3455"/>
                <a:gd name="T15" fmla="*/ 6157 h 6912"/>
                <a:gd name="T16" fmla="*/ 1464 w 3455"/>
                <a:gd name="T17" fmla="*/ 6482 h 6912"/>
                <a:gd name="T18" fmla="*/ 1935 w 3455"/>
                <a:gd name="T19" fmla="*/ 6499 h 6912"/>
                <a:gd name="T20" fmla="*/ 2417 w 3455"/>
                <a:gd name="T21" fmla="*/ 6863 h 6912"/>
                <a:gd name="T22" fmla="*/ 2951 w 3455"/>
                <a:gd name="T23" fmla="*/ 6865 h 6912"/>
                <a:gd name="T24" fmla="*/ 3344 w 3455"/>
                <a:gd name="T25" fmla="*/ 6542 h 6912"/>
                <a:gd name="T26" fmla="*/ 3455 w 3455"/>
                <a:gd name="T27" fmla="*/ 767 h 6912"/>
                <a:gd name="T28" fmla="*/ 3303 w 3455"/>
                <a:gd name="T29" fmla="*/ 308 h 6912"/>
                <a:gd name="T30" fmla="*/ 2879 w 3455"/>
                <a:gd name="T31" fmla="*/ 23 h 6912"/>
                <a:gd name="T32" fmla="*/ 2321 w 3455"/>
                <a:gd name="T33" fmla="*/ 93 h 6912"/>
                <a:gd name="T34" fmla="*/ 1832 w 3455"/>
                <a:gd name="T35" fmla="*/ 391 h 6912"/>
                <a:gd name="T36" fmla="*/ 1395 w 3455"/>
                <a:gd name="T37" fmla="*/ 459 h 6912"/>
                <a:gd name="T38" fmla="*/ 1035 w 3455"/>
                <a:gd name="T39" fmla="*/ 819 h 6912"/>
                <a:gd name="T40" fmla="*/ 986 w 3455"/>
                <a:gd name="T41" fmla="*/ 1346 h 6912"/>
                <a:gd name="T42" fmla="*/ 2024 w 3455"/>
                <a:gd name="T43" fmla="*/ 907 h 6912"/>
                <a:gd name="T44" fmla="*/ 2469 w 3455"/>
                <a:gd name="T45" fmla="*/ 951 h 6912"/>
                <a:gd name="T46" fmla="*/ 2430 w 3455"/>
                <a:gd name="T47" fmla="*/ 483 h 6912"/>
                <a:gd name="T48" fmla="*/ 2801 w 3455"/>
                <a:gd name="T49" fmla="*/ 400 h 6912"/>
                <a:gd name="T50" fmla="*/ 3071 w 3455"/>
                <a:gd name="T51" fmla="*/ 767 h 6912"/>
                <a:gd name="T52" fmla="*/ 2871 w 3455"/>
                <a:gd name="T53" fmla="*/ 6482 h 6912"/>
                <a:gd name="T54" fmla="*/ 2478 w 3455"/>
                <a:gd name="T55" fmla="*/ 6466 h 6912"/>
                <a:gd name="T56" fmla="*/ 2423 w 3455"/>
                <a:gd name="T57" fmla="*/ 6081 h 6912"/>
                <a:gd name="T58" fmla="*/ 2066 w 3455"/>
                <a:gd name="T59" fmla="*/ 5943 h 6912"/>
                <a:gd name="T60" fmla="*/ 1689 w 3455"/>
                <a:gd name="T61" fmla="*/ 6142 h 6912"/>
                <a:gd name="T62" fmla="*/ 1344 w 3455"/>
                <a:gd name="T63" fmla="*/ 5799 h 6912"/>
                <a:gd name="T64" fmla="*/ 1545 w 3455"/>
                <a:gd name="T65" fmla="*/ 5422 h 6912"/>
                <a:gd name="T66" fmla="*/ 1402 w 3455"/>
                <a:gd name="T67" fmla="*/ 5066 h 6912"/>
                <a:gd name="T68" fmla="*/ 872 w 3455"/>
                <a:gd name="T69" fmla="*/ 4939 h 6912"/>
                <a:gd name="T70" fmla="*/ 836 w 3455"/>
                <a:gd name="T71" fmla="*/ 4333 h 6912"/>
                <a:gd name="T72" fmla="*/ 1402 w 3455"/>
                <a:gd name="T73" fmla="*/ 4033 h 6912"/>
                <a:gd name="T74" fmla="*/ 1917 w 3455"/>
                <a:gd name="T75" fmla="*/ 4549 h 6912"/>
                <a:gd name="T76" fmla="*/ 2208 w 3455"/>
                <a:gd name="T77" fmla="*/ 4192 h 6912"/>
                <a:gd name="T78" fmla="*/ 1759 w 3455"/>
                <a:gd name="T79" fmla="*/ 3742 h 6912"/>
                <a:gd name="T80" fmla="*/ 1223 w 3455"/>
                <a:gd name="T81" fmla="*/ 3655 h 6912"/>
                <a:gd name="T82" fmla="*/ 653 w 3455"/>
                <a:gd name="T83" fmla="*/ 3823 h 6912"/>
                <a:gd name="T84" fmla="*/ 384 w 3455"/>
                <a:gd name="T85" fmla="*/ 3456 h 6912"/>
                <a:gd name="T86" fmla="*/ 653 w 3455"/>
                <a:gd name="T87" fmla="*/ 3089 h 6912"/>
                <a:gd name="T88" fmla="*/ 1223 w 3455"/>
                <a:gd name="T89" fmla="*/ 3256 h 6912"/>
                <a:gd name="T90" fmla="*/ 1759 w 3455"/>
                <a:gd name="T91" fmla="*/ 3169 h 6912"/>
                <a:gd name="T92" fmla="*/ 2208 w 3455"/>
                <a:gd name="T93" fmla="*/ 2720 h 6912"/>
                <a:gd name="T94" fmla="*/ 1917 w 3455"/>
                <a:gd name="T95" fmla="*/ 2363 h 6912"/>
                <a:gd name="T96" fmla="*/ 1402 w 3455"/>
                <a:gd name="T97" fmla="*/ 2877 h 6912"/>
                <a:gd name="T98" fmla="*/ 836 w 3455"/>
                <a:gd name="T99" fmla="*/ 2579 h 6912"/>
                <a:gd name="T100" fmla="*/ 872 w 3455"/>
                <a:gd name="T101" fmla="*/ 1973 h 6912"/>
                <a:gd name="T102" fmla="*/ 1402 w 3455"/>
                <a:gd name="T103" fmla="*/ 1846 h 6912"/>
                <a:gd name="T104" fmla="*/ 1545 w 3455"/>
                <a:gd name="T105" fmla="*/ 1490 h 6912"/>
                <a:gd name="T106" fmla="*/ 1344 w 3455"/>
                <a:gd name="T107" fmla="*/ 1111 h 6912"/>
                <a:gd name="T108" fmla="*/ 1689 w 3455"/>
                <a:gd name="T109" fmla="*/ 769 h 6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55" h="6912">
                  <a:moveTo>
                    <a:pt x="1008" y="1408"/>
                  </a:moveTo>
                  <a:lnTo>
                    <a:pt x="940" y="1435"/>
                  </a:lnTo>
                  <a:lnTo>
                    <a:pt x="815" y="1504"/>
                  </a:lnTo>
                  <a:lnTo>
                    <a:pt x="701" y="1592"/>
                  </a:lnTo>
                  <a:lnTo>
                    <a:pt x="601" y="1696"/>
                  </a:lnTo>
                  <a:lnTo>
                    <a:pt x="519" y="1813"/>
                  </a:lnTo>
                  <a:lnTo>
                    <a:pt x="455" y="1941"/>
                  </a:lnTo>
                  <a:lnTo>
                    <a:pt x="410" y="2079"/>
                  </a:lnTo>
                  <a:lnTo>
                    <a:pt x="386" y="2227"/>
                  </a:lnTo>
                  <a:lnTo>
                    <a:pt x="384" y="2304"/>
                  </a:lnTo>
                  <a:lnTo>
                    <a:pt x="386" y="2363"/>
                  </a:lnTo>
                  <a:lnTo>
                    <a:pt x="400" y="2477"/>
                  </a:lnTo>
                  <a:lnTo>
                    <a:pt x="429" y="2586"/>
                  </a:lnTo>
                  <a:lnTo>
                    <a:pt x="469" y="2690"/>
                  </a:lnTo>
                  <a:lnTo>
                    <a:pt x="493" y="2740"/>
                  </a:lnTo>
                  <a:lnTo>
                    <a:pt x="440" y="2762"/>
                  </a:lnTo>
                  <a:lnTo>
                    <a:pt x="341" y="2819"/>
                  </a:lnTo>
                  <a:lnTo>
                    <a:pt x="252" y="2888"/>
                  </a:lnTo>
                  <a:lnTo>
                    <a:pt x="172" y="2971"/>
                  </a:lnTo>
                  <a:lnTo>
                    <a:pt x="108" y="3064"/>
                  </a:lnTo>
                  <a:lnTo>
                    <a:pt x="56" y="3166"/>
                  </a:lnTo>
                  <a:lnTo>
                    <a:pt x="20" y="3277"/>
                  </a:lnTo>
                  <a:lnTo>
                    <a:pt x="1" y="3394"/>
                  </a:lnTo>
                  <a:lnTo>
                    <a:pt x="0" y="3456"/>
                  </a:lnTo>
                  <a:lnTo>
                    <a:pt x="1" y="3516"/>
                  </a:lnTo>
                  <a:lnTo>
                    <a:pt x="20" y="3633"/>
                  </a:lnTo>
                  <a:lnTo>
                    <a:pt x="56" y="3744"/>
                  </a:lnTo>
                  <a:lnTo>
                    <a:pt x="108" y="3846"/>
                  </a:lnTo>
                  <a:lnTo>
                    <a:pt x="172" y="3940"/>
                  </a:lnTo>
                  <a:lnTo>
                    <a:pt x="252" y="4022"/>
                  </a:lnTo>
                  <a:lnTo>
                    <a:pt x="341" y="4092"/>
                  </a:lnTo>
                  <a:lnTo>
                    <a:pt x="440" y="4149"/>
                  </a:lnTo>
                  <a:lnTo>
                    <a:pt x="493" y="4170"/>
                  </a:lnTo>
                  <a:lnTo>
                    <a:pt x="469" y="4221"/>
                  </a:lnTo>
                  <a:lnTo>
                    <a:pt x="429" y="4326"/>
                  </a:lnTo>
                  <a:lnTo>
                    <a:pt x="400" y="4435"/>
                  </a:lnTo>
                  <a:lnTo>
                    <a:pt x="386" y="4549"/>
                  </a:lnTo>
                  <a:lnTo>
                    <a:pt x="384" y="4608"/>
                  </a:lnTo>
                  <a:lnTo>
                    <a:pt x="386" y="4684"/>
                  </a:lnTo>
                  <a:lnTo>
                    <a:pt x="410" y="4831"/>
                  </a:lnTo>
                  <a:lnTo>
                    <a:pt x="455" y="4969"/>
                  </a:lnTo>
                  <a:lnTo>
                    <a:pt x="519" y="5099"/>
                  </a:lnTo>
                  <a:lnTo>
                    <a:pt x="601" y="5216"/>
                  </a:lnTo>
                  <a:lnTo>
                    <a:pt x="701" y="5318"/>
                  </a:lnTo>
                  <a:lnTo>
                    <a:pt x="815" y="5406"/>
                  </a:lnTo>
                  <a:lnTo>
                    <a:pt x="940" y="5476"/>
                  </a:lnTo>
                  <a:lnTo>
                    <a:pt x="1008" y="5504"/>
                  </a:lnTo>
                  <a:lnTo>
                    <a:pt x="986" y="5564"/>
                  </a:lnTo>
                  <a:lnTo>
                    <a:pt x="961" y="5692"/>
                  </a:lnTo>
                  <a:lnTo>
                    <a:pt x="960" y="5760"/>
                  </a:lnTo>
                  <a:lnTo>
                    <a:pt x="960" y="5799"/>
                  </a:lnTo>
                  <a:lnTo>
                    <a:pt x="969" y="5877"/>
                  </a:lnTo>
                  <a:lnTo>
                    <a:pt x="983" y="5952"/>
                  </a:lnTo>
                  <a:lnTo>
                    <a:pt x="1006" y="6024"/>
                  </a:lnTo>
                  <a:lnTo>
                    <a:pt x="1035" y="6093"/>
                  </a:lnTo>
                  <a:lnTo>
                    <a:pt x="1071" y="6157"/>
                  </a:lnTo>
                  <a:lnTo>
                    <a:pt x="1113" y="6219"/>
                  </a:lnTo>
                  <a:lnTo>
                    <a:pt x="1159" y="6276"/>
                  </a:lnTo>
                  <a:lnTo>
                    <a:pt x="1211" y="6327"/>
                  </a:lnTo>
                  <a:lnTo>
                    <a:pt x="1268" y="6375"/>
                  </a:lnTo>
                  <a:lnTo>
                    <a:pt x="1330" y="6417"/>
                  </a:lnTo>
                  <a:lnTo>
                    <a:pt x="1395" y="6453"/>
                  </a:lnTo>
                  <a:lnTo>
                    <a:pt x="1464" y="6482"/>
                  </a:lnTo>
                  <a:lnTo>
                    <a:pt x="1536" y="6503"/>
                  </a:lnTo>
                  <a:lnTo>
                    <a:pt x="1611" y="6519"/>
                  </a:lnTo>
                  <a:lnTo>
                    <a:pt x="1689" y="6528"/>
                  </a:lnTo>
                  <a:lnTo>
                    <a:pt x="1727" y="6528"/>
                  </a:lnTo>
                  <a:lnTo>
                    <a:pt x="1763" y="6528"/>
                  </a:lnTo>
                  <a:lnTo>
                    <a:pt x="1832" y="6520"/>
                  </a:lnTo>
                  <a:lnTo>
                    <a:pt x="1935" y="6499"/>
                  </a:lnTo>
                  <a:lnTo>
                    <a:pt x="1998" y="6476"/>
                  </a:lnTo>
                  <a:lnTo>
                    <a:pt x="2023" y="6523"/>
                  </a:lnTo>
                  <a:lnTo>
                    <a:pt x="2082" y="6613"/>
                  </a:lnTo>
                  <a:lnTo>
                    <a:pt x="2152" y="6692"/>
                  </a:lnTo>
                  <a:lnTo>
                    <a:pt x="2231" y="6761"/>
                  </a:lnTo>
                  <a:lnTo>
                    <a:pt x="2321" y="6819"/>
                  </a:lnTo>
                  <a:lnTo>
                    <a:pt x="2417" y="6863"/>
                  </a:lnTo>
                  <a:lnTo>
                    <a:pt x="2521" y="6893"/>
                  </a:lnTo>
                  <a:lnTo>
                    <a:pt x="2630" y="6911"/>
                  </a:lnTo>
                  <a:lnTo>
                    <a:pt x="2688" y="6912"/>
                  </a:lnTo>
                  <a:lnTo>
                    <a:pt x="2727" y="6911"/>
                  </a:lnTo>
                  <a:lnTo>
                    <a:pt x="2804" y="6903"/>
                  </a:lnTo>
                  <a:lnTo>
                    <a:pt x="2879" y="6888"/>
                  </a:lnTo>
                  <a:lnTo>
                    <a:pt x="2951" y="6865"/>
                  </a:lnTo>
                  <a:lnTo>
                    <a:pt x="3020" y="6836"/>
                  </a:lnTo>
                  <a:lnTo>
                    <a:pt x="3085" y="6801"/>
                  </a:lnTo>
                  <a:lnTo>
                    <a:pt x="3147" y="6759"/>
                  </a:lnTo>
                  <a:lnTo>
                    <a:pt x="3203" y="6712"/>
                  </a:lnTo>
                  <a:lnTo>
                    <a:pt x="3256" y="6660"/>
                  </a:lnTo>
                  <a:lnTo>
                    <a:pt x="3303" y="6602"/>
                  </a:lnTo>
                  <a:lnTo>
                    <a:pt x="3344" y="6542"/>
                  </a:lnTo>
                  <a:lnTo>
                    <a:pt x="3380" y="6477"/>
                  </a:lnTo>
                  <a:lnTo>
                    <a:pt x="3409" y="6408"/>
                  </a:lnTo>
                  <a:lnTo>
                    <a:pt x="3431" y="6336"/>
                  </a:lnTo>
                  <a:lnTo>
                    <a:pt x="3446" y="6261"/>
                  </a:lnTo>
                  <a:lnTo>
                    <a:pt x="3455" y="6183"/>
                  </a:lnTo>
                  <a:lnTo>
                    <a:pt x="3455" y="6143"/>
                  </a:lnTo>
                  <a:lnTo>
                    <a:pt x="3455" y="767"/>
                  </a:lnTo>
                  <a:lnTo>
                    <a:pt x="3455" y="728"/>
                  </a:lnTo>
                  <a:lnTo>
                    <a:pt x="3446" y="650"/>
                  </a:lnTo>
                  <a:lnTo>
                    <a:pt x="3431" y="576"/>
                  </a:lnTo>
                  <a:lnTo>
                    <a:pt x="3409" y="504"/>
                  </a:lnTo>
                  <a:lnTo>
                    <a:pt x="3380" y="434"/>
                  </a:lnTo>
                  <a:lnTo>
                    <a:pt x="3344" y="370"/>
                  </a:lnTo>
                  <a:lnTo>
                    <a:pt x="3303" y="308"/>
                  </a:lnTo>
                  <a:lnTo>
                    <a:pt x="3256" y="252"/>
                  </a:lnTo>
                  <a:lnTo>
                    <a:pt x="3203" y="198"/>
                  </a:lnTo>
                  <a:lnTo>
                    <a:pt x="3147" y="152"/>
                  </a:lnTo>
                  <a:lnTo>
                    <a:pt x="3085" y="110"/>
                  </a:lnTo>
                  <a:lnTo>
                    <a:pt x="3020" y="74"/>
                  </a:lnTo>
                  <a:lnTo>
                    <a:pt x="2951" y="46"/>
                  </a:lnTo>
                  <a:lnTo>
                    <a:pt x="2879" y="23"/>
                  </a:lnTo>
                  <a:lnTo>
                    <a:pt x="2804" y="8"/>
                  </a:lnTo>
                  <a:lnTo>
                    <a:pt x="2727" y="0"/>
                  </a:lnTo>
                  <a:lnTo>
                    <a:pt x="2688" y="0"/>
                  </a:lnTo>
                  <a:lnTo>
                    <a:pt x="2630" y="1"/>
                  </a:lnTo>
                  <a:lnTo>
                    <a:pt x="2521" y="17"/>
                  </a:lnTo>
                  <a:lnTo>
                    <a:pt x="2417" y="49"/>
                  </a:lnTo>
                  <a:lnTo>
                    <a:pt x="2321" y="93"/>
                  </a:lnTo>
                  <a:lnTo>
                    <a:pt x="2231" y="151"/>
                  </a:lnTo>
                  <a:lnTo>
                    <a:pt x="2152" y="220"/>
                  </a:lnTo>
                  <a:lnTo>
                    <a:pt x="2082" y="299"/>
                  </a:lnTo>
                  <a:lnTo>
                    <a:pt x="2023" y="387"/>
                  </a:lnTo>
                  <a:lnTo>
                    <a:pt x="1998" y="434"/>
                  </a:lnTo>
                  <a:lnTo>
                    <a:pt x="1935" y="413"/>
                  </a:lnTo>
                  <a:lnTo>
                    <a:pt x="1832" y="391"/>
                  </a:lnTo>
                  <a:lnTo>
                    <a:pt x="1763" y="384"/>
                  </a:lnTo>
                  <a:lnTo>
                    <a:pt x="1727" y="383"/>
                  </a:lnTo>
                  <a:lnTo>
                    <a:pt x="1689" y="384"/>
                  </a:lnTo>
                  <a:lnTo>
                    <a:pt x="1611" y="391"/>
                  </a:lnTo>
                  <a:lnTo>
                    <a:pt x="1536" y="407"/>
                  </a:lnTo>
                  <a:lnTo>
                    <a:pt x="1464" y="430"/>
                  </a:lnTo>
                  <a:lnTo>
                    <a:pt x="1395" y="459"/>
                  </a:lnTo>
                  <a:lnTo>
                    <a:pt x="1330" y="495"/>
                  </a:lnTo>
                  <a:lnTo>
                    <a:pt x="1268" y="535"/>
                  </a:lnTo>
                  <a:lnTo>
                    <a:pt x="1211" y="583"/>
                  </a:lnTo>
                  <a:lnTo>
                    <a:pt x="1159" y="635"/>
                  </a:lnTo>
                  <a:lnTo>
                    <a:pt x="1113" y="692"/>
                  </a:lnTo>
                  <a:lnTo>
                    <a:pt x="1071" y="753"/>
                  </a:lnTo>
                  <a:lnTo>
                    <a:pt x="1035" y="819"/>
                  </a:lnTo>
                  <a:lnTo>
                    <a:pt x="1006" y="888"/>
                  </a:lnTo>
                  <a:lnTo>
                    <a:pt x="983" y="960"/>
                  </a:lnTo>
                  <a:lnTo>
                    <a:pt x="969" y="1035"/>
                  </a:lnTo>
                  <a:lnTo>
                    <a:pt x="960" y="1111"/>
                  </a:lnTo>
                  <a:lnTo>
                    <a:pt x="960" y="1152"/>
                  </a:lnTo>
                  <a:lnTo>
                    <a:pt x="961" y="1218"/>
                  </a:lnTo>
                  <a:lnTo>
                    <a:pt x="986" y="1346"/>
                  </a:lnTo>
                  <a:lnTo>
                    <a:pt x="1008" y="1408"/>
                  </a:lnTo>
                  <a:close/>
                  <a:moveTo>
                    <a:pt x="1727" y="767"/>
                  </a:moveTo>
                  <a:lnTo>
                    <a:pt x="1766" y="769"/>
                  </a:lnTo>
                  <a:lnTo>
                    <a:pt x="1841" y="784"/>
                  </a:lnTo>
                  <a:lnTo>
                    <a:pt x="1910" y="813"/>
                  </a:lnTo>
                  <a:lnTo>
                    <a:pt x="1972" y="855"/>
                  </a:lnTo>
                  <a:lnTo>
                    <a:pt x="2024" y="907"/>
                  </a:lnTo>
                  <a:lnTo>
                    <a:pt x="2066" y="969"/>
                  </a:lnTo>
                  <a:lnTo>
                    <a:pt x="2095" y="1036"/>
                  </a:lnTo>
                  <a:lnTo>
                    <a:pt x="2110" y="1111"/>
                  </a:lnTo>
                  <a:lnTo>
                    <a:pt x="2112" y="1152"/>
                  </a:lnTo>
                  <a:lnTo>
                    <a:pt x="2495" y="1152"/>
                  </a:lnTo>
                  <a:lnTo>
                    <a:pt x="2493" y="1083"/>
                  </a:lnTo>
                  <a:lnTo>
                    <a:pt x="2469" y="951"/>
                  </a:lnTo>
                  <a:lnTo>
                    <a:pt x="2423" y="829"/>
                  </a:lnTo>
                  <a:lnTo>
                    <a:pt x="2358" y="718"/>
                  </a:lnTo>
                  <a:lnTo>
                    <a:pt x="2318" y="666"/>
                  </a:lnTo>
                  <a:lnTo>
                    <a:pt x="2328" y="636"/>
                  </a:lnTo>
                  <a:lnTo>
                    <a:pt x="2354" y="580"/>
                  </a:lnTo>
                  <a:lnTo>
                    <a:pt x="2388" y="528"/>
                  </a:lnTo>
                  <a:lnTo>
                    <a:pt x="2430" y="483"/>
                  </a:lnTo>
                  <a:lnTo>
                    <a:pt x="2478" y="446"/>
                  </a:lnTo>
                  <a:lnTo>
                    <a:pt x="2532" y="416"/>
                  </a:lnTo>
                  <a:lnTo>
                    <a:pt x="2591" y="396"/>
                  </a:lnTo>
                  <a:lnTo>
                    <a:pt x="2655" y="384"/>
                  </a:lnTo>
                  <a:lnTo>
                    <a:pt x="2688" y="383"/>
                  </a:lnTo>
                  <a:lnTo>
                    <a:pt x="2727" y="384"/>
                  </a:lnTo>
                  <a:lnTo>
                    <a:pt x="2801" y="400"/>
                  </a:lnTo>
                  <a:lnTo>
                    <a:pt x="2871" y="429"/>
                  </a:lnTo>
                  <a:lnTo>
                    <a:pt x="2932" y="470"/>
                  </a:lnTo>
                  <a:lnTo>
                    <a:pt x="2984" y="522"/>
                  </a:lnTo>
                  <a:lnTo>
                    <a:pt x="3026" y="584"/>
                  </a:lnTo>
                  <a:lnTo>
                    <a:pt x="3055" y="653"/>
                  </a:lnTo>
                  <a:lnTo>
                    <a:pt x="3069" y="728"/>
                  </a:lnTo>
                  <a:lnTo>
                    <a:pt x="3071" y="767"/>
                  </a:lnTo>
                  <a:lnTo>
                    <a:pt x="3071" y="6143"/>
                  </a:lnTo>
                  <a:lnTo>
                    <a:pt x="3069" y="6183"/>
                  </a:lnTo>
                  <a:lnTo>
                    <a:pt x="3055" y="6258"/>
                  </a:lnTo>
                  <a:lnTo>
                    <a:pt x="3026" y="6327"/>
                  </a:lnTo>
                  <a:lnTo>
                    <a:pt x="2984" y="6388"/>
                  </a:lnTo>
                  <a:lnTo>
                    <a:pt x="2932" y="6440"/>
                  </a:lnTo>
                  <a:lnTo>
                    <a:pt x="2871" y="6482"/>
                  </a:lnTo>
                  <a:lnTo>
                    <a:pt x="2801" y="6510"/>
                  </a:lnTo>
                  <a:lnTo>
                    <a:pt x="2727" y="6526"/>
                  </a:lnTo>
                  <a:lnTo>
                    <a:pt x="2688" y="6528"/>
                  </a:lnTo>
                  <a:lnTo>
                    <a:pt x="2655" y="6526"/>
                  </a:lnTo>
                  <a:lnTo>
                    <a:pt x="2591" y="6516"/>
                  </a:lnTo>
                  <a:lnTo>
                    <a:pt x="2532" y="6494"/>
                  </a:lnTo>
                  <a:lnTo>
                    <a:pt x="2478" y="6466"/>
                  </a:lnTo>
                  <a:lnTo>
                    <a:pt x="2430" y="6427"/>
                  </a:lnTo>
                  <a:lnTo>
                    <a:pt x="2388" y="6382"/>
                  </a:lnTo>
                  <a:lnTo>
                    <a:pt x="2354" y="6330"/>
                  </a:lnTo>
                  <a:lnTo>
                    <a:pt x="2328" y="6274"/>
                  </a:lnTo>
                  <a:lnTo>
                    <a:pt x="2318" y="6244"/>
                  </a:lnTo>
                  <a:lnTo>
                    <a:pt x="2358" y="6193"/>
                  </a:lnTo>
                  <a:lnTo>
                    <a:pt x="2423" y="6081"/>
                  </a:lnTo>
                  <a:lnTo>
                    <a:pt x="2469" y="5960"/>
                  </a:lnTo>
                  <a:lnTo>
                    <a:pt x="2493" y="5828"/>
                  </a:lnTo>
                  <a:lnTo>
                    <a:pt x="2495" y="5760"/>
                  </a:lnTo>
                  <a:lnTo>
                    <a:pt x="2112" y="5760"/>
                  </a:lnTo>
                  <a:lnTo>
                    <a:pt x="2110" y="5799"/>
                  </a:lnTo>
                  <a:lnTo>
                    <a:pt x="2095" y="5874"/>
                  </a:lnTo>
                  <a:lnTo>
                    <a:pt x="2066" y="5943"/>
                  </a:lnTo>
                  <a:lnTo>
                    <a:pt x="2024" y="6005"/>
                  </a:lnTo>
                  <a:lnTo>
                    <a:pt x="1972" y="6057"/>
                  </a:lnTo>
                  <a:lnTo>
                    <a:pt x="1910" y="6098"/>
                  </a:lnTo>
                  <a:lnTo>
                    <a:pt x="1841" y="6127"/>
                  </a:lnTo>
                  <a:lnTo>
                    <a:pt x="1766" y="6142"/>
                  </a:lnTo>
                  <a:lnTo>
                    <a:pt x="1727" y="6143"/>
                  </a:lnTo>
                  <a:lnTo>
                    <a:pt x="1689" y="6142"/>
                  </a:lnTo>
                  <a:lnTo>
                    <a:pt x="1614" y="6127"/>
                  </a:lnTo>
                  <a:lnTo>
                    <a:pt x="1545" y="6098"/>
                  </a:lnTo>
                  <a:lnTo>
                    <a:pt x="1483" y="6057"/>
                  </a:lnTo>
                  <a:lnTo>
                    <a:pt x="1431" y="6005"/>
                  </a:lnTo>
                  <a:lnTo>
                    <a:pt x="1389" y="5943"/>
                  </a:lnTo>
                  <a:lnTo>
                    <a:pt x="1360" y="5874"/>
                  </a:lnTo>
                  <a:lnTo>
                    <a:pt x="1344" y="5799"/>
                  </a:lnTo>
                  <a:lnTo>
                    <a:pt x="1343" y="5760"/>
                  </a:lnTo>
                  <a:lnTo>
                    <a:pt x="1344" y="5720"/>
                  </a:lnTo>
                  <a:lnTo>
                    <a:pt x="1360" y="5645"/>
                  </a:lnTo>
                  <a:lnTo>
                    <a:pt x="1389" y="5576"/>
                  </a:lnTo>
                  <a:lnTo>
                    <a:pt x="1431" y="5515"/>
                  </a:lnTo>
                  <a:lnTo>
                    <a:pt x="1483" y="5463"/>
                  </a:lnTo>
                  <a:lnTo>
                    <a:pt x="1545" y="5422"/>
                  </a:lnTo>
                  <a:lnTo>
                    <a:pt x="1614" y="5393"/>
                  </a:lnTo>
                  <a:lnTo>
                    <a:pt x="1689" y="5377"/>
                  </a:lnTo>
                  <a:lnTo>
                    <a:pt x="1727" y="5376"/>
                  </a:lnTo>
                  <a:lnTo>
                    <a:pt x="1727" y="4991"/>
                  </a:lnTo>
                  <a:lnTo>
                    <a:pt x="1658" y="4994"/>
                  </a:lnTo>
                  <a:lnTo>
                    <a:pt x="1526" y="5018"/>
                  </a:lnTo>
                  <a:lnTo>
                    <a:pt x="1402" y="5066"/>
                  </a:lnTo>
                  <a:lnTo>
                    <a:pt x="1290" y="5132"/>
                  </a:lnTo>
                  <a:lnTo>
                    <a:pt x="1238" y="5172"/>
                  </a:lnTo>
                  <a:lnTo>
                    <a:pt x="1189" y="5162"/>
                  </a:lnTo>
                  <a:lnTo>
                    <a:pt x="1095" y="5126"/>
                  </a:lnTo>
                  <a:lnTo>
                    <a:pt x="1010" y="5077"/>
                  </a:lnTo>
                  <a:lnTo>
                    <a:pt x="936" y="5014"/>
                  </a:lnTo>
                  <a:lnTo>
                    <a:pt x="872" y="4939"/>
                  </a:lnTo>
                  <a:lnTo>
                    <a:pt x="822" y="4854"/>
                  </a:lnTo>
                  <a:lnTo>
                    <a:pt x="787" y="4761"/>
                  </a:lnTo>
                  <a:lnTo>
                    <a:pt x="770" y="4660"/>
                  </a:lnTo>
                  <a:lnTo>
                    <a:pt x="767" y="4608"/>
                  </a:lnTo>
                  <a:lnTo>
                    <a:pt x="770" y="4549"/>
                  </a:lnTo>
                  <a:lnTo>
                    <a:pt x="793" y="4437"/>
                  </a:lnTo>
                  <a:lnTo>
                    <a:pt x="836" y="4333"/>
                  </a:lnTo>
                  <a:lnTo>
                    <a:pt x="898" y="4241"/>
                  </a:lnTo>
                  <a:lnTo>
                    <a:pt x="977" y="4163"/>
                  </a:lnTo>
                  <a:lnTo>
                    <a:pt x="1069" y="4101"/>
                  </a:lnTo>
                  <a:lnTo>
                    <a:pt x="1172" y="4056"/>
                  </a:lnTo>
                  <a:lnTo>
                    <a:pt x="1284" y="4033"/>
                  </a:lnTo>
                  <a:lnTo>
                    <a:pt x="1343" y="4032"/>
                  </a:lnTo>
                  <a:lnTo>
                    <a:pt x="1402" y="4033"/>
                  </a:lnTo>
                  <a:lnTo>
                    <a:pt x="1514" y="4056"/>
                  </a:lnTo>
                  <a:lnTo>
                    <a:pt x="1618" y="4101"/>
                  </a:lnTo>
                  <a:lnTo>
                    <a:pt x="1710" y="4163"/>
                  </a:lnTo>
                  <a:lnTo>
                    <a:pt x="1788" y="4241"/>
                  </a:lnTo>
                  <a:lnTo>
                    <a:pt x="1851" y="4333"/>
                  </a:lnTo>
                  <a:lnTo>
                    <a:pt x="1894" y="4437"/>
                  </a:lnTo>
                  <a:lnTo>
                    <a:pt x="1917" y="4549"/>
                  </a:lnTo>
                  <a:lnTo>
                    <a:pt x="1919" y="4608"/>
                  </a:lnTo>
                  <a:lnTo>
                    <a:pt x="2303" y="4608"/>
                  </a:lnTo>
                  <a:lnTo>
                    <a:pt x="2302" y="4558"/>
                  </a:lnTo>
                  <a:lnTo>
                    <a:pt x="2293" y="4461"/>
                  </a:lnTo>
                  <a:lnTo>
                    <a:pt x="2273" y="4367"/>
                  </a:lnTo>
                  <a:lnTo>
                    <a:pt x="2246" y="4278"/>
                  </a:lnTo>
                  <a:lnTo>
                    <a:pt x="2208" y="4192"/>
                  </a:lnTo>
                  <a:lnTo>
                    <a:pt x="2165" y="4110"/>
                  </a:lnTo>
                  <a:lnTo>
                    <a:pt x="2113" y="4033"/>
                  </a:lnTo>
                  <a:lnTo>
                    <a:pt x="2054" y="3963"/>
                  </a:lnTo>
                  <a:lnTo>
                    <a:pt x="1989" y="3897"/>
                  </a:lnTo>
                  <a:lnTo>
                    <a:pt x="1917" y="3837"/>
                  </a:lnTo>
                  <a:lnTo>
                    <a:pt x="1841" y="3787"/>
                  </a:lnTo>
                  <a:lnTo>
                    <a:pt x="1759" y="3742"/>
                  </a:lnTo>
                  <a:lnTo>
                    <a:pt x="1674" y="3705"/>
                  </a:lnTo>
                  <a:lnTo>
                    <a:pt x="1583" y="3678"/>
                  </a:lnTo>
                  <a:lnTo>
                    <a:pt x="1490" y="3657"/>
                  </a:lnTo>
                  <a:lnTo>
                    <a:pt x="1393" y="3649"/>
                  </a:lnTo>
                  <a:lnTo>
                    <a:pt x="1343" y="3647"/>
                  </a:lnTo>
                  <a:lnTo>
                    <a:pt x="1303" y="3647"/>
                  </a:lnTo>
                  <a:lnTo>
                    <a:pt x="1223" y="3655"/>
                  </a:lnTo>
                  <a:lnTo>
                    <a:pt x="1108" y="3676"/>
                  </a:lnTo>
                  <a:lnTo>
                    <a:pt x="963" y="3728"/>
                  </a:lnTo>
                  <a:lnTo>
                    <a:pt x="829" y="3800"/>
                  </a:lnTo>
                  <a:lnTo>
                    <a:pt x="767" y="3845"/>
                  </a:lnTo>
                  <a:lnTo>
                    <a:pt x="767" y="3839"/>
                  </a:lnTo>
                  <a:lnTo>
                    <a:pt x="728" y="3837"/>
                  </a:lnTo>
                  <a:lnTo>
                    <a:pt x="653" y="3823"/>
                  </a:lnTo>
                  <a:lnTo>
                    <a:pt x="584" y="3794"/>
                  </a:lnTo>
                  <a:lnTo>
                    <a:pt x="524" y="3753"/>
                  </a:lnTo>
                  <a:lnTo>
                    <a:pt x="470" y="3701"/>
                  </a:lnTo>
                  <a:lnTo>
                    <a:pt x="430" y="3639"/>
                  </a:lnTo>
                  <a:lnTo>
                    <a:pt x="400" y="3570"/>
                  </a:lnTo>
                  <a:lnTo>
                    <a:pt x="386" y="3495"/>
                  </a:lnTo>
                  <a:lnTo>
                    <a:pt x="384" y="3456"/>
                  </a:lnTo>
                  <a:lnTo>
                    <a:pt x="386" y="3416"/>
                  </a:lnTo>
                  <a:lnTo>
                    <a:pt x="400" y="3341"/>
                  </a:lnTo>
                  <a:lnTo>
                    <a:pt x="430" y="3272"/>
                  </a:lnTo>
                  <a:lnTo>
                    <a:pt x="470" y="3211"/>
                  </a:lnTo>
                  <a:lnTo>
                    <a:pt x="524" y="3159"/>
                  </a:lnTo>
                  <a:lnTo>
                    <a:pt x="584" y="3117"/>
                  </a:lnTo>
                  <a:lnTo>
                    <a:pt x="653" y="3089"/>
                  </a:lnTo>
                  <a:lnTo>
                    <a:pt x="728" y="3073"/>
                  </a:lnTo>
                  <a:lnTo>
                    <a:pt x="767" y="3071"/>
                  </a:lnTo>
                  <a:lnTo>
                    <a:pt x="767" y="3067"/>
                  </a:lnTo>
                  <a:lnTo>
                    <a:pt x="829" y="3110"/>
                  </a:lnTo>
                  <a:lnTo>
                    <a:pt x="963" y="3184"/>
                  </a:lnTo>
                  <a:lnTo>
                    <a:pt x="1108" y="3234"/>
                  </a:lnTo>
                  <a:lnTo>
                    <a:pt x="1223" y="3256"/>
                  </a:lnTo>
                  <a:lnTo>
                    <a:pt x="1303" y="3263"/>
                  </a:lnTo>
                  <a:lnTo>
                    <a:pt x="1343" y="3263"/>
                  </a:lnTo>
                  <a:lnTo>
                    <a:pt x="1393" y="3263"/>
                  </a:lnTo>
                  <a:lnTo>
                    <a:pt x="1490" y="3253"/>
                  </a:lnTo>
                  <a:lnTo>
                    <a:pt x="1583" y="3234"/>
                  </a:lnTo>
                  <a:lnTo>
                    <a:pt x="1674" y="3205"/>
                  </a:lnTo>
                  <a:lnTo>
                    <a:pt x="1759" y="3169"/>
                  </a:lnTo>
                  <a:lnTo>
                    <a:pt x="1841" y="3125"/>
                  </a:lnTo>
                  <a:lnTo>
                    <a:pt x="1917" y="3073"/>
                  </a:lnTo>
                  <a:lnTo>
                    <a:pt x="1989" y="3014"/>
                  </a:lnTo>
                  <a:lnTo>
                    <a:pt x="2054" y="2949"/>
                  </a:lnTo>
                  <a:lnTo>
                    <a:pt x="2113" y="2878"/>
                  </a:lnTo>
                  <a:lnTo>
                    <a:pt x="2165" y="2801"/>
                  </a:lnTo>
                  <a:lnTo>
                    <a:pt x="2208" y="2720"/>
                  </a:lnTo>
                  <a:lnTo>
                    <a:pt x="2246" y="2634"/>
                  </a:lnTo>
                  <a:lnTo>
                    <a:pt x="2273" y="2543"/>
                  </a:lnTo>
                  <a:lnTo>
                    <a:pt x="2293" y="2449"/>
                  </a:lnTo>
                  <a:lnTo>
                    <a:pt x="2302" y="2353"/>
                  </a:lnTo>
                  <a:lnTo>
                    <a:pt x="2303" y="2304"/>
                  </a:lnTo>
                  <a:lnTo>
                    <a:pt x="1919" y="2304"/>
                  </a:lnTo>
                  <a:lnTo>
                    <a:pt x="1917" y="2363"/>
                  </a:lnTo>
                  <a:lnTo>
                    <a:pt x="1894" y="2475"/>
                  </a:lnTo>
                  <a:lnTo>
                    <a:pt x="1851" y="2579"/>
                  </a:lnTo>
                  <a:lnTo>
                    <a:pt x="1788" y="2670"/>
                  </a:lnTo>
                  <a:lnTo>
                    <a:pt x="1710" y="2749"/>
                  </a:lnTo>
                  <a:lnTo>
                    <a:pt x="1618" y="2811"/>
                  </a:lnTo>
                  <a:lnTo>
                    <a:pt x="1514" y="2854"/>
                  </a:lnTo>
                  <a:lnTo>
                    <a:pt x="1402" y="2877"/>
                  </a:lnTo>
                  <a:lnTo>
                    <a:pt x="1343" y="2880"/>
                  </a:lnTo>
                  <a:lnTo>
                    <a:pt x="1284" y="2877"/>
                  </a:lnTo>
                  <a:lnTo>
                    <a:pt x="1172" y="2854"/>
                  </a:lnTo>
                  <a:lnTo>
                    <a:pt x="1069" y="2811"/>
                  </a:lnTo>
                  <a:lnTo>
                    <a:pt x="977" y="2749"/>
                  </a:lnTo>
                  <a:lnTo>
                    <a:pt x="898" y="2670"/>
                  </a:lnTo>
                  <a:lnTo>
                    <a:pt x="836" y="2579"/>
                  </a:lnTo>
                  <a:lnTo>
                    <a:pt x="793" y="2475"/>
                  </a:lnTo>
                  <a:lnTo>
                    <a:pt x="770" y="2363"/>
                  </a:lnTo>
                  <a:lnTo>
                    <a:pt x="767" y="2304"/>
                  </a:lnTo>
                  <a:lnTo>
                    <a:pt x="770" y="2250"/>
                  </a:lnTo>
                  <a:lnTo>
                    <a:pt x="787" y="2151"/>
                  </a:lnTo>
                  <a:lnTo>
                    <a:pt x="822" y="2057"/>
                  </a:lnTo>
                  <a:lnTo>
                    <a:pt x="872" y="1973"/>
                  </a:lnTo>
                  <a:lnTo>
                    <a:pt x="936" y="1898"/>
                  </a:lnTo>
                  <a:lnTo>
                    <a:pt x="1010" y="1834"/>
                  </a:lnTo>
                  <a:lnTo>
                    <a:pt x="1095" y="1784"/>
                  </a:lnTo>
                  <a:lnTo>
                    <a:pt x="1189" y="1749"/>
                  </a:lnTo>
                  <a:lnTo>
                    <a:pt x="1238" y="1738"/>
                  </a:lnTo>
                  <a:lnTo>
                    <a:pt x="1290" y="1778"/>
                  </a:lnTo>
                  <a:lnTo>
                    <a:pt x="1402" y="1846"/>
                  </a:lnTo>
                  <a:lnTo>
                    <a:pt x="1526" y="1892"/>
                  </a:lnTo>
                  <a:lnTo>
                    <a:pt x="1658" y="1918"/>
                  </a:lnTo>
                  <a:lnTo>
                    <a:pt x="1727" y="1919"/>
                  </a:lnTo>
                  <a:lnTo>
                    <a:pt x="1727" y="1535"/>
                  </a:lnTo>
                  <a:lnTo>
                    <a:pt x="1689" y="1533"/>
                  </a:lnTo>
                  <a:lnTo>
                    <a:pt x="1614" y="1519"/>
                  </a:lnTo>
                  <a:lnTo>
                    <a:pt x="1545" y="1490"/>
                  </a:lnTo>
                  <a:lnTo>
                    <a:pt x="1483" y="1448"/>
                  </a:lnTo>
                  <a:lnTo>
                    <a:pt x="1431" y="1396"/>
                  </a:lnTo>
                  <a:lnTo>
                    <a:pt x="1389" y="1335"/>
                  </a:lnTo>
                  <a:lnTo>
                    <a:pt x="1360" y="1265"/>
                  </a:lnTo>
                  <a:lnTo>
                    <a:pt x="1344" y="1191"/>
                  </a:lnTo>
                  <a:lnTo>
                    <a:pt x="1343" y="1152"/>
                  </a:lnTo>
                  <a:lnTo>
                    <a:pt x="1344" y="1111"/>
                  </a:lnTo>
                  <a:lnTo>
                    <a:pt x="1360" y="1036"/>
                  </a:lnTo>
                  <a:lnTo>
                    <a:pt x="1389" y="969"/>
                  </a:lnTo>
                  <a:lnTo>
                    <a:pt x="1431" y="907"/>
                  </a:lnTo>
                  <a:lnTo>
                    <a:pt x="1483" y="855"/>
                  </a:lnTo>
                  <a:lnTo>
                    <a:pt x="1545" y="813"/>
                  </a:lnTo>
                  <a:lnTo>
                    <a:pt x="1614" y="784"/>
                  </a:lnTo>
                  <a:lnTo>
                    <a:pt x="1689" y="769"/>
                  </a:lnTo>
                  <a:lnTo>
                    <a:pt x="1727" y="7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5643" y="-699"/>
              <a:ext cx="1152" cy="2304"/>
            </a:xfrm>
            <a:custGeom>
              <a:avLst/>
              <a:gdLst>
                <a:gd name="T0" fmla="*/ 1373 w 3455"/>
                <a:gd name="T1" fmla="*/ 299 h 6912"/>
                <a:gd name="T2" fmla="*/ 767 w 3455"/>
                <a:gd name="T3" fmla="*/ 0 h 6912"/>
                <a:gd name="T4" fmla="*/ 308 w 3455"/>
                <a:gd name="T5" fmla="*/ 152 h 6912"/>
                <a:gd name="T6" fmla="*/ 23 w 3455"/>
                <a:gd name="T7" fmla="*/ 576 h 6912"/>
                <a:gd name="T8" fmla="*/ 23 w 3455"/>
                <a:gd name="T9" fmla="*/ 6336 h 6912"/>
                <a:gd name="T10" fmla="*/ 308 w 3455"/>
                <a:gd name="T11" fmla="*/ 6759 h 6912"/>
                <a:gd name="T12" fmla="*/ 767 w 3455"/>
                <a:gd name="T13" fmla="*/ 6912 h 6912"/>
                <a:gd name="T14" fmla="*/ 1373 w 3455"/>
                <a:gd name="T15" fmla="*/ 6613 h 6912"/>
                <a:gd name="T16" fmla="*/ 1766 w 3455"/>
                <a:gd name="T17" fmla="*/ 6528 h 6912"/>
                <a:gd name="T18" fmla="*/ 2243 w 3455"/>
                <a:gd name="T19" fmla="*/ 6327 h 6912"/>
                <a:gd name="T20" fmla="*/ 2486 w 3455"/>
                <a:gd name="T21" fmla="*/ 5877 h 6912"/>
                <a:gd name="T22" fmla="*/ 2640 w 3455"/>
                <a:gd name="T23" fmla="*/ 5406 h 6912"/>
                <a:gd name="T24" fmla="*/ 3071 w 3455"/>
                <a:gd name="T25" fmla="*/ 4608 h 6912"/>
                <a:gd name="T26" fmla="*/ 3114 w 3455"/>
                <a:gd name="T27" fmla="*/ 4092 h 6912"/>
                <a:gd name="T28" fmla="*/ 3455 w 3455"/>
                <a:gd name="T29" fmla="*/ 3456 h 6912"/>
                <a:gd name="T30" fmla="*/ 3114 w 3455"/>
                <a:gd name="T31" fmla="*/ 2819 h 6912"/>
                <a:gd name="T32" fmla="*/ 3071 w 3455"/>
                <a:gd name="T33" fmla="*/ 2304 h 6912"/>
                <a:gd name="T34" fmla="*/ 2640 w 3455"/>
                <a:gd name="T35" fmla="*/ 1504 h 6912"/>
                <a:gd name="T36" fmla="*/ 2486 w 3455"/>
                <a:gd name="T37" fmla="*/ 1035 h 6912"/>
                <a:gd name="T38" fmla="*/ 2243 w 3455"/>
                <a:gd name="T39" fmla="*/ 583 h 6912"/>
                <a:gd name="T40" fmla="*/ 1766 w 3455"/>
                <a:gd name="T41" fmla="*/ 384 h 6912"/>
                <a:gd name="T42" fmla="*/ 2477 w 3455"/>
                <a:gd name="T43" fmla="*/ 2749 h 6912"/>
                <a:gd name="T44" fmla="*/ 1837 w 3455"/>
                <a:gd name="T45" fmla="*/ 2811 h 6912"/>
                <a:gd name="T46" fmla="*/ 1151 w 3455"/>
                <a:gd name="T47" fmla="*/ 2304 h 6912"/>
                <a:gd name="T48" fmla="*/ 1341 w 3455"/>
                <a:gd name="T49" fmla="*/ 2878 h 6912"/>
                <a:gd name="T50" fmla="*/ 1871 w 3455"/>
                <a:gd name="T51" fmla="*/ 3234 h 6912"/>
                <a:gd name="T52" fmla="*/ 2492 w 3455"/>
                <a:gd name="T53" fmla="*/ 3184 h 6912"/>
                <a:gd name="T54" fmla="*/ 2931 w 3455"/>
                <a:gd name="T55" fmla="*/ 3159 h 6912"/>
                <a:gd name="T56" fmla="*/ 3053 w 3455"/>
                <a:gd name="T57" fmla="*/ 3570 h 6912"/>
                <a:gd name="T58" fmla="*/ 2686 w 3455"/>
                <a:gd name="T59" fmla="*/ 3839 h 6912"/>
                <a:gd name="T60" fmla="*/ 2110 w 3455"/>
                <a:gd name="T61" fmla="*/ 3647 h 6912"/>
                <a:gd name="T62" fmla="*/ 1537 w 3455"/>
                <a:gd name="T63" fmla="*/ 3837 h 6912"/>
                <a:gd name="T64" fmla="*/ 1180 w 3455"/>
                <a:gd name="T65" fmla="*/ 4367 h 6912"/>
                <a:gd name="T66" fmla="*/ 1603 w 3455"/>
                <a:gd name="T67" fmla="*/ 4333 h 6912"/>
                <a:gd name="T68" fmla="*/ 2169 w 3455"/>
                <a:gd name="T69" fmla="*/ 4033 h 6912"/>
                <a:gd name="T70" fmla="*/ 2685 w 3455"/>
                <a:gd name="T71" fmla="*/ 4549 h 6912"/>
                <a:gd name="T72" fmla="*/ 2444 w 3455"/>
                <a:gd name="T73" fmla="*/ 5077 h 6912"/>
                <a:gd name="T74" fmla="*/ 1796 w 3455"/>
                <a:gd name="T75" fmla="*/ 4994 h 6912"/>
                <a:gd name="T76" fmla="*/ 2024 w 3455"/>
                <a:gd name="T77" fmla="*/ 5515 h 6912"/>
                <a:gd name="T78" fmla="*/ 2064 w 3455"/>
                <a:gd name="T79" fmla="*/ 5943 h 6912"/>
                <a:gd name="T80" fmla="*/ 1687 w 3455"/>
                <a:gd name="T81" fmla="*/ 6142 h 6912"/>
                <a:gd name="T82" fmla="*/ 1344 w 3455"/>
                <a:gd name="T83" fmla="*/ 5799 h 6912"/>
                <a:gd name="T84" fmla="*/ 1136 w 3455"/>
                <a:gd name="T85" fmla="*/ 6244 h 6912"/>
                <a:gd name="T86" fmla="*/ 863 w 3455"/>
                <a:gd name="T87" fmla="*/ 6516 h 6912"/>
                <a:gd name="T88" fmla="*/ 470 w 3455"/>
                <a:gd name="T89" fmla="*/ 6388 h 6912"/>
                <a:gd name="T90" fmla="*/ 400 w 3455"/>
                <a:gd name="T91" fmla="*/ 653 h 6912"/>
                <a:gd name="T92" fmla="*/ 767 w 3455"/>
                <a:gd name="T93" fmla="*/ 383 h 6912"/>
                <a:gd name="T94" fmla="*/ 1101 w 3455"/>
                <a:gd name="T95" fmla="*/ 580 h 6912"/>
                <a:gd name="T96" fmla="*/ 958 w 3455"/>
                <a:gd name="T97" fmla="*/ 1152 h 6912"/>
                <a:gd name="T98" fmla="*/ 1543 w 3455"/>
                <a:gd name="T99" fmla="*/ 813 h 6912"/>
                <a:gd name="T100" fmla="*/ 1971 w 3455"/>
                <a:gd name="T101" fmla="*/ 855 h 6912"/>
                <a:gd name="T102" fmla="*/ 2094 w 3455"/>
                <a:gd name="T103" fmla="*/ 1265 h 6912"/>
                <a:gd name="T104" fmla="*/ 1727 w 3455"/>
                <a:gd name="T105" fmla="*/ 1535 h 6912"/>
                <a:gd name="T106" fmla="*/ 2266 w 3455"/>
                <a:gd name="T107" fmla="*/ 1749 h 6912"/>
                <a:gd name="T108" fmla="*/ 2685 w 3455"/>
                <a:gd name="T109" fmla="*/ 2250 h 6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55" h="6912">
                  <a:moveTo>
                    <a:pt x="1727" y="383"/>
                  </a:moveTo>
                  <a:lnTo>
                    <a:pt x="1691" y="384"/>
                  </a:lnTo>
                  <a:lnTo>
                    <a:pt x="1621" y="391"/>
                  </a:lnTo>
                  <a:lnTo>
                    <a:pt x="1520" y="413"/>
                  </a:lnTo>
                  <a:lnTo>
                    <a:pt x="1457" y="434"/>
                  </a:lnTo>
                  <a:lnTo>
                    <a:pt x="1432" y="387"/>
                  </a:lnTo>
                  <a:lnTo>
                    <a:pt x="1373" y="299"/>
                  </a:lnTo>
                  <a:lnTo>
                    <a:pt x="1303" y="220"/>
                  </a:lnTo>
                  <a:lnTo>
                    <a:pt x="1223" y="151"/>
                  </a:lnTo>
                  <a:lnTo>
                    <a:pt x="1134" y="93"/>
                  </a:lnTo>
                  <a:lnTo>
                    <a:pt x="1036" y="49"/>
                  </a:lnTo>
                  <a:lnTo>
                    <a:pt x="933" y="17"/>
                  </a:lnTo>
                  <a:lnTo>
                    <a:pt x="823" y="1"/>
                  </a:lnTo>
                  <a:lnTo>
                    <a:pt x="767" y="0"/>
                  </a:lnTo>
                  <a:lnTo>
                    <a:pt x="728" y="0"/>
                  </a:lnTo>
                  <a:lnTo>
                    <a:pt x="650" y="8"/>
                  </a:lnTo>
                  <a:lnTo>
                    <a:pt x="575" y="23"/>
                  </a:lnTo>
                  <a:lnTo>
                    <a:pt x="503" y="46"/>
                  </a:lnTo>
                  <a:lnTo>
                    <a:pt x="434" y="74"/>
                  </a:lnTo>
                  <a:lnTo>
                    <a:pt x="370" y="110"/>
                  </a:lnTo>
                  <a:lnTo>
                    <a:pt x="308" y="152"/>
                  </a:lnTo>
                  <a:lnTo>
                    <a:pt x="250" y="198"/>
                  </a:lnTo>
                  <a:lnTo>
                    <a:pt x="198" y="252"/>
                  </a:lnTo>
                  <a:lnTo>
                    <a:pt x="152" y="308"/>
                  </a:lnTo>
                  <a:lnTo>
                    <a:pt x="110" y="370"/>
                  </a:lnTo>
                  <a:lnTo>
                    <a:pt x="74" y="434"/>
                  </a:lnTo>
                  <a:lnTo>
                    <a:pt x="46" y="504"/>
                  </a:lnTo>
                  <a:lnTo>
                    <a:pt x="23" y="576"/>
                  </a:lnTo>
                  <a:lnTo>
                    <a:pt x="8" y="650"/>
                  </a:lnTo>
                  <a:lnTo>
                    <a:pt x="0" y="728"/>
                  </a:lnTo>
                  <a:lnTo>
                    <a:pt x="0" y="767"/>
                  </a:lnTo>
                  <a:lnTo>
                    <a:pt x="0" y="6143"/>
                  </a:lnTo>
                  <a:lnTo>
                    <a:pt x="0" y="6183"/>
                  </a:lnTo>
                  <a:lnTo>
                    <a:pt x="8" y="6261"/>
                  </a:lnTo>
                  <a:lnTo>
                    <a:pt x="23" y="6336"/>
                  </a:lnTo>
                  <a:lnTo>
                    <a:pt x="46" y="6408"/>
                  </a:lnTo>
                  <a:lnTo>
                    <a:pt x="74" y="6477"/>
                  </a:lnTo>
                  <a:lnTo>
                    <a:pt x="110" y="6542"/>
                  </a:lnTo>
                  <a:lnTo>
                    <a:pt x="152" y="6602"/>
                  </a:lnTo>
                  <a:lnTo>
                    <a:pt x="198" y="6660"/>
                  </a:lnTo>
                  <a:lnTo>
                    <a:pt x="250" y="6712"/>
                  </a:lnTo>
                  <a:lnTo>
                    <a:pt x="308" y="6759"/>
                  </a:lnTo>
                  <a:lnTo>
                    <a:pt x="370" y="6801"/>
                  </a:lnTo>
                  <a:lnTo>
                    <a:pt x="434" y="6836"/>
                  </a:lnTo>
                  <a:lnTo>
                    <a:pt x="503" y="6865"/>
                  </a:lnTo>
                  <a:lnTo>
                    <a:pt x="575" y="6888"/>
                  </a:lnTo>
                  <a:lnTo>
                    <a:pt x="650" y="6903"/>
                  </a:lnTo>
                  <a:lnTo>
                    <a:pt x="728" y="6911"/>
                  </a:lnTo>
                  <a:lnTo>
                    <a:pt x="767" y="6912"/>
                  </a:lnTo>
                  <a:lnTo>
                    <a:pt x="823" y="6911"/>
                  </a:lnTo>
                  <a:lnTo>
                    <a:pt x="933" y="6893"/>
                  </a:lnTo>
                  <a:lnTo>
                    <a:pt x="1036" y="6863"/>
                  </a:lnTo>
                  <a:lnTo>
                    <a:pt x="1134" y="6819"/>
                  </a:lnTo>
                  <a:lnTo>
                    <a:pt x="1223" y="6761"/>
                  </a:lnTo>
                  <a:lnTo>
                    <a:pt x="1303" y="6692"/>
                  </a:lnTo>
                  <a:lnTo>
                    <a:pt x="1373" y="6613"/>
                  </a:lnTo>
                  <a:lnTo>
                    <a:pt x="1432" y="6523"/>
                  </a:lnTo>
                  <a:lnTo>
                    <a:pt x="1457" y="6476"/>
                  </a:lnTo>
                  <a:lnTo>
                    <a:pt x="1520" y="6499"/>
                  </a:lnTo>
                  <a:lnTo>
                    <a:pt x="1621" y="6520"/>
                  </a:lnTo>
                  <a:lnTo>
                    <a:pt x="1691" y="6528"/>
                  </a:lnTo>
                  <a:lnTo>
                    <a:pt x="1727" y="6528"/>
                  </a:lnTo>
                  <a:lnTo>
                    <a:pt x="1766" y="6528"/>
                  </a:lnTo>
                  <a:lnTo>
                    <a:pt x="1844" y="6519"/>
                  </a:lnTo>
                  <a:lnTo>
                    <a:pt x="1919" y="6503"/>
                  </a:lnTo>
                  <a:lnTo>
                    <a:pt x="1991" y="6482"/>
                  </a:lnTo>
                  <a:lnTo>
                    <a:pt x="2060" y="6453"/>
                  </a:lnTo>
                  <a:lnTo>
                    <a:pt x="2125" y="6417"/>
                  </a:lnTo>
                  <a:lnTo>
                    <a:pt x="2187" y="6375"/>
                  </a:lnTo>
                  <a:lnTo>
                    <a:pt x="2243" y="6327"/>
                  </a:lnTo>
                  <a:lnTo>
                    <a:pt x="2295" y="6276"/>
                  </a:lnTo>
                  <a:lnTo>
                    <a:pt x="2342" y="6219"/>
                  </a:lnTo>
                  <a:lnTo>
                    <a:pt x="2384" y="6157"/>
                  </a:lnTo>
                  <a:lnTo>
                    <a:pt x="2420" y="6093"/>
                  </a:lnTo>
                  <a:lnTo>
                    <a:pt x="2449" y="6024"/>
                  </a:lnTo>
                  <a:lnTo>
                    <a:pt x="2470" y="5952"/>
                  </a:lnTo>
                  <a:lnTo>
                    <a:pt x="2486" y="5877"/>
                  </a:lnTo>
                  <a:lnTo>
                    <a:pt x="2495" y="5799"/>
                  </a:lnTo>
                  <a:lnTo>
                    <a:pt x="2495" y="5760"/>
                  </a:lnTo>
                  <a:lnTo>
                    <a:pt x="2492" y="5692"/>
                  </a:lnTo>
                  <a:lnTo>
                    <a:pt x="2467" y="5564"/>
                  </a:lnTo>
                  <a:lnTo>
                    <a:pt x="2447" y="5504"/>
                  </a:lnTo>
                  <a:lnTo>
                    <a:pt x="2515" y="5476"/>
                  </a:lnTo>
                  <a:lnTo>
                    <a:pt x="2640" y="5406"/>
                  </a:lnTo>
                  <a:lnTo>
                    <a:pt x="2754" y="5318"/>
                  </a:lnTo>
                  <a:lnTo>
                    <a:pt x="2852" y="5216"/>
                  </a:lnTo>
                  <a:lnTo>
                    <a:pt x="2935" y="5099"/>
                  </a:lnTo>
                  <a:lnTo>
                    <a:pt x="3000" y="4969"/>
                  </a:lnTo>
                  <a:lnTo>
                    <a:pt x="3045" y="4831"/>
                  </a:lnTo>
                  <a:lnTo>
                    <a:pt x="3069" y="4684"/>
                  </a:lnTo>
                  <a:lnTo>
                    <a:pt x="3071" y="4608"/>
                  </a:lnTo>
                  <a:lnTo>
                    <a:pt x="3069" y="4549"/>
                  </a:lnTo>
                  <a:lnTo>
                    <a:pt x="3055" y="4435"/>
                  </a:lnTo>
                  <a:lnTo>
                    <a:pt x="3026" y="4326"/>
                  </a:lnTo>
                  <a:lnTo>
                    <a:pt x="2986" y="4221"/>
                  </a:lnTo>
                  <a:lnTo>
                    <a:pt x="2961" y="4170"/>
                  </a:lnTo>
                  <a:lnTo>
                    <a:pt x="3014" y="4149"/>
                  </a:lnTo>
                  <a:lnTo>
                    <a:pt x="3114" y="4092"/>
                  </a:lnTo>
                  <a:lnTo>
                    <a:pt x="3203" y="4022"/>
                  </a:lnTo>
                  <a:lnTo>
                    <a:pt x="3282" y="3940"/>
                  </a:lnTo>
                  <a:lnTo>
                    <a:pt x="3347" y="3846"/>
                  </a:lnTo>
                  <a:lnTo>
                    <a:pt x="3399" y="3744"/>
                  </a:lnTo>
                  <a:lnTo>
                    <a:pt x="3435" y="3633"/>
                  </a:lnTo>
                  <a:lnTo>
                    <a:pt x="3454" y="3516"/>
                  </a:lnTo>
                  <a:lnTo>
                    <a:pt x="3455" y="3456"/>
                  </a:lnTo>
                  <a:lnTo>
                    <a:pt x="3454" y="3394"/>
                  </a:lnTo>
                  <a:lnTo>
                    <a:pt x="3435" y="3277"/>
                  </a:lnTo>
                  <a:lnTo>
                    <a:pt x="3399" y="3166"/>
                  </a:lnTo>
                  <a:lnTo>
                    <a:pt x="3347" y="3064"/>
                  </a:lnTo>
                  <a:lnTo>
                    <a:pt x="3282" y="2971"/>
                  </a:lnTo>
                  <a:lnTo>
                    <a:pt x="3203" y="2888"/>
                  </a:lnTo>
                  <a:lnTo>
                    <a:pt x="3114" y="2819"/>
                  </a:lnTo>
                  <a:lnTo>
                    <a:pt x="3014" y="2762"/>
                  </a:lnTo>
                  <a:lnTo>
                    <a:pt x="2961" y="2740"/>
                  </a:lnTo>
                  <a:lnTo>
                    <a:pt x="2986" y="2690"/>
                  </a:lnTo>
                  <a:lnTo>
                    <a:pt x="3026" y="2586"/>
                  </a:lnTo>
                  <a:lnTo>
                    <a:pt x="3055" y="2477"/>
                  </a:lnTo>
                  <a:lnTo>
                    <a:pt x="3069" y="2363"/>
                  </a:lnTo>
                  <a:lnTo>
                    <a:pt x="3071" y="2304"/>
                  </a:lnTo>
                  <a:lnTo>
                    <a:pt x="3069" y="2227"/>
                  </a:lnTo>
                  <a:lnTo>
                    <a:pt x="3045" y="2079"/>
                  </a:lnTo>
                  <a:lnTo>
                    <a:pt x="3000" y="1941"/>
                  </a:lnTo>
                  <a:lnTo>
                    <a:pt x="2935" y="1813"/>
                  </a:lnTo>
                  <a:lnTo>
                    <a:pt x="2852" y="1696"/>
                  </a:lnTo>
                  <a:lnTo>
                    <a:pt x="2754" y="1592"/>
                  </a:lnTo>
                  <a:lnTo>
                    <a:pt x="2640" y="1504"/>
                  </a:lnTo>
                  <a:lnTo>
                    <a:pt x="2515" y="1435"/>
                  </a:lnTo>
                  <a:lnTo>
                    <a:pt x="2447" y="1408"/>
                  </a:lnTo>
                  <a:lnTo>
                    <a:pt x="2467" y="1346"/>
                  </a:lnTo>
                  <a:lnTo>
                    <a:pt x="2492" y="1218"/>
                  </a:lnTo>
                  <a:lnTo>
                    <a:pt x="2495" y="1152"/>
                  </a:lnTo>
                  <a:lnTo>
                    <a:pt x="2495" y="1111"/>
                  </a:lnTo>
                  <a:lnTo>
                    <a:pt x="2486" y="1035"/>
                  </a:lnTo>
                  <a:lnTo>
                    <a:pt x="2470" y="960"/>
                  </a:lnTo>
                  <a:lnTo>
                    <a:pt x="2449" y="888"/>
                  </a:lnTo>
                  <a:lnTo>
                    <a:pt x="2420" y="819"/>
                  </a:lnTo>
                  <a:lnTo>
                    <a:pt x="2384" y="753"/>
                  </a:lnTo>
                  <a:lnTo>
                    <a:pt x="2342" y="692"/>
                  </a:lnTo>
                  <a:lnTo>
                    <a:pt x="2295" y="635"/>
                  </a:lnTo>
                  <a:lnTo>
                    <a:pt x="2243" y="583"/>
                  </a:lnTo>
                  <a:lnTo>
                    <a:pt x="2187" y="535"/>
                  </a:lnTo>
                  <a:lnTo>
                    <a:pt x="2125" y="495"/>
                  </a:lnTo>
                  <a:lnTo>
                    <a:pt x="2060" y="459"/>
                  </a:lnTo>
                  <a:lnTo>
                    <a:pt x="1991" y="430"/>
                  </a:lnTo>
                  <a:lnTo>
                    <a:pt x="1919" y="407"/>
                  </a:lnTo>
                  <a:lnTo>
                    <a:pt x="1844" y="391"/>
                  </a:lnTo>
                  <a:lnTo>
                    <a:pt x="1766" y="384"/>
                  </a:lnTo>
                  <a:lnTo>
                    <a:pt x="1727" y="383"/>
                  </a:lnTo>
                  <a:close/>
                  <a:moveTo>
                    <a:pt x="2686" y="2304"/>
                  </a:moveTo>
                  <a:lnTo>
                    <a:pt x="2685" y="2363"/>
                  </a:lnTo>
                  <a:lnTo>
                    <a:pt x="2662" y="2475"/>
                  </a:lnTo>
                  <a:lnTo>
                    <a:pt x="2619" y="2579"/>
                  </a:lnTo>
                  <a:lnTo>
                    <a:pt x="2555" y="2670"/>
                  </a:lnTo>
                  <a:lnTo>
                    <a:pt x="2477" y="2749"/>
                  </a:lnTo>
                  <a:lnTo>
                    <a:pt x="2385" y="2811"/>
                  </a:lnTo>
                  <a:lnTo>
                    <a:pt x="2282" y="2854"/>
                  </a:lnTo>
                  <a:lnTo>
                    <a:pt x="2169" y="2877"/>
                  </a:lnTo>
                  <a:lnTo>
                    <a:pt x="2110" y="2880"/>
                  </a:lnTo>
                  <a:lnTo>
                    <a:pt x="2051" y="2877"/>
                  </a:lnTo>
                  <a:lnTo>
                    <a:pt x="1939" y="2854"/>
                  </a:lnTo>
                  <a:lnTo>
                    <a:pt x="1837" y="2811"/>
                  </a:lnTo>
                  <a:lnTo>
                    <a:pt x="1745" y="2749"/>
                  </a:lnTo>
                  <a:lnTo>
                    <a:pt x="1665" y="2670"/>
                  </a:lnTo>
                  <a:lnTo>
                    <a:pt x="1603" y="2579"/>
                  </a:lnTo>
                  <a:lnTo>
                    <a:pt x="1560" y="2475"/>
                  </a:lnTo>
                  <a:lnTo>
                    <a:pt x="1537" y="2363"/>
                  </a:lnTo>
                  <a:lnTo>
                    <a:pt x="1534" y="2304"/>
                  </a:lnTo>
                  <a:lnTo>
                    <a:pt x="1151" y="2304"/>
                  </a:lnTo>
                  <a:lnTo>
                    <a:pt x="1151" y="2353"/>
                  </a:lnTo>
                  <a:lnTo>
                    <a:pt x="1161" y="2449"/>
                  </a:lnTo>
                  <a:lnTo>
                    <a:pt x="1180" y="2543"/>
                  </a:lnTo>
                  <a:lnTo>
                    <a:pt x="1209" y="2634"/>
                  </a:lnTo>
                  <a:lnTo>
                    <a:pt x="1245" y="2720"/>
                  </a:lnTo>
                  <a:lnTo>
                    <a:pt x="1290" y="2801"/>
                  </a:lnTo>
                  <a:lnTo>
                    <a:pt x="1341" y="2878"/>
                  </a:lnTo>
                  <a:lnTo>
                    <a:pt x="1400" y="2949"/>
                  </a:lnTo>
                  <a:lnTo>
                    <a:pt x="1465" y="3014"/>
                  </a:lnTo>
                  <a:lnTo>
                    <a:pt x="1537" y="3073"/>
                  </a:lnTo>
                  <a:lnTo>
                    <a:pt x="1614" y="3125"/>
                  </a:lnTo>
                  <a:lnTo>
                    <a:pt x="1694" y="3169"/>
                  </a:lnTo>
                  <a:lnTo>
                    <a:pt x="1781" y="3205"/>
                  </a:lnTo>
                  <a:lnTo>
                    <a:pt x="1871" y="3234"/>
                  </a:lnTo>
                  <a:lnTo>
                    <a:pt x="1965" y="3253"/>
                  </a:lnTo>
                  <a:lnTo>
                    <a:pt x="2061" y="3263"/>
                  </a:lnTo>
                  <a:lnTo>
                    <a:pt x="2110" y="3263"/>
                  </a:lnTo>
                  <a:lnTo>
                    <a:pt x="2151" y="3263"/>
                  </a:lnTo>
                  <a:lnTo>
                    <a:pt x="2231" y="3256"/>
                  </a:lnTo>
                  <a:lnTo>
                    <a:pt x="2346" y="3234"/>
                  </a:lnTo>
                  <a:lnTo>
                    <a:pt x="2492" y="3184"/>
                  </a:lnTo>
                  <a:lnTo>
                    <a:pt x="2626" y="3110"/>
                  </a:lnTo>
                  <a:lnTo>
                    <a:pt x="2686" y="3067"/>
                  </a:lnTo>
                  <a:lnTo>
                    <a:pt x="2686" y="3071"/>
                  </a:lnTo>
                  <a:lnTo>
                    <a:pt x="2727" y="3073"/>
                  </a:lnTo>
                  <a:lnTo>
                    <a:pt x="2801" y="3089"/>
                  </a:lnTo>
                  <a:lnTo>
                    <a:pt x="2870" y="3117"/>
                  </a:lnTo>
                  <a:lnTo>
                    <a:pt x="2931" y="3159"/>
                  </a:lnTo>
                  <a:lnTo>
                    <a:pt x="2983" y="3211"/>
                  </a:lnTo>
                  <a:lnTo>
                    <a:pt x="3025" y="3272"/>
                  </a:lnTo>
                  <a:lnTo>
                    <a:pt x="3053" y="3341"/>
                  </a:lnTo>
                  <a:lnTo>
                    <a:pt x="3069" y="3416"/>
                  </a:lnTo>
                  <a:lnTo>
                    <a:pt x="3071" y="3456"/>
                  </a:lnTo>
                  <a:lnTo>
                    <a:pt x="3069" y="3495"/>
                  </a:lnTo>
                  <a:lnTo>
                    <a:pt x="3053" y="3570"/>
                  </a:lnTo>
                  <a:lnTo>
                    <a:pt x="3025" y="3639"/>
                  </a:lnTo>
                  <a:lnTo>
                    <a:pt x="2983" y="3701"/>
                  </a:lnTo>
                  <a:lnTo>
                    <a:pt x="2931" y="3753"/>
                  </a:lnTo>
                  <a:lnTo>
                    <a:pt x="2870" y="3794"/>
                  </a:lnTo>
                  <a:lnTo>
                    <a:pt x="2801" y="3823"/>
                  </a:lnTo>
                  <a:lnTo>
                    <a:pt x="2727" y="3837"/>
                  </a:lnTo>
                  <a:lnTo>
                    <a:pt x="2686" y="3839"/>
                  </a:lnTo>
                  <a:lnTo>
                    <a:pt x="2686" y="3845"/>
                  </a:lnTo>
                  <a:lnTo>
                    <a:pt x="2626" y="3800"/>
                  </a:lnTo>
                  <a:lnTo>
                    <a:pt x="2492" y="3728"/>
                  </a:lnTo>
                  <a:lnTo>
                    <a:pt x="2346" y="3676"/>
                  </a:lnTo>
                  <a:lnTo>
                    <a:pt x="2231" y="3655"/>
                  </a:lnTo>
                  <a:lnTo>
                    <a:pt x="2151" y="3647"/>
                  </a:lnTo>
                  <a:lnTo>
                    <a:pt x="2110" y="3647"/>
                  </a:lnTo>
                  <a:lnTo>
                    <a:pt x="2061" y="3649"/>
                  </a:lnTo>
                  <a:lnTo>
                    <a:pt x="1965" y="3657"/>
                  </a:lnTo>
                  <a:lnTo>
                    <a:pt x="1871" y="3678"/>
                  </a:lnTo>
                  <a:lnTo>
                    <a:pt x="1781" y="3705"/>
                  </a:lnTo>
                  <a:lnTo>
                    <a:pt x="1694" y="3742"/>
                  </a:lnTo>
                  <a:lnTo>
                    <a:pt x="1614" y="3787"/>
                  </a:lnTo>
                  <a:lnTo>
                    <a:pt x="1537" y="3837"/>
                  </a:lnTo>
                  <a:lnTo>
                    <a:pt x="1465" y="3897"/>
                  </a:lnTo>
                  <a:lnTo>
                    <a:pt x="1400" y="3963"/>
                  </a:lnTo>
                  <a:lnTo>
                    <a:pt x="1341" y="4033"/>
                  </a:lnTo>
                  <a:lnTo>
                    <a:pt x="1290" y="4110"/>
                  </a:lnTo>
                  <a:lnTo>
                    <a:pt x="1245" y="4192"/>
                  </a:lnTo>
                  <a:lnTo>
                    <a:pt x="1209" y="4278"/>
                  </a:lnTo>
                  <a:lnTo>
                    <a:pt x="1180" y="4367"/>
                  </a:lnTo>
                  <a:lnTo>
                    <a:pt x="1161" y="4461"/>
                  </a:lnTo>
                  <a:lnTo>
                    <a:pt x="1151" y="4558"/>
                  </a:lnTo>
                  <a:lnTo>
                    <a:pt x="1151" y="4608"/>
                  </a:lnTo>
                  <a:lnTo>
                    <a:pt x="1534" y="4608"/>
                  </a:lnTo>
                  <a:lnTo>
                    <a:pt x="1537" y="4549"/>
                  </a:lnTo>
                  <a:lnTo>
                    <a:pt x="1560" y="4437"/>
                  </a:lnTo>
                  <a:lnTo>
                    <a:pt x="1603" y="4333"/>
                  </a:lnTo>
                  <a:lnTo>
                    <a:pt x="1665" y="4241"/>
                  </a:lnTo>
                  <a:lnTo>
                    <a:pt x="1745" y="4163"/>
                  </a:lnTo>
                  <a:lnTo>
                    <a:pt x="1837" y="4101"/>
                  </a:lnTo>
                  <a:lnTo>
                    <a:pt x="1939" y="4056"/>
                  </a:lnTo>
                  <a:lnTo>
                    <a:pt x="2051" y="4033"/>
                  </a:lnTo>
                  <a:lnTo>
                    <a:pt x="2110" y="4032"/>
                  </a:lnTo>
                  <a:lnTo>
                    <a:pt x="2169" y="4033"/>
                  </a:lnTo>
                  <a:lnTo>
                    <a:pt x="2282" y="4056"/>
                  </a:lnTo>
                  <a:lnTo>
                    <a:pt x="2385" y="4101"/>
                  </a:lnTo>
                  <a:lnTo>
                    <a:pt x="2477" y="4163"/>
                  </a:lnTo>
                  <a:lnTo>
                    <a:pt x="2555" y="4241"/>
                  </a:lnTo>
                  <a:lnTo>
                    <a:pt x="2619" y="4333"/>
                  </a:lnTo>
                  <a:lnTo>
                    <a:pt x="2662" y="4437"/>
                  </a:lnTo>
                  <a:lnTo>
                    <a:pt x="2685" y="4549"/>
                  </a:lnTo>
                  <a:lnTo>
                    <a:pt x="2686" y="4608"/>
                  </a:lnTo>
                  <a:lnTo>
                    <a:pt x="2685" y="4660"/>
                  </a:lnTo>
                  <a:lnTo>
                    <a:pt x="2667" y="4761"/>
                  </a:lnTo>
                  <a:lnTo>
                    <a:pt x="2631" y="4854"/>
                  </a:lnTo>
                  <a:lnTo>
                    <a:pt x="2583" y="4939"/>
                  </a:lnTo>
                  <a:lnTo>
                    <a:pt x="2519" y="5014"/>
                  </a:lnTo>
                  <a:lnTo>
                    <a:pt x="2444" y="5077"/>
                  </a:lnTo>
                  <a:lnTo>
                    <a:pt x="2359" y="5126"/>
                  </a:lnTo>
                  <a:lnTo>
                    <a:pt x="2266" y="5162"/>
                  </a:lnTo>
                  <a:lnTo>
                    <a:pt x="2217" y="5172"/>
                  </a:lnTo>
                  <a:lnTo>
                    <a:pt x="2165" y="5132"/>
                  </a:lnTo>
                  <a:lnTo>
                    <a:pt x="2053" y="5066"/>
                  </a:lnTo>
                  <a:lnTo>
                    <a:pt x="1929" y="5018"/>
                  </a:lnTo>
                  <a:lnTo>
                    <a:pt x="1796" y="4994"/>
                  </a:lnTo>
                  <a:lnTo>
                    <a:pt x="1727" y="4991"/>
                  </a:lnTo>
                  <a:lnTo>
                    <a:pt x="1727" y="5376"/>
                  </a:lnTo>
                  <a:lnTo>
                    <a:pt x="1766" y="5377"/>
                  </a:lnTo>
                  <a:lnTo>
                    <a:pt x="1841" y="5393"/>
                  </a:lnTo>
                  <a:lnTo>
                    <a:pt x="1910" y="5422"/>
                  </a:lnTo>
                  <a:lnTo>
                    <a:pt x="1971" y="5463"/>
                  </a:lnTo>
                  <a:lnTo>
                    <a:pt x="2024" y="5515"/>
                  </a:lnTo>
                  <a:lnTo>
                    <a:pt x="2064" y="5576"/>
                  </a:lnTo>
                  <a:lnTo>
                    <a:pt x="2094" y="5645"/>
                  </a:lnTo>
                  <a:lnTo>
                    <a:pt x="2109" y="5720"/>
                  </a:lnTo>
                  <a:lnTo>
                    <a:pt x="2110" y="5760"/>
                  </a:lnTo>
                  <a:lnTo>
                    <a:pt x="2109" y="5799"/>
                  </a:lnTo>
                  <a:lnTo>
                    <a:pt x="2094" y="5874"/>
                  </a:lnTo>
                  <a:lnTo>
                    <a:pt x="2064" y="5943"/>
                  </a:lnTo>
                  <a:lnTo>
                    <a:pt x="2024" y="6005"/>
                  </a:lnTo>
                  <a:lnTo>
                    <a:pt x="1971" y="6057"/>
                  </a:lnTo>
                  <a:lnTo>
                    <a:pt x="1910" y="6098"/>
                  </a:lnTo>
                  <a:lnTo>
                    <a:pt x="1841" y="6127"/>
                  </a:lnTo>
                  <a:lnTo>
                    <a:pt x="1766" y="6142"/>
                  </a:lnTo>
                  <a:lnTo>
                    <a:pt x="1727" y="6143"/>
                  </a:lnTo>
                  <a:lnTo>
                    <a:pt x="1687" y="6142"/>
                  </a:lnTo>
                  <a:lnTo>
                    <a:pt x="1612" y="6127"/>
                  </a:lnTo>
                  <a:lnTo>
                    <a:pt x="1543" y="6098"/>
                  </a:lnTo>
                  <a:lnTo>
                    <a:pt x="1483" y="6057"/>
                  </a:lnTo>
                  <a:lnTo>
                    <a:pt x="1431" y="6005"/>
                  </a:lnTo>
                  <a:lnTo>
                    <a:pt x="1389" y="5943"/>
                  </a:lnTo>
                  <a:lnTo>
                    <a:pt x="1360" y="5874"/>
                  </a:lnTo>
                  <a:lnTo>
                    <a:pt x="1344" y="5799"/>
                  </a:lnTo>
                  <a:lnTo>
                    <a:pt x="1343" y="5760"/>
                  </a:lnTo>
                  <a:lnTo>
                    <a:pt x="958" y="5760"/>
                  </a:lnTo>
                  <a:lnTo>
                    <a:pt x="961" y="5828"/>
                  </a:lnTo>
                  <a:lnTo>
                    <a:pt x="986" y="5960"/>
                  </a:lnTo>
                  <a:lnTo>
                    <a:pt x="1032" y="6081"/>
                  </a:lnTo>
                  <a:lnTo>
                    <a:pt x="1097" y="6193"/>
                  </a:lnTo>
                  <a:lnTo>
                    <a:pt x="1136" y="6244"/>
                  </a:lnTo>
                  <a:lnTo>
                    <a:pt x="1127" y="6274"/>
                  </a:lnTo>
                  <a:lnTo>
                    <a:pt x="1101" y="6330"/>
                  </a:lnTo>
                  <a:lnTo>
                    <a:pt x="1066" y="6382"/>
                  </a:lnTo>
                  <a:lnTo>
                    <a:pt x="1025" y="6427"/>
                  </a:lnTo>
                  <a:lnTo>
                    <a:pt x="976" y="6466"/>
                  </a:lnTo>
                  <a:lnTo>
                    <a:pt x="922" y="6494"/>
                  </a:lnTo>
                  <a:lnTo>
                    <a:pt x="863" y="6516"/>
                  </a:lnTo>
                  <a:lnTo>
                    <a:pt x="800" y="6526"/>
                  </a:lnTo>
                  <a:lnTo>
                    <a:pt x="767" y="6528"/>
                  </a:lnTo>
                  <a:lnTo>
                    <a:pt x="728" y="6526"/>
                  </a:lnTo>
                  <a:lnTo>
                    <a:pt x="653" y="6510"/>
                  </a:lnTo>
                  <a:lnTo>
                    <a:pt x="584" y="6482"/>
                  </a:lnTo>
                  <a:lnTo>
                    <a:pt x="522" y="6440"/>
                  </a:lnTo>
                  <a:lnTo>
                    <a:pt x="470" y="6388"/>
                  </a:lnTo>
                  <a:lnTo>
                    <a:pt x="429" y="6327"/>
                  </a:lnTo>
                  <a:lnTo>
                    <a:pt x="400" y="6258"/>
                  </a:lnTo>
                  <a:lnTo>
                    <a:pt x="384" y="6183"/>
                  </a:lnTo>
                  <a:lnTo>
                    <a:pt x="383" y="6143"/>
                  </a:lnTo>
                  <a:lnTo>
                    <a:pt x="383" y="767"/>
                  </a:lnTo>
                  <a:lnTo>
                    <a:pt x="384" y="728"/>
                  </a:lnTo>
                  <a:lnTo>
                    <a:pt x="400" y="653"/>
                  </a:lnTo>
                  <a:lnTo>
                    <a:pt x="429" y="584"/>
                  </a:lnTo>
                  <a:lnTo>
                    <a:pt x="470" y="522"/>
                  </a:lnTo>
                  <a:lnTo>
                    <a:pt x="522" y="470"/>
                  </a:lnTo>
                  <a:lnTo>
                    <a:pt x="584" y="429"/>
                  </a:lnTo>
                  <a:lnTo>
                    <a:pt x="653" y="400"/>
                  </a:lnTo>
                  <a:lnTo>
                    <a:pt x="728" y="384"/>
                  </a:lnTo>
                  <a:lnTo>
                    <a:pt x="767" y="383"/>
                  </a:lnTo>
                  <a:lnTo>
                    <a:pt x="800" y="384"/>
                  </a:lnTo>
                  <a:lnTo>
                    <a:pt x="863" y="396"/>
                  </a:lnTo>
                  <a:lnTo>
                    <a:pt x="922" y="416"/>
                  </a:lnTo>
                  <a:lnTo>
                    <a:pt x="976" y="446"/>
                  </a:lnTo>
                  <a:lnTo>
                    <a:pt x="1025" y="483"/>
                  </a:lnTo>
                  <a:lnTo>
                    <a:pt x="1066" y="528"/>
                  </a:lnTo>
                  <a:lnTo>
                    <a:pt x="1101" y="580"/>
                  </a:lnTo>
                  <a:lnTo>
                    <a:pt x="1127" y="636"/>
                  </a:lnTo>
                  <a:lnTo>
                    <a:pt x="1136" y="666"/>
                  </a:lnTo>
                  <a:lnTo>
                    <a:pt x="1097" y="718"/>
                  </a:lnTo>
                  <a:lnTo>
                    <a:pt x="1032" y="829"/>
                  </a:lnTo>
                  <a:lnTo>
                    <a:pt x="986" y="951"/>
                  </a:lnTo>
                  <a:lnTo>
                    <a:pt x="961" y="1083"/>
                  </a:lnTo>
                  <a:lnTo>
                    <a:pt x="958" y="1152"/>
                  </a:lnTo>
                  <a:lnTo>
                    <a:pt x="1343" y="1152"/>
                  </a:lnTo>
                  <a:lnTo>
                    <a:pt x="1344" y="1111"/>
                  </a:lnTo>
                  <a:lnTo>
                    <a:pt x="1360" y="1036"/>
                  </a:lnTo>
                  <a:lnTo>
                    <a:pt x="1389" y="969"/>
                  </a:lnTo>
                  <a:lnTo>
                    <a:pt x="1431" y="907"/>
                  </a:lnTo>
                  <a:lnTo>
                    <a:pt x="1483" y="855"/>
                  </a:lnTo>
                  <a:lnTo>
                    <a:pt x="1543" y="813"/>
                  </a:lnTo>
                  <a:lnTo>
                    <a:pt x="1612" y="784"/>
                  </a:lnTo>
                  <a:lnTo>
                    <a:pt x="1687" y="769"/>
                  </a:lnTo>
                  <a:lnTo>
                    <a:pt x="1727" y="767"/>
                  </a:lnTo>
                  <a:lnTo>
                    <a:pt x="1766" y="769"/>
                  </a:lnTo>
                  <a:lnTo>
                    <a:pt x="1841" y="784"/>
                  </a:lnTo>
                  <a:lnTo>
                    <a:pt x="1910" y="813"/>
                  </a:lnTo>
                  <a:lnTo>
                    <a:pt x="1971" y="855"/>
                  </a:lnTo>
                  <a:lnTo>
                    <a:pt x="2024" y="907"/>
                  </a:lnTo>
                  <a:lnTo>
                    <a:pt x="2064" y="969"/>
                  </a:lnTo>
                  <a:lnTo>
                    <a:pt x="2094" y="1036"/>
                  </a:lnTo>
                  <a:lnTo>
                    <a:pt x="2109" y="1111"/>
                  </a:lnTo>
                  <a:lnTo>
                    <a:pt x="2110" y="1152"/>
                  </a:lnTo>
                  <a:lnTo>
                    <a:pt x="2109" y="1191"/>
                  </a:lnTo>
                  <a:lnTo>
                    <a:pt x="2094" y="1265"/>
                  </a:lnTo>
                  <a:lnTo>
                    <a:pt x="2064" y="1335"/>
                  </a:lnTo>
                  <a:lnTo>
                    <a:pt x="2024" y="1396"/>
                  </a:lnTo>
                  <a:lnTo>
                    <a:pt x="1971" y="1448"/>
                  </a:lnTo>
                  <a:lnTo>
                    <a:pt x="1910" y="1490"/>
                  </a:lnTo>
                  <a:lnTo>
                    <a:pt x="1841" y="1519"/>
                  </a:lnTo>
                  <a:lnTo>
                    <a:pt x="1766" y="1533"/>
                  </a:lnTo>
                  <a:lnTo>
                    <a:pt x="1727" y="1535"/>
                  </a:lnTo>
                  <a:lnTo>
                    <a:pt x="1727" y="1919"/>
                  </a:lnTo>
                  <a:lnTo>
                    <a:pt x="1796" y="1918"/>
                  </a:lnTo>
                  <a:lnTo>
                    <a:pt x="1929" y="1892"/>
                  </a:lnTo>
                  <a:lnTo>
                    <a:pt x="2053" y="1846"/>
                  </a:lnTo>
                  <a:lnTo>
                    <a:pt x="2165" y="1778"/>
                  </a:lnTo>
                  <a:lnTo>
                    <a:pt x="2217" y="1738"/>
                  </a:lnTo>
                  <a:lnTo>
                    <a:pt x="2266" y="1749"/>
                  </a:lnTo>
                  <a:lnTo>
                    <a:pt x="2359" y="1784"/>
                  </a:lnTo>
                  <a:lnTo>
                    <a:pt x="2444" y="1834"/>
                  </a:lnTo>
                  <a:lnTo>
                    <a:pt x="2519" y="1898"/>
                  </a:lnTo>
                  <a:lnTo>
                    <a:pt x="2583" y="1973"/>
                  </a:lnTo>
                  <a:lnTo>
                    <a:pt x="2631" y="2057"/>
                  </a:lnTo>
                  <a:lnTo>
                    <a:pt x="2667" y="2151"/>
                  </a:lnTo>
                  <a:lnTo>
                    <a:pt x="2685" y="2250"/>
                  </a:lnTo>
                  <a:lnTo>
                    <a:pt x="2686" y="230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4107" y="-1019"/>
              <a:ext cx="2943" cy="3968"/>
            </a:xfrm>
            <a:custGeom>
              <a:avLst/>
              <a:gdLst>
                <a:gd name="T0" fmla="*/ 6813 w 8831"/>
                <a:gd name="T1" fmla="*/ 706 h 11905"/>
                <a:gd name="T2" fmla="*/ 5808 w 8831"/>
                <a:gd name="T3" fmla="*/ 222 h 11905"/>
                <a:gd name="T4" fmla="*/ 4708 w 8831"/>
                <a:gd name="T5" fmla="*/ 9 h 11905"/>
                <a:gd name="T6" fmla="*/ 4263 w 8831"/>
                <a:gd name="T7" fmla="*/ 386 h 11905"/>
                <a:gd name="T8" fmla="*/ 5292 w 8831"/>
                <a:gd name="T9" fmla="*/ 478 h 11905"/>
                <a:gd name="T10" fmla="*/ 6250 w 8831"/>
                <a:gd name="T11" fmla="*/ 822 h 11905"/>
                <a:gd name="T12" fmla="*/ 7099 w 8831"/>
                <a:gd name="T13" fmla="*/ 1406 h 11905"/>
                <a:gd name="T14" fmla="*/ 7661 w 8831"/>
                <a:gd name="T15" fmla="*/ 2020 h 11905"/>
                <a:gd name="T16" fmla="*/ 8159 w 8831"/>
                <a:gd name="T17" fmla="*/ 2908 h 11905"/>
                <a:gd name="T18" fmla="*/ 8415 w 8831"/>
                <a:gd name="T19" fmla="*/ 3896 h 11905"/>
                <a:gd name="T20" fmla="*/ 8431 w 8831"/>
                <a:gd name="T21" fmla="*/ 4794 h 11905"/>
                <a:gd name="T22" fmla="*/ 8129 w 8831"/>
                <a:gd name="T23" fmla="*/ 5992 h 11905"/>
                <a:gd name="T24" fmla="*/ 7482 w 8831"/>
                <a:gd name="T25" fmla="*/ 7035 h 11905"/>
                <a:gd name="T26" fmla="*/ 6642 w 8831"/>
                <a:gd name="T27" fmla="*/ 7778 h 11905"/>
                <a:gd name="T28" fmla="*/ 6076 w 8831"/>
                <a:gd name="T29" fmla="*/ 8309 h 11905"/>
                <a:gd name="T30" fmla="*/ 3051 w 8831"/>
                <a:gd name="T31" fmla="*/ 8832 h 11905"/>
                <a:gd name="T32" fmla="*/ 2637 w 8831"/>
                <a:gd name="T33" fmla="*/ 8171 h 11905"/>
                <a:gd name="T34" fmla="*/ 2070 w 8831"/>
                <a:gd name="T35" fmla="*/ 7696 h 11905"/>
                <a:gd name="T36" fmla="*/ 1162 w 8831"/>
                <a:gd name="T37" fmla="*/ 6799 h 11905"/>
                <a:gd name="T38" fmla="*/ 586 w 8831"/>
                <a:gd name="T39" fmla="*/ 5681 h 11905"/>
                <a:gd name="T40" fmla="*/ 384 w 8831"/>
                <a:gd name="T41" fmla="*/ 4420 h 11905"/>
                <a:gd name="T42" fmla="*/ 36 w 8831"/>
                <a:gd name="T43" fmla="*/ 4986 h 11905"/>
                <a:gd name="T44" fmla="*/ 426 w 8831"/>
                <a:gd name="T45" fmla="*/ 6315 h 11905"/>
                <a:gd name="T46" fmla="*/ 1208 w 8831"/>
                <a:gd name="T47" fmla="*/ 7453 h 11905"/>
                <a:gd name="T48" fmla="*/ 2018 w 8831"/>
                <a:gd name="T49" fmla="*/ 8125 h 11905"/>
                <a:gd name="T50" fmla="*/ 2463 w 8831"/>
                <a:gd name="T51" fmla="*/ 8566 h 11905"/>
                <a:gd name="T52" fmla="*/ 2112 w 8831"/>
                <a:gd name="T53" fmla="*/ 9217 h 11905"/>
                <a:gd name="T54" fmla="*/ 2496 w 8831"/>
                <a:gd name="T55" fmla="*/ 9601 h 11905"/>
                <a:gd name="T56" fmla="*/ 2889 w 8831"/>
                <a:gd name="T57" fmla="*/ 10618 h 11905"/>
                <a:gd name="T58" fmla="*/ 3015 w 8831"/>
                <a:gd name="T59" fmla="*/ 10745 h 11905"/>
                <a:gd name="T60" fmla="*/ 3277 w 8831"/>
                <a:gd name="T61" fmla="*/ 10928 h 11905"/>
                <a:gd name="T62" fmla="*/ 3493 w 8831"/>
                <a:gd name="T63" fmla="*/ 11442 h 11905"/>
                <a:gd name="T64" fmla="*/ 3917 w 8831"/>
                <a:gd name="T65" fmla="*/ 11792 h 11905"/>
                <a:gd name="T66" fmla="*/ 4416 w 8831"/>
                <a:gd name="T67" fmla="*/ 11905 h 11905"/>
                <a:gd name="T68" fmla="*/ 4915 w 8831"/>
                <a:gd name="T69" fmla="*/ 11792 h 11905"/>
                <a:gd name="T70" fmla="*/ 5340 w 8831"/>
                <a:gd name="T71" fmla="*/ 11442 h 11905"/>
                <a:gd name="T72" fmla="*/ 5554 w 8831"/>
                <a:gd name="T73" fmla="*/ 10928 h 11905"/>
                <a:gd name="T74" fmla="*/ 5817 w 8831"/>
                <a:gd name="T75" fmla="*/ 10745 h 11905"/>
                <a:gd name="T76" fmla="*/ 5943 w 8831"/>
                <a:gd name="T77" fmla="*/ 10618 h 11905"/>
                <a:gd name="T78" fmla="*/ 6336 w 8831"/>
                <a:gd name="T79" fmla="*/ 9601 h 11905"/>
                <a:gd name="T80" fmla="*/ 6719 w 8831"/>
                <a:gd name="T81" fmla="*/ 9217 h 11905"/>
                <a:gd name="T82" fmla="*/ 6359 w 8831"/>
                <a:gd name="T83" fmla="*/ 8569 h 11905"/>
                <a:gd name="T84" fmla="*/ 6801 w 8831"/>
                <a:gd name="T85" fmla="*/ 8134 h 11905"/>
                <a:gd name="T86" fmla="*/ 7592 w 8831"/>
                <a:gd name="T87" fmla="*/ 7484 h 11905"/>
                <a:gd name="T88" fmla="*/ 8369 w 8831"/>
                <a:gd name="T89" fmla="*/ 6387 h 11905"/>
                <a:gd name="T90" fmla="*/ 8778 w 8831"/>
                <a:gd name="T91" fmla="*/ 5102 h 11905"/>
                <a:gd name="T92" fmla="*/ 8818 w 8831"/>
                <a:gd name="T93" fmla="*/ 4077 h 11905"/>
                <a:gd name="T94" fmla="*/ 8590 w 8831"/>
                <a:gd name="T95" fmla="*/ 2977 h 11905"/>
                <a:gd name="T96" fmla="*/ 8094 w 8831"/>
                <a:gd name="T97" fmla="*/ 1973 h 11905"/>
                <a:gd name="T98" fmla="*/ 7439 w 8831"/>
                <a:gd name="T99" fmla="*/ 1198 h 11905"/>
                <a:gd name="T100" fmla="*/ 4152 w 8831"/>
                <a:gd name="T101" fmla="*/ 11475 h 11905"/>
                <a:gd name="T102" fmla="*/ 3848 w 8831"/>
                <a:gd name="T103" fmla="*/ 11269 h 11905"/>
                <a:gd name="T104" fmla="*/ 3673 w 8831"/>
                <a:gd name="T105" fmla="*/ 10945 h 11905"/>
                <a:gd name="T106" fmla="*/ 5183 w 8831"/>
                <a:gd name="T107" fmla="*/ 10792 h 11905"/>
                <a:gd name="T108" fmla="*/ 5074 w 8831"/>
                <a:gd name="T109" fmla="*/ 11151 h 11905"/>
                <a:gd name="T110" fmla="*/ 4814 w 8831"/>
                <a:gd name="T111" fmla="*/ 11410 h 11905"/>
                <a:gd name="T112" fmla="*/ 4456 w 8831"/>
                <a:gd name="T113" fmla="*/ 11521 h 11905"/>
                <a:gd name="T114" fmla="*/ 5567 w 8831"/>
                <a:gd name="T115" fmla="*/ 9984 h 11905"/>
                <a:gd name="T116" fmla="*/ 3206 w 8831"/>
                <a:gd name="T117" fmla="*/ 9310 h 11905"/>
                <a:gd name="T118" fmla="*/ 5582 w 8831"/>
                <a:gd name="T119" fmla="*/ 9601 h 11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831" h="11905">
                  <a:moveTo>
                    <a:pt x="7439" y="1198"/>
                  </a:moveTo>
                  <a:lnTo>
                    <a:pt x="7354" y="1119"/>
                  </a:lnTo>
                  <a:lnTo>
                    <a:pt x="7180" y="971"/>
                  </a:lnTo>
                  <a:lnTo>
                    <a:pt x="7000" y="832"/>
                  </a:lnTo>
                  <a:lnTo>
                    <a:pt x="6813" y="706"/>
                  </a:lnTo>
                  <a:lnTo>
                    <a:pt x="6621" y="588"/>
                  </a:lnTo>
                  <a:lnTo>
                    <a:pt x="6424" y="480"/>
                  </a:lnTo>
                  <a:lnTo>
                    <a:pt x="6223" y="383"/>
                  </a:lnTo>
                  <a:lnTo>
                    <a:pt x="6017" y="297"/>
                  </a:lnTo>
                  <a:lnTo>
                    <a:pt x="5808" y="222"/>
                  </a:lnTo>
                  <a:lnTo>
                    <a:pt x="5593" y="157"/>
                  </a:lnTo>
                  <a:lnTo>
                    <a:pt x="5376" y="102"/>
                  </a:lnTo>
                  <a:lnTo>
                    <a:pt x="5156" y="60"/>
                  </a:lnTo>
                  <a:lnTo>
                    <a:pt x="4933" y="29"/>
                  </a:lnTo>
                  <a:lnTo>
                    <a:pt x="4708" y="9"/>
                  </a:lnTo>
                  <a:lnTo>
                    <a:pt x="4479" y="0"/>
                  </a:lnTo>
                  <a:lnTo>
                    <a:pt x="4250" y="3"/>
                  </a:lnTo>
                  <a:lnTo>
                    <a:pt x="4135" y="9"/>
                  </a:lnTo>
                  <a:lnTo>
                    <a:pt x="4158" y="392"/>
                  </a:lnTo>
                  <a:lnTo>
                    <a:pt x="4263" y="386"/>
                  </a:lnTo>
                  <a:lnTo>
                    <a:pt x="4473" y="385"/>
                  </a:lnTo>
                  <a:lnTo>
                    <a:pt x="4682" y="392"/>
                  </a:lnTo>
                  <a:lnTo>
                    <a:pt x="4888" y="410"/>
                  </a:lnTo>
                  <a:lnTo>
                    <a:pt x="5091" y="439"/>
                  </a:lnTo>
                  <a:lnTo>
                    <a:pt x="5292" y="478"/>
                  </a:lnTo>
                  <a:lnTo>
                    <a:pt x="5491" y="527"/>
                  </a:lnTo>
                  <a:lnTo>
                    <a:pt x="5686" y="586"/>
                  </a:lnTo>
                  <a:lnTo>
                    <a:pt x="5878" y="655"/>
                  </a:lnTo>
                  <a:lnTo>
                    <a:pt x="6066" y="734"/>
                  </a:lnTo>
                  <a:lnTo>
                    <a:pt x="6250" y="822"/>
                  </a:lnTo>
                  <a:lnTo>
                    <a:pt x="6430" y="920"/>
                  </a:lnTo>
                  <a:lnTo>
                    <a:pt x="6604" y="1028"/>
                  </a:lnTo>
                  <a:lnTo>
                    <a:pt x="6774" y="1145"/>
                  </a:lnTo>
                  <a:lnTo>
                    <a:pt x="6940" y="1270"/>
                  </a:lnTo>
                  <a:lnTo>
                    <a:pt x="7099" y="1406"/>
                  </a:lnTo>
                  <a:lnTo>
                    <a:pt x="7176" y="1478"/>
                  </a:lnTo>
                  <a:lnTo>
                    <a:pt x="7252" y="1550"/>
                  </a:lnTo>
                  <a:lnTo>
                    <a:pt x="7397" y="1701"/>
                  </a:lnTo>
                  <a:lnTo>
                    <a:pt x="7534" y="1858"/>
                  </a:lnTo>
                  <a:lnTo>
                    <a:pt x="7661" y="2020"/>
                  </a:lnTo>
                  <a:lnTo>
                    <a:pt x="7779" y="2188"/>
                  </a:lnTo>
                  <a:lnTo>
                    <a:pt x="7888" y="2360"/>
                  </a:lnTo>
                  <a:lnTo>
                    <a:pt x="7988" y="2539"/>
                  </a:lnTo>
                  <a:lnTo>
                    <a:pt x="8078" y="2722"/>
                  </a:lnTo>
                  <a:lnTo>
                    <a:pt x="8159" y="2908"/>
                  </a:lnTo>
                  <a:lnTo>
                    <a:pt x="8230" y="3099"/>
                  </a:lnTo>
                  <a:lnTo>
                    <a:pt x="8292" y="3294"/>
                  </a:lnTo>
                  <a:lnTo>
                    <a:pt x="8342" y="3491"/>
                  </a:lnTo>
                  <a:lnTo>
                    <a:pt x="8384" y="3692"/>
                  </a:lnTo>
                  <a:lnTo>
                    <a:pt x="8415" y="3896"/>
                  </a:lnTo>
                  <a:lnTo>
                    <a:pt x="8435" y="4103"/>
                  </a:lnTo>
                  <a:lnTo>
                    <a:pt x="8447" y="4312"/>
                  </a:lnTo>
                  <a:lnTo>
                    <a:pt x="8447" y="4417"/>
                  </a:lnTo>
                  <a:lnTo>
                    <a:pt x="8446" y="4544"/>
                  </a:lnTo>
                  <a:lnTo>
                    <a:pt x="8431" y="4794"/>
                  </a:lnTo>
                  <a:lnTo>
                    <a:pt x="8400" y="5043"/>
                  </a:lnTo>
                  <a:lnTo>
                    <a:pt x="8353" y="5288"/>
                  </a:lnTo>
                  <a:lnTo>
                    <a:pt x="8293" y="5527"/>
                  </a:lnTo>
                  <a:lnTo>
                    <a:pt x="8218" y="5763"/>
                  </a:lnTo>
                  <a:lnTo>
                    <a:pt x="8129" y="5992"/>
                  </a:lnTo>
                  <a:lnTo>
                    <a:pt x="8025" y="6216"/>
                  </a:lnTo>
                  <a:lnTo>
                    <a:pt x="7909" y="6432"/>
                  </a:lnTo>
                  <a:lnTo>
                    <a:pt x="7779" y="6642"/>
                  </a:lnTo>
                  <a:lnTo>
                    <a:pt x="7638" y="6842"/>
                  </a:lnTo>
                  <a:lnTo>
                    <a:pt x="7482" y="7035"/>
                  </a:lnTo>
                  <a:lnTo>
                    <a:pt x="7315" y="7218"/>
                  </a:lnTo>
                  <a:lnTo>
                    <a:pt x="7137" y="7392"/>
                  </a:lnTo>
                  <a:lnTo>
                    <a:pt x="6947" y="7555"/>
                  </a:lnTo>
                  <a:lnTo>
                    <a:pt x="6747" y="7708"/>
                  </a:lnTo>
                  <a:lnTo>
                    <a:pt x="6642" y="7778"/>
                  </a:lnTo>
                  <a:lnTo>
                    <a:pt x="6568" y="7827"/>
                  </a:lnTo>
                  <a:lnTo>
                    <a:pt x="6431" y="7935"/>
                  </a:lnTo>
                  <a:lnTo>
                    <a:pt x="6303" y="8052"/>
                  </a:lnTo>
                  <a:lnTo>
                    <a:pt x="6184" y="8177"/>
                  </a:lnTo>
                  <a:lnTo>
                    <a:pt x="6076" y="8309"/>
                  </a:lnTo>
                  <a:lnTo>
                    <a:pt x="5976" y="8451"/>
                  </a:lnTo>
                  <a:lnTo>
                    <a:pt x="5887" y="8599"/>
                  </a:lnTo>
                  <a:lnTo>
                    <a:pt x="5808" y="8753"/>
                  </a:lnTo>
                  <a:lnTo>
                    <a:pt x="5773" y="8832"/>
                  </a:lnTo>
                  <a:lnTo>
                    <a:pt x="3051" y="8832"/>
                  </a:lnTo>
                  <a:lnTo>
                    <a:pt x="3016" y="8753"/>
                  </a:lnTo>
                  <a:lnTo>
                    <a:pt x="2936" y="8597"/>
                  </a:lnTo>
                  <a:lnTo>
                    <a:pt x="2846" y="8448"/>
                  </a:lnTo>
                  <a:lnTo>
                    <a:pt x="2747" y="8307"/>
                  </a:lnTo>
                  <a:lnTo>
                    <a:pt x="2637" y="8171"/>
                  </a:lnTo>
                  <a:lnTo>
                    <a:pt x="2518" y="8046"/>
                  </a:lnTo>
                  <a:lnTo>
                    <a:pt x="2390" y="7928"/>
                  </a:lnTo>
                  <a:lnTo>
                    <a:pt x="2252" y="7820"/>
                  </a:lnTo>
                  <a:lnTo>
                    <a:pt x="2180" y="7771"/>
                  </a:lnTo>
                  <a:lnTo>
                    <a:pt x="2070" y="7696"/>
                  </a:lnTo>
                  <a:lnTo>
                    <a:pt x="1864" y="7538"/>
                  </a:lnTo>
                  <a:lnTo>
                    <a:pt x="1670" y="7369"/>
                  </a:lnTo>
                  <a:lnTo>
                    <a:pt x="1487" y="7189"/>
                  </a:lnTo>
                  <a:lnTo>
                    <a:pt x="1317" y="6999"/>
                  </a:lnTo>
                  <a:lnTo>
                    <a:pt x="1162" y="6799"/>
                  </a:lnTo>
                  <a:lnTo>
                    <a:pt x="1018" y="6590"/>
                  </a:lnTo>
                  <a:lnTo>
                    <a:pt x="888" y="6374"/>
                  </a:lnTo>
                  <a:lnTo>
                    <a:pt x="773" y="6149"/>
                  </a:lnTo>
                  <a:lnTo>
                    <a:pt x="672" y="5919"/>
                  </a:lnTo>
                  <a:lnTo>
                    <a:pt x="586" y="5681"/>
                  </a:lnTo>
                  <a:lnTo>
                    <a:pt x="514" y="5438"/>
                  </a:lnTo>
                  <a:lnTo>
                    <a:pt x="458" y="5189"/>
                  </a:lnTo>
                  <a:lnTo>
                    <a:pt x="417" y="4935"/>
                  </a:lnTo>
                  <a:lnTo>
                    <a:pt x="393" y="4679"/>
                  </a:lnTo>
                  <a:lnTo>
                    <a:pt x="384" y="4420"/>
                  </a:lnTo>
                  <a:lnTo>
                    <a:pt x="387" y="4287"/>
                  </a:lnTo>
                  <a:lnTo>
                    <a:pt x="3" y="4276"/>
                  </a:lnTo>
                  <a:lnTo>
                    <a:pt x="0" y="4420"/>
                  </a:lnTo>
                  <a:lnTo>
                    <a:pt x="10" y="4705"/>
                  </a:lnTo>
                  <a:lnTo>
                    <a:pt x="36" y="4986"/>
                  </a:lnTo>
                  <a:lnTo>
                    <a:pt x="80" y="5262"/>
                  </a:lnTo>
                  <a:lnTo>
                    <a:pt x="142" y="5534"/>
                  </a:lnTo>
                  <a:lnTo>
                    <a:pt x="220" y="5801"/>
                  </a:lnTo>
                  <a:lnTo>
                    <a:pt x="315" y="6061"/>
                  </a:lnTo>
                  <a:lnTo>
                    <a:pt x="426" y="6315"/>
                  </a:lnTo>
                  <a:lnTo>
                    <a:pt x="553" y="6560"/>
                  </a:lnTo>
                  <a:lnTo>
                    <a:pt x="694" y="6797"/>
                  </a:lnTo>
                  <a:lnTo>
                    <a:pt x="851" y="7026"/>
                  </a:lnTo>
                  <a:lnTo>
                    <a:pt x="1022" y="7244"/>
                  </a:lnTo>
                  <a:lnTo>
                    <a:pt x="1208" y="7453"/>
                  </a:lnTo>
                  <a:lnTo>
                    <a:pt x="1408" y="7650"/>
                  </a:lnTo>
                  <a:lnTo>
                    <a:pt x="1621" y="7836"/>
                  </a:lnTo>
                  <a:lnTo>
                    <a:pt x="1847" y="8008"/>
                  </a:lnTo>
                  <a:lnTo>
                    <a:pt x="1967" y="8089"/>
                  </a:lnTo>
                  <a:lnTo>
                    <a:pt x="2018" y="8125"/>
                  </a:lnTo>
                  <a:lnTo>
                    <a:pt x="2119" y="8201"/>
                  </a:lnTo>
                  <a:lnTo>
                    <a:pt x="2214" y="8285"/>
                  </a:lnTo>
                  <a:lnTo>
                    <a:pt x="2302" y="8373"/>
                  </a:lnTo>
                  <a:lnTo>
                    <a:pt x="2386" y="8468"/>
                  </a:lnTo>
                  <a:lnTo>
                    <a:pt x="2463" y="8566"/>
                  </a:lnTo>
                  <a:lnTo>
                    <a:pt x="2535" y="8669"/>
                  </a:lnTo>
                  <a:lnTo>
                    <a:pt x="2600" y="8778"/>
                  </a:lnTo>
                  <a:lnTo>
                    <a:pt x="2630" y="8832"/>
                  </a:lnTo>
                  <a:lnTo>
                    <a:pt x="2112" y="8832"/>
                  </a:lnTo>
                  <a:lnTo>
                    <a:pt x="2112" y="9217"/>
                  </a:lnTo>
                  <a:lnTo>
                    <a:pt x="2783" y="9217"/>
                  </a:lnTo>
                  <a:lnTo>
                    <a:pt x="2810" y="9310"/>
                  </a:lnTo>
                  <a:lnTo>
                    <a:pt x="2852" y="9502"/>
                  </a:lnTo>
                  <a:lnTo>
                    <a:pt x="2865" y="9601"/>
                  </a:lnTo>
                  <a:lnTo>
                    <a:pt x="2496" y="9601"/>
                  </a:lnTo>
                  <a:lnTo>
                    <a:pt x="2496" y="9984"/>
                  </a:lnTo>
                  <a:lnTo>
                    <a:pt x="2881" y="9984"/>
                  </a:lnTo>
                  <a:lnTo>
                    <a:pt x="2881" y="10560"/>
                  </a:lnTo>
                  <a:lnTo>
                    <a:pt x="2881" y="10581"/>
                  </a:lnTo>
                  <a:lnTo>
                    <a:pt x="2889" y="10618"/>
                  </a:lnTo>
                  <a:lnTo>
                    <a:pt x="2904" y="10653"/>
                  </a:lnTo>
                  <a:lnTo>
                    <a:pt x="2924" y="10683"/>
                  </a:lnTo>
                  <a:lnTo>
                    <a:pt x="2950" y="10709"/>
                  </a:lnTo>
                  <a:lnTo>
                    <a:pt x="2980" y="10730"/>
                  </a:lnTo>
                  <a:lnTo>
                    <a:pt x="3015" y="10745"/>
                  </a:lnTo>
                  <a:lnTo>
                    <a:pt x="3052" y="10752"/>
                  </a:lnTo>
                  <a:lnTo>
                    <a:pt x="3072" y="10753"/>
                  </a:lnTo>
                  <a:lnTo>
                    <a:pt x="3264" y="10753"/>
                  </a:lnTo>
                  <a:lnTo>
                    <a:pt x="3265" y="10812"/>
                  </a:lnTo>
                  <a:lnTo>
                    <a:pt x="3277" y="10928"/>
                  </a:lnTo>
                  <a:lnTo>
                    <a:pt x="3300" y="11041"/>
                  </a:lnTo>
                  <a:lnTo>
                    <a:pt x="3334" y="11149"/>
                  </a:lnTo>
                  <a:lnTo>
                    <a:pt x="3378" y="11252"/>
                  </a:lnTo>
                  <a:lnTo>
                    <a:pt x="3431" y="11350"/>
                  </a:lnTo>
                  <a:lnTo>
                    <a:pt x="3493" y="11442"/>
                  </a:lnTo>
                  <a:lnTo>
                    <a:pt x="3563" y="11528"/>
                  </a:lnTo>
                  <a:lnTo>
                    <a:pt x="3642" y="11606"/>
                  </a:lnTo>
                  <a:lnTo>
                    <a:pt x="3727" y="11676"/>
                  </a:lnTo>
                  <a:lnTo>
                    <a:pt x="3820" y="11738"/>
                  </a:lnTo>
                  <a:lnTo>
                    <a:pt x="3917" y="11792"/>
                  </a:lnTo>
                  <a:lnTo>
                    <a:pt x="4020" y="11835"/>
                  </a:lnTo>
                  <a:lnTo>
                    <a:pt x="4129" y="11869"/>
                  </a:lnTo>
                  <a:lnTo>
                    <a:pt x="4241" y="11892"/>
                  </a:lnTo>
                  <a:lnTo>
                    <a:pt x="4357" y="11904"/>
                  </a:lnTo>
                  <a:lnTo>
                    <a:pt x="4416" y="11905"/>
                  </a:lnTo>
                  <a:lnTo>
                    <a:pt x="4476" y="11904"/>
                  </a:lnTo>
                  <a:lnTo>
                    <a:pt x="4591" y="11892"/>
                  </a:lnTo>
                  <a:lnTo>
                    <a:pt x="4704" y="11869"/>
                  </a:lnTo>
                  <a:lnTo>
                    <a:pt x="4812" y="11835"/>
                  </a:lnTo>
                  <a:lnTo>
                    <a:pt x="4915" y="11792"/>
                  </a:lnTo>
                  <a:lnTo>
                    <a:pt x="5013" y="11738"/>
                  </a:lnTo>
                  <a:lnTo>
                    <a:pt x="5105" y="11676"/>
                  </a:lnTo>
                  <a:lnTo>
                    <a:pt x="5190" y="11606"/>
                  </a:lnTo>
                  <a:lnTo>
                    <a:pt x="5269" y="11528"/>
                  </a:lnTo>
                  <a:lnTo>
                    <a:pt x="5340" y="11442"/>
                  </a:lnTo>
                  <a:lnTo>
                    <a:pt x="5402" y="11350"/>
                  </a:lnTo>
                  <a:lnTo>
                    <a:pt x="5455" y="11252"/>
                  </a:lnTo>
                  <a:lnTo>
                    <a:pt x="5498" y="11149"/>
                  </a:lnTo>
                  <a:lnTo>
                    <a:pt x="5531" y="11041"/>
                  </a:lnTo>
                  <a:lnTo>
                    <a:pt x="5554" y="10928"/>
                  </a:lnTo>
                  <a:lnTo>
                    <a:pt x="5567" y="10812"/>
                  </a:lnTo>
                  <a:lnTo>
                    <a:pt x="5567" y="10753"/>
                  </a:lnTo>
                  <a:lnTo>
                    <a:pt x="5760" y="10753"/>
                  </a:lnTo>
                  <a:lnTo>
                    <a:pt x="5779" y="10752"/>
                  </a:lnTo>
                  <a:lnTo>
                    <a:pt x="5817" y="10745"/>
                  </a:lnTo>
                  <a:lnTo>
                    <a:pt x="5851" y="10730"/>
                  </a:lnTo>
                  <a:lnTo>
                    <a:pt x="5883" y="10709"/>
                  </a:lnTo>
                  <a:lnTo>
                    <a:pt x="5909" y="10683"/>
                  </a:lnTo>
                  <a:lnTo>
                    <a:pt x="5929" y="10653"/>
                  </a:lnTo>
                  <a:lnTo>
                    <a:pt x="5943" y="10618"/>
                  </a:lnTo>
                  <a:lnTo>
                    <a:pt x="5952" y="10581"/>
                  </a:lnTo>
                  <a:lnTo>
                    <a:pt x="5952" y="10560"/>
                  </a:lnTo>
                  <a:lnTo>
                    <a:pt x="5952" y="9984"/>
                  </a:lnTo>
                  <a:lnTo>
                    <a:pt x="6336" y="9984"/>
                  </a:lnTo>
                  <a:lnTo>
                    <a:pt x="6336" y="9601"/>
                  </a:lnTo>
                  <a:lnTo>
                    <a:pt x="5965" y="9601"/>
                  </a:lnTo>
                  <a:lnTo>
                    <a:pt x="5978" y="9502"/>
                  </a:lnTo>
                  <a:lnTo>
                    <a:pt x="6017" y="9310"/>
                  </a:lnTo>
                  <a:lnTo>
                    <a:pt x="6043" y="9217"/>
                  </a:lnTo>
                  <a:lnTo>
                    <a:pt x="6719" y="9217"/>
                  </a:lnTo>
                  <a:lnTo>
                    <a:pt x="6719" y="8832"/>
                  </a:lnTo>
                  <a:lnTo>
                    <a:pt x="6194" y="8832"/>
                  </a:lnTo>
                  <a:lnTo>
                    <a:pt x="6224" y="8778"/>
                  </a:lnTo>
                  <a:lnTo>
                    <a:pt x="6287" y="8671"/>
                  </a:lnTo>
                  <a:lnTo>
                    <a:pt x="6359" y="8569"/>
                  </a:lnTo>
                  <a:lnTo>
                    <a:pt x="6436" y="8471"/>
                  </a:lnTo>
                  <a:lnTo>
                    <a:pt x="6518" y="8379"/>
                  </a:lnTo>
                  <a:lnTo>
                    <a:pt x="6607" y="8292"/>
                  </a:lnTo>
                  <a:lnTo>
                    <a:pt x="6701" y="8210"/>
                  </a:lnTo>
                  <a:lnTo>
                    <a:pt x="6801" y="8134"/>
                  </a:lnTo>
                  <a:lnTo>
                    <a:pt x="6853" y="8099"/>
                  </a:lnTo>
                  <a:lnTo>
                    <a:pt x="6968" y="8020"/>
                  </a:lnTo>
                  <a:lnTo>
                    <a:pt x="7189" y="7853"/>
                  </a:lnTo>
                  <a:lnTo>
                    <a:pt x="7397" y="7674"/>
                  </a:lnTo>
                  <a:lnTo>
                    <a:pt x="7592" y="7484"/>
                  </a:lnTo>
                  <a:lnTo>
                    <a:pt x="7775" y="7284"/>
                  </a:lnTo>
                  <a:lnTo>
                    <a:pt x="7945" y="7072"/>
                  </a:lnTo>
                  <a:lnTo>
                    <a:pt x="8100" y="6854"/>
                  </a:lnTo>
                  <a:lnTo>
                    <a:pt x="8243" y="6625"/>
                  </a:lnTo>
                  <a:lnTo>
                    <a:pt x="8369" y="6387"/>
                  </a:lnTo>
                  <a:lnTo>
                    <a:pt x="8482" y="6142"/>
                  </a:lnTo>
                  <a:lnTo>
                    <a:pt x="8579" y="5892"/>
                  </a:lnTo>
                  <a:lnTo>
                    <a:pt x="8662" y="5634"/>
                  </a:lnTo>
                  <a:lnTo>
                    <a:pt x="8728" y="5370"/>
                  </a:lnTo>
                  <a:lnTo>
                    <a:pt x="8778" y="5102"/>
                  </a:lnTo>
                  <a:lnTo>
                    <a:pt x="8813" y="4830"/>
                  </a:lnTo>
                  <a:lnTo>
                    <a:pt x="8830" y="4555"/>
                  </a:lnTo>
                  <a:lnTo>
                    <a:pt x="8831" y="4417"/>
                  </a:lnTo>
                  <a:lnTo>
                    <a:pt x="8830" y="4303"/>
                  </a:lnTo>
                  <a:lnTo>
                    <a:pt x="8818" y="4077"/>
                  </a:lnTo>
                  <a:lnTo>
                    <a:pt x="8795" y="3851"/>
                  </a:lnTo>
                  <a:lnTo>
                    <a:pt x="8761" y="3629"/>
                  </a:lnTo>
                  <a:lnTo>
                    <a:pt x="8715" y="3409"/>
                  </a:lnTo>
                  <a:lnTo>
                    <a:pt x="8657" y="3191"/>
                  </a:lnTo>
                  <a:lnTo>
                    <a:pt x="8590" y="2977"/>
                  </a:lnTo>
                  <a:lnTo>
                    <a:pt x="8510" y="2766"/>
                  </a:lnTo>
                  <a:lnTo>
                    <a:pt x="8421" y="2561"/>
                  </a:lnTo>
                  <a:lnTo>
                    <a:pt x="8322" y="2360"/>
                  </a:lnTo>
                  <a:lnTo>
                    <a:pt x="8212" y="2164"/>
                  </a:lnTo>
                  <a:lnTo>
                    <a:pt x="8094" y="1973"/>
                  </a:lnTo>
                  <a:lnTo>
                    <a:pt x="7965" y="1789"/>
                  </a:lnTo>
                  <a:lnTo>
                    <a:pt x="7826" y="1611"/>
                  </a:lnTo>
                  <a:lnTo>
                    <a:pt x="7678" y="1440"/>
                  </a:lnTo>
                  <a:lnTo>
                    <a:pt x="7521" y="1276"/>
                  </a:lnTo>
                  <a:lnTo>
                    <a:pt x="7439" y="1198"/>
                  </a:lnTo>
                  <a:close/>
                  <a:moveTo>
                    <a:pt x="4416" y="11521"/>
                  </a:moveTo>
                  <a:lnTo>
                    <a:pt x="4377" y="11521"/>
                  </a:lnTo>
                  <a:lnTo>
                    <a:pt x="4299" y="11512"/>
                  </a:lnTo>
                  <a:lnTo>
                    <a:pt x="4224" y="11496"/>
                  </a:lnTo>
                  <a:lnTo>
                    <a:pt x="4152" y="11475"/>
                  </a:lnTo>
                  <a:lnTo>
                    <a:pt x="4083" y="11446"/>
                  </a:lnTo>
                  <a:lnTo>
                    <a:pt x="4018" y="11410"/>
                  </a:lnTo>
                  <a:lnTo>
                    <a:pt x="3956" y="11368"/>
                  </a:lnTo>
                  <a:lnTo>
                    <a:pt x="3900" y="11321"/>
                  </a:lnTo>
                  <a:lnTo>
                    <a:pt x="3848" y="11269"/>
                  </a:lnTo>
                  <a:lnTo>
                    <a:pt x="3801" y="11213"/>
                  </a:lnTo>
                  <a:lnTo>
                    <a:pt x="3759" y="11151"/>
                  </a:lnTo>
                  <a:lnTo>
                    <a:pt x="3725" y="11086"/>
                  </a:lnTo>
                  <a:lnTo>
                    <a:pt x="3694" y="11017"/>
                  </a:lnTo>
                  <a:lnTo>
                    <a:pt x="3673" y="10945"/>
                  </a:lnTo>
                  <a:lnTo>
                    <a:pt x="3657" y="10870"/>
                  </a:lnTo>
                  <a:lnTo>
                    <a:pt x="3650" y="10792"/>
                  </a:lnTo>
                  <a:lnTo>
                    <a:pt x="3648" y="10753"/>
                  </a:lnTo>
                  <a:lnTo>
                    <a:pt x="5184" y="10753"/>
                  </a:lnTo>
                  <a:lnTo>
                    <a:pt x="5183" y="10792"/>
                  </a:lnTo>
                  <a:lnTo>
                    <a:pt x="5176" y="10870"/>
                  </a:lnTo>
                  <a:lnTo>
                    <a:pt x="5160" y="10945"/>
                  </a:lnTo>
                  <a:lnTo>
                    <a:pt x="5138" y="11017"/>
                  </a:lnTo>
                  <a:lnTo>
                    <a:pt x="5108" y="11086"/>
                  </a:lnTo>
                  <a:lnTo>
                    <a:pt x="5074" y="11151"/>
                  </a:lnTo>
                  <a:lnTo>
                    <a:pt x="5032" y="11213"/>
                  </a:lnTo>
                  <a:lnTo>
                    <a:pt x="4984" y="11269"/>
                  </a:lnTo>
                  <a:lnTo>
                    <a:pt x="4933" y="11321"/>
                  </a:lnTo>
                  <a:lnTo>
                    <a:pt x="4875" y="11368"/>
                  </a:lnTo>
                  <a:lnTo>
                    <a:pt x="4814" y="11410"/>
                  </a:lnTo>
                  <a:lnTo>
                    <a:pt x="4750" y="11446"/>
                  </a:lnTo>
                  <a:lnTo>
                    <a:pt x="4681" y="11475"/>
                  </a:lnTo>
                  <a:lnTo>
                    <a:pt x="4609" y="11496"/>
                  </a:lnTo>
                  <a:lnTo>
                    <a:pt x="4534" y="11512"/>
                  </a:lnTo>
                  <a:lnTo>
                    <a:pt x="4456" y="11521"/>
                  </a:lnTo>
                  <a:lnTo>
                    <a:pt x="4416" y="11521"/>
                  </a:lnTo>
                  <a:close/>
                  <a:moveTo>
                    <a:pt x="5567" y="10369"/>
                  </a:moveTo>
                  <a:lnTo>
                    <a:pt x="3264" y="10369"/>
                  </a:lnTo>
                  <a:lnTo>
                    <a:pt x="3264" y="9984"/>
                  </a:lnTo>
                  <a:lnTo>
                    <a:pt x="5567" y="9984"/>
                  </a:lnTo>
                  <a:lnTo>
                    <a:pt x="5567" y="10369"/>
                  </a:lnTo>
                  <a:close/>
                  <a:moveTo>
                    <a:pt x="5582" y="9601"/>
                  </a:moveTo>
                  <a:lnTo>
                    <a:pt x="3249" y="9601"/>
                  </a:lnTo>
                  <a:lnTo>
                    <a:pt x="3238" y="9503"/>
                  </a:lnTo>
                  <a:lnTo>
                    <a:pt x="3206" y="9310"/>
                  </a:lnTo>
                  <a:lnTo>
                    <a:pt x="3185" y="9217"/>
                  </a:lnTo>
                  <a:lnTo>
                    <a:pt x="5641" y="9217"/>
                  </a:lnTo>
                  <a:lnTo>
                    <a:pt x="5621" y="9310"/>
                  </a:lnTo>
                  <a:lnTo>
                    <a:pt x="5590" y="9503"/>
                  </a:lnTo>
                  <a:lnTo>
                    <a:pt x="5582" y="9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9361818" y="4991010"/>
            <a:ext cx="955591" cy="955591"/>
            <a:chOff x="4484289" y="3190660"/>
            <a:chExt cx="955591" cy="955591"/>
          </a:xfrm>
        </p:grpSpPr>
        <p:sp>
          <p:nvSpPr>
            <p:cNvPr id="14" name="타원 13"/>
            <p:cNvSpPr/>
            <p:nvPr/>
          </p:nvSpPr>
          <p:spPr>
            <a:xfrm>
              <a:off x="4484289" y="3190660"/>
              <a:ext cx="955591" cy="955591"/>
            </a:xfrm>
            <a:prstGeom prst="ellipse">
              <a:avLst/>
            </a:prstGeom>
            <a:solidFill>
              <a:srgbClr val="394E8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Group 16"/>
            <p:cNvGrpSpPr>
              <a:grpSpLocks noChangeAspect="1"/>
            </p:cNvGrpSpPr>
            <p:nvPr/>
          </p:nvGrpSpPr>
          <p:grpSpPr bwMode="auto">
            <a:xfrm>
              <a:off x="4712761" y="3403235"/>
              <a:ext cx="498645" cy="530440"/>
              <a:chOff x="4308" y="2858"/>
              <a:chExt cx="643" cy="684"/>
            </a:xfrm>
            <a:solidFill>
              <a:schemeClr val="bg1"/>
            </a:solidFill>
          </p:grpSpPr>
          <p:sp>
            <p:nvSpPr>
              <p:cNvPr id="27" name="Freeform 17"/>
              <p:cNvSpPr>
                <a:spLocks/>
              </p:cNvSpPr>
              <p:nvPr/>
            </p:nvSpPr>
            <p:spPr bwMode="auto">
              <a:xfrm>
                <a:off x="4308" y="2858"/>
                <a:ext cx="239" cy="213"/>
              </a:xfrm>
              <a:custGeom>
                <a:avLst/>
                <a:gdLst>
                  <a:gd name="T0" fmla="*/ 56 w 239"/>
                  <a:gd name="T1" fmla="*/ 205 h 213"/>
                  <a:gd name="T2" fmla="*/ 71 w 239"/>
                  <a:gd name="T3" fmla="*/ 183 h 213"/>
                  <a:gd name="T4" fmla="*/ 108 w 239"/>
                  <a:gd name="T5" fmla="*/ 145 h 213"/>
                  <a:gd name="T6" fmla="*/ 150 w 239"/>
                  <a:gd name="T7" fmla="*/ 115 h 213"/>
                  <a:gd name="T8" fmla="*/ 198 w 239"/>
                  <a:gd name="T9" fmla="*/ 93 h 213"/>
                  <a:gd name="T10" fmla="*/ 225 w 239"/>
                  <a:gd name="T11" fmla="*/ 86 h 213"/>
                  <a:gd name="T12" fmla="*/ 232 w 239"/>
                  <a:gd name="T13" fmla="*/ 83 h 213"/>
                  <a:gd name="T14" fmla="*/ 236 w 239"/>
                  <a:gd name="T15" fmla="*/ 76 h 213"/>
                  <a:gd name="T16" fmla="*/ 239 w 239"/>
                  <a:gd name="T17" fmla="*/ 68 h 213"/>
                  <a:gd name="T18" fmla="*/ 235 w 239"/>
                  <a:gd name="T19" fmla="*/ 60 h 213"/>
                  <a:gd name="T20" fmla="*/ 226 w 239"/>
                  <a:gd name="T21" fmla="*/ 47 h 213"/>
                  <a:gd name="T22" fmla="*/ 204 w 239"/>
                  <a:gd name="T23" fmla="*/ 25 h 213"/>
                  <a:gd name="T24" fmla="*/ 176 w 239"/>
                  <a:gd name="T25" fmla="*/ 10 h 213"/>
                  <a:gd name="T26" fmla="*/ 145 w 239"/>
                  <a:gd name="T27" fmla="*/ 1 h 213"/>
                  <a:gd name="T28" fmla="*/ 128 w 239"/>
                  <a:gd name="T29" fmla="*/ 0 h 213"/>
                  <a:gd name="T30" fmla="*/ 102 w 239"/>
                  <a:gd name="T31" fmla="*/ 2 h 213"/>
                  <a:gd name="T32" fmla="*/ 56 w 239"/>
                  <a:gd name="T33" fmla="*/ 21 h 213"/>
                  <a:gd name="T34" fmla="*/ 21 w 239"/>
                  <a:gd name="T35" fmla="*/ 56 h 213"/>
                  <a:gd name="T36" fmla="*/ 2 w 239"/>
                  <a:gd name="T37" fmla="*/ 102 h 213"/>
                  <a:gd name="T38" fmla="*/ 0 w 239"/>
                  <a:gd name="T39" fmla="*/ 127 h 213"/>
                  <a:gd name="T40" fmla="*/ 1 w 239"/>
                  <a:gd name="T41" fmla="*/ 150 h 213"/>
                  <a:gd name="T42" fmla="*/ 16 w 239"/>
                  <a:gd name="T43" fmla="*/ 189 h 213"/>
                  <a:gd name="T44" fmla="*/ 28 w 239"/>
                  <a:gd name="T45" fmla="*/ 207 h 213"/>
                  <a:gd name="T46" fmla="*/ 34 w 239"/>
                  <a:gd name="T47" fmla="*/ 213 h 213"/>
                  <a:gd name="T48" fmla="*/ 41 w 239"/>
                  <a:gd name="T49" fmla="*/ 213 h 213"/>
                  <a:gd name="T50" fmla="*/ 50 w 239"/>
                  <a:gd name="T51" fmla="*/ 211 h 213"/>
                  <a:gd name="T52" fmla="*/ 56 w 239"/>
                  <a:gd name="T53" fmla="*/ 205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9" h="213">
                    <a:moveTo>
                      <a:pt x="56" y="205"/>
                    </a:moveTo>
                    <a:lnTo>
                      <a:pt x="71" y="183"/>
                    </a:lnTo>
                    <a:lnTo>
                      <a:pt x="108" y="145"/>
                    </a:lnTo>
                    <a:lnTo>
                      <a:pt x="150" y="115"/>
                    </a:lnTo>
                    <a:lnTo>
                      <a:pt x="198" y="93"/>
                    </a:lnTo>
                    <a:lnTo>
                      <a:pt x="225" y="86"/>
                    </a:lnTo>
                    <a:lnTo>
                      <a:pt x="232" y="83"/>
                    </a:lnTo>
                    <a:lnTo>
                      <a:pt x="236" y="76"/>
                    </a:lnTo>
                    <a:lnTo>
                      <a:pt x="239" y="68"/>
                    </a:lnTo>
                    <a:lnTo>
                      <a:pt x="235" y="60"/>
                    </a:lnTo>
                    <a:lnTo>
                      <a:pt x="226" y="47"/>
                    </a:lnTo>
                    <a:lnTo>
                      <a:pt x="204" y="25"/>
                    </a:lnTo>
                    <a:lnTo>
                      <a:pt x="176" y="10"/>
                    </a:lnTo>
                    <a:lnTo>
                      <a:pt x="145" y="1"/>
                    </a:lnTo>
                    <a:lnTo>
                      <a:pt x="128" y="0"/>
                    </a:lnTo>
                    <a:lnTo>
                      <a:pt x="102" y="2"/>
                    </a:lnTo>
                    <a:lnTo>
                      <a:pt x="56" y="21"/>
                    </a:lnTo>
                    <a:lnTo>
                      <a:pt x="21" y="56"/>
                    </a:lnTo>
                    <a:lnTo>
                      <a:pt x="2" y="102"/>
                    </a:lnTo>
                    <a:lnTo>
                      <a:pt x="0" y="127"/>
                    </a:lnTo>
                    <a:lnTo>
                      <a:pt x="1" y="150"/>
                    </a:lnTo>
                    <a:lnTo>
                      <a:pt x="16" y="189"/>
                    </a:lnTo>
                    <a:lnTo>
                      <a:pt x="28" y="207"/>
                    </a:lnTo>
                    <a:lnTo>
                      <a:pt x="34" y="213"/>
                    </a:lnTo>
                    <a:lnTo>
                      <a:pt x="41" y="213"/>
                    </a:lnTo>
                    <a:lnTo>
                      <a:pt x="50" y="211"/>
                    </a:lnTo>
                    <a:lnTo>
                      <a:pt x="56" y="20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18"/>
              <p:cNvSpPr>
                <a:spLocks/>
              </p:cNvSpPr>
              <p:nvPr/>
            </p:nvSpPr>
            <p:spPr bwMode="auto">
              <a:xfrm>
                <a:off x="4712" y="2858"/>
                <a:ext cx="239" cy="211"/>
              </a:xfrm>
              <a:custGeom>
                <a:avLst/>
                <a:gdLst>
                  <a:gd name="T0" fmla="*/ 111 w 239"/>
                  <a:gd name="T1" fmla="*/ 0 h 211"/>
                  <a:gd name="T2" fmla="*/ 95 w 239"/>
                  <a:gd name="T3" fmla="*/ 1 h 211"/>
                  <a:gd name="T4" fmla="*/ 63 w 239"/>
                  <a:gd name="T5" fmla="*/ 9 h 211"/>
                  <a:gd name="T6" fmla="*/ 36 w 239"/>
                  <a:gd name="T7" fmla="*/ 24 h 211"/>
                  <a:gd name="T8" fmla="*/ 13 w 239"/>
                  <a:gd name="T9" fmla="*/ 47 h 211"/>
                  <a:gd name="T10" fmla="*/ 4 w 239"/>
                  <a:gd name="T11" fmla="*/ 59 h 211"/>
                  <a:gd name="T12" fmla="*/ 0 w 239"/>
                  <a:gd name="T13" fmla="*/ 67 h 211"/>
                  <a:gd name="T14" fmla="*/ 3 w 239"/>
                  <a:gd name="T15" fmla="*/ 75 h 211"/>
                  <a:gd name="T16" fmla="*/ 7 w 239"/>
                  <a:gd name="T17" fmla="*/ 83 h 211"/>
                  <a:gd name="T18" fmla="*/ 15 w 239"/>
                  <a:gd name="T19" fmla="*/ 86 h 211"/>
                  <a:gd name="T20" fmla="*/ 41 w 239"/>
                  <a:gd name="T21" fmla="*/ 93 h 211"/>
                  <a:gd name="T22" fmla="*/ 90 w 239"/>
                  <a:gd name="T23" fmla="*/ 115 h 211"/>
                  <a:gd name="T24" fmla="*/ 133 w 239"/>
                  <a:gd name="T25" fmla="*/ 145 h 211"/>
                  <a:gd name="T26" fmla="*/ 170 w 239"/>
                  <a:gd name="T27" fmla="*/ 182 h 211"/>
                  <a:gd name="T28" fmla="*/ 184 w 239"/>
                  <a:gd name="T29" fmla="*/ 204 h 211"/>
                  <a:gd name="T30" fmla="*/ 191 w 239"/>
                  <a:gd name="T31" fmla="*/ 210 h 211"/>
                  <a:gd name="T32" fmla="*/ 199 w 239"/>
                  <a:gd name="T33" fmla="*/ 211 h 211"/>
                  <a:gd name="T34" fmla="*/ 207 w 239"/>
                  <a:gd name="T35" fmla="*/ 210 h 211"/>
                  <a:gd name="T36" fmla="*/ 213 w 239"/>
                  <a:gd name="T37" fmla="*/ 205 h 211"/>
                  <a:gd name="T38" fmla="*/ 224 w 239"/>
                  <a:gd name="T39" fmla="*/ 188 h 211"/>
                  <a:gd name="T40" fmla="*/ 238 w 239"/>
                  <a:gd name="T41" fmla="*/ 149 h 211"/>
                  <a:gd name="T42" fmla="*/ 239 w 239"/>
                  <a:gd name="T43" fmla="*/ 127 h 211"/>
                  <a:gd name="T44" fmla="*/ 238 w 239"/>
                  <a:gd name="T45" fmla="*/ 102 h 211"/>
                  <a:gd name="T46" fmla="*/ 218 w 239"/>
                  <a:gd name="T47" fmla="*/ 56 h 211"/>
                  <a:gd name="T48" fmla="*/ 183 w 239"/>
                  <a:gd name="T49" fmla="*/ 21 h 211"/>
                  <a:gd name="T50" fmla="*/ 138 w 239"/>
                  <a:gd name="T51" fmla="*/ 2 h 211"/>
                  <a:gd name="T52" fmla="*/ 111 w 239"/>
                  <a:gd name="T53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9" h="211">
                    <a:moveTo>
                      <a:pt x="111" y="0"/>
                    </a:moveTo>
                    <a:lnTo>
                      <a:pt x="95" y="1"/>
                    </a:lnTo>
                    <a:lnTo>
                      <a:pt x="63" y="9"/>
                    </a:lnTo>
                    <a:lnTo>
                      <a:pt x="36" y="24"/>
                    </a:lnTo>
                    <a:lnTo>
                      <a:pt x="13" y="47"/>
                    </a:lnTo>
                    <a:lnTo>
                      <a:pt x="4" y="59"/>
                    </a:lnTo>
                    <a:lnTo>
                      <a:pt x="0" y="67"/>
                    </a:lnTo>
                    <a:lnTo>
                      <a:pt x="3" y="75"/>
                    </a:lnTo>
                    <a:lnTo>
                      <a:pt x="7" y="83"/>
                    </a:lnTo>
                    <a:lnTo>
                      <a:pt x="15" y="86"/>
                    </a:lnTo>
                    <a:lnTo>
                      <a:pt x="41" y="93"/>
                    </a:lnTo>
                    <a:lnTo>
                      <a:pt x="90" y="115"/>
                    </a:lnTo>
                    <a:lnTo>
                      <a:pt x="133" y="145"/>
                    </a:lnTo>
                    <a:lnTo>
                      <a:pt x="170" y="182"/>
                    </a:lnTo>
                    <a:lnTo>
                      <a:pt x="184" y="204"/>
                    </a:lnTo>
                    <a:lnTo>
                      <a:pt x="191" y="210"/>
                    </a:lnTo>
                    <a:lnTo>
                      <a:pt x="199" y="211"/>
                    </a:lnTo>
                    <a:lnTo>
                      <a:pt x="207" y="210"/>
                    </a:lnTo>
                    <a:lnTo>
                      <a:pt x="213" y="205"/>
                    </a:lnTo>
                    <a:lnTo>
                      <a:pt x="224" y="188"/>
                    </a:lnTo>
                    <a:lnTo>
                      <a:pt x="238" y="149"/>
                    </a:lnTo>
                    <a:lnTo>
                      <a:pt x="239" y="127"/>
                    </a:lnTo>
                    <a:lnTo>
                      <a:pt x="238" y="102"/>
                    </a:lnTo>
                    <a:lnTo>
                      <a:pt x="218" y="56"/>
                    </a:lnTo>
                    <a:lnTo>
                      <a:pt x="183" y="21"/>
                    </a:lnTo>
                    <a:lnTo>
                      <a:pt x="138" y="2"/>
                    </a:lnTo>
                    <a:lnTo>
                      <a:pt x="1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19"/>
              <p:cNvSpPr>
                <a:spLocks noEditPoints="1"/>
              </p:cNvSpPr>
              <p:nvPr/>
            </p:nvSpPr>
            <p:spPr bwMode="auto">
              <a:xfrm>
                <a:off x="4349" y="2968"/>
                <a:ext cx="563" cy="574"/>
              </a:xfrm>
              <a:custGeom>
                <a:avLst/>
                <a:gdLst>
                  <a:gd name="T0" fmla="*/ 561 w 563"/>
                  <a:gd name="T1" fmla="*/ 244 h 574"/>
                  <a:gd name="T2" fmla="*/ 527 w 563"/>
                  <a:gd name="T3" fmla="*/ 145 h 574"/>
                  <a:gd name="T4" fmla="*/ 469 w 563"/>
                  <a:gd name="T5" fmla="*/ 70 h 574"/>
                  <a:gd name="T6" fmla="*/ 357 w 563"/>
                  <a:gd name="T7" fmla="*/ 10 h 574"/>
                  <a:gd name="T8" fmla="*/ 303 w 563"/>
                  <a:gd name="T9" fmla="*/ 1 h 574"/>
                  <a:gd name="T10" fmla="*/ 259 w 563"/>
                  <a:gd name="T11" fmla="*/ 1 h 574"/>
                  <a:gd name="T12" fmla="*/ 204 w 563"/>
                  <a:gd name="T13" fmla="*/ 10 h 574"/>
                  <a:gd name="T14" fmla="*/ 93 w 563"/>
                  <a:gd name="T15" fmla="*/ 71 h 574"/>
                  <a:gd name="T16" fmla="*/ 35 w 563"/>
                  <a:gd name="T17" fmla="*/ 146 h 574"/>
                  <a:gd name="T18" fmla="*/ 3 w 563"/>
                  <a:gd name="T19" fmla="*/ 244 h 574"/>
                  <a:gd name="T20" fmla="*/ 2 w 563"/>
                  <a:gd name="T21" fmla="*/ 311 h 574"/>
                  <a:gd name="T22" fmla="*/ 40 w 563"/>
                  <a:gd name="T23" fmla="*/ 423 h 574"/>
                  <a:gd name="T24" fmla="*/ 96 w 563"/>
                  <a:gd name="T25" fmla="*/ 490 h 574"/>
                  <a:gd name="T26" fmla="*/ 65 w 563"/>
                  <a:gd name="T27" fmla="*/ 535 h 574"/>
                  <a:gd name="T28" fmla="*/ 80 w 563"/>
                  <a:gd name="T29" fmla="*/ 567 h 574"/>
                  <a:gd name="T30" fmla="*/ 98 w 563"/>
                  <a:gd name="T31" fmla="*/ 574 h 574"/>
                  <a:gd name="T32" fmla="*/ 119 w 563"/>
                  <a:gd name="T33" fmla="*/ 566 h 574"/>
                  <a:gd name="T34" fmla="*/ 147 w 563"/>
                  <a:gd name="T35" fmla="*/ 527 h 574"/>
                  <a:gd name="T36" fmla="*/ 246 w 563"/>
                  <a:gd name="T37" fmla="*/ 560 h 574"/>
                  <a:gd name="T38" fmla="*/ 317 w 563"/>
                  <a:gd name="T39" fmla="*/ 560 h 574"/>
                  <a:gd name="T40" fmla="*/ 416 w 563"/>
                  <a:gd name="T41" fmla="*/ 527 h 574"/>
                  <a:gd name="T42" fmla="*/ 444 w 563"/>
                  <a:gd name="T43" fmla="*/ 566 h 574"/>
                  <a:gd name="T44" fmla="*/ 465 w 563"/>
                  <a:gd name="T45" fmla="*/ 574 h 574"/>
                  <a:gd name="T46" fmla="*/ 483 w 563"/>
                  <a:gd name="T47" fmla="*/ 567 h 574"/>
                  <a:gd name="T48" fmla="*/ 497 w 563"/>
                  <a:gd name="T49" fmla="*/ 535 h 574"/>
                  <a:gd name="T50" fmla="*/ 468 w 563"/>
                  <a:gd name="T51" fmla="*/ 490 h 574"/>
                  <a:gd name="T52" fmla="*/ 524 w 563"/>
                  <a:gd name="T53" fmla="*/ 423 h 574"/>
                  <a:gd name="T54" fmla="*/ 562 w 563"/>
                  <a:gd name="T55" fmla="*/ 311 h 574"/>
                  <a:gd name="T56" fmla="*/ 282 w 563"/>
                  <a:gd name="T57" fmla="*/ 482 h 574"/>
                  <a:gd name="T58" fmla="*/ 221 w 563"/>
                  <a:gd name="T59" fmla="*/ 473 h 574"/>
                  <a:gd name="T60" fmla="*/ 153 w 563"/>
                  <a:gd name="T61" fmla="*/ 436 h 574"/>
                  <a:gd name="T62" fmla="*/ 104 w 563"/>
                  <a:gd name="T63" fmla="*/ 377 h 574"/>
                  <a:gd name="T64" fmla="*/ 80 w 563"/>
                  <a:gd name="T65" fmla="*/ 301 h 574"/>
                  <a:gd name="T66" fmla="*/ 80 w 563"/>
                  <a:gd name="T67" fmla="*/ 255 h 574"/>
                  <a:gd name="T68" fmla="*/ 104 w 563"/>
                  <a:gd name="T69" fmla="*/ 184 h 574"/>
                  <a:gd name="T70" fmla="*/ 146 w 563"/>
                  <a:gd name="T71" fmla="*/ 129 h 574"/>
                  <a:gd name="T72" fmla="*/ 227 w 563"/>
                  <a:gd name="T73" fmla="*/ 86 h 574"/>
                  <a:gd name="T74" fmla="*/ 266 w 563"/>
                  <a:gd name="T75" fmla="*/ 79 h 574"/>
                  <a:gd name="T76" fmla="*/ 296 w 563"/>
                  <a:gd name="T77" fmla="*/ 79 h 574"/>
                  <a:gd name="T78" fmla="*/ 334 w 563"/>
                  <a:gd name="T79" fmla="*/ 85 h 574"/>
                  <a:gd name="T80" fmla="*/ 416 w 563"/>
                  <a:gd name="T81" fmla="*/ 129 h 574"/>
                  <a:gd name="T82" fmla="*/ 460 w 563"/>
                  <a:gd name="T83" fmla="*/ 184 h 574"/>
                  <a:gd name="T84" fmla="*/ 483 w 563"/>
                  <a:gd name="T85" fmla="*/ 255 h 574"/>
                  <a:gd name="T86" fmla="*/ 483 w 563"/>
                  <a:gd name="T87" fmla="*/ 301 h 574"/>
                  <a:gd name="T88" fmla="*/ 460 w 563"/>
                  <a:gd name="T89" fmla="*/ 377 h 574"/>
                  <a:gd name="T90" fmla="*/ 410 w 563"/>
                  <a:gd name="T91" fmla="*/ 436 h 574"/>
                  <a:gd name="T92" fmla="*/ 342 w 563"/>
                  <a:gd name="T93" fmla="*/ 473 h 574"/>
                  <a:gd name="T94" fmla="*/ 282 w 563"/>
                  <a:gd name="T95" fmla="*/ 482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63" h="574">
                    <a:moveTo>
                      <a:pt x="563" y="281"/>
                    </a:moveTo>
                    <a:lnTo>
                      <a:pt x="561" y="244"/>
                    </a:lnTo>
                    <a:lnTo>
                      <a:pt x="543" y="175"/>
                    </a:lnTo>
                    <a:lnTo>
                      <a:pt x="527" y="145"/>
                    </a:lnTo>
                    <a:lnTo>
                      <a:pt x="511" y="117"/>
                    </a:lnTo>
                    <a:lnTo>
                      <a:pt x="469" y="70"/>
                    </a:lnTo>
                    <a:lnTo>
                      <a:pt x="416" y="34"/>
                    </a:lnTo>
                    <a:lnTo>
                      <a:pt x="357" y="10"/>
                    </a:lnTo>
                    <a:lnTo>
                      <a:pt x="324" y="3"/>
                    </a:lnTo>
                    <a:lnTo>
                      <a:pt x="303" y="1"/>
                    </a:lnTo>
                    <a:lnTo>
                      <a:pt x="282" y="0"/>
                    </a:lnTo>
                    <a:lnTo>
                      <a:pt x="259" y="1"/>
                    </a:lnTo>
                    <a:lnTo>
                      <a:pt x="237" y="4"/>
                    </a:lnTo>
                    <a:lnTo>
                      <a:pt x="204" y="10"/>
                    </a:lnTo>
                    <a:lnTo>
                      <a:pt x="145" y="34"/>
                    </a:lnTo>
                    <a:lnTo>
                      <a:pt x="93" y="71"/>
                    </a:lnTo>
                    <a:lnTo>
                      <a:pt x="52" y="118"/>
                    </a:lnTo>
                    <a:lnTo>
                      <a:pt x="35" y="146"/>
                    </a:lnTo>
                    <a:lnTo>
                      <a:pt x="19" y="177"/>
                    </a:lnTo>
                    <a:lnTo>
                      <a:pt x="3" y="244"/>
                    </a:lnTo>
                    <a:lnTo>
                      <a:pt x="0" y="281"/>
                    </a:lnTo>
                    <a:lnTo>
                      <a:pt x="2" y="311"/>
                    </a:lnTo>
                    <a:lnTo>
                      <a:pt x="15" y="370"/>
                    </a:lnTo>
                    <a:lnTo>
                      <a:pt x="40" y="423"/>
                    </a:lnTo>
                    <a:lnTo>
                      <a:pt x="74" y="470"/>
                    </a:lnTo>
                    <a:lnTo>
                      <a:pt x="96" y="490"/>
                    </a:lnTo>
                    <a:lnTo>
                      <a:pt x="72" y="524"/>
                    </a:lnTo>
                    <a:lnTo>
                      <a:pt x="65" y="535"/>
                    </a:lnTo>
                    <a:lnTo>
                      <a:pt x="70" y="560"/>
                    </a:lnTo>
                    <a:lnTo>
                      <a:pt x="80" y="567"/>
                    </a:lnTo>
                    <a:lnTo>
                      <a:pt x="88" y="573"/>
                    </a:lnTo>
                    <a:lnTo>
                      <a:pt x="98" y="574"/>
                    </a:lnTo>
                    <a:lnTo>
                      <a:pt x="106" y="573"/>
                    </a:lnTo>
                    <a:lnTo>
                      <a:pt x="119" y="566"/>
                    </a:lnTo>
                    <a:lnTo>
                      <a:pt x="124" y="561"/>
                    </a:lnTo>
                    <a:lnTo>
                      <a:pt x="147" y="527"/>
                    </a:lnTo>
                    <a:lnTo>
                      <a:pt x="179" y="542"/>
                    </a:lnTo>
                    <a:lnTo>
                      <a:pt x="246" y="560"/>
                    </a:lnTo>
                    <a:lnTo>
                      <a:pt x="282" y="561"/>
                    </a:lnTo>
                    <a:lnTo>
                      <a:pt x="317" y="560"/>
                    </a:lnTo>
                    <a:lnTo>
                      <a:pt x="385" y="542"/>
                    </a:lnTo>
                    <a:lnTo>
                      <a:pt x="416" y="527"/>
                    </a:lnTo>
                    <a:lnTo>
                      <a:pt x="440" y="561"/>
                    </a:lnTo>
                    <a:lnTo>
                      <a:pt x="444" y="566"/>
                    </a:lnTo>
                    <a:lnTo>
                      <a:pt x="458" y="573"/>
                    </a:lnTo>
                    <a:lnTo>
                      <a:pt x="465" y="574"/>
                    </a:lnTo>
                    <a:lnTo>
                      <a:pt x="475" y="573"/>
                    </a:lnTo>
                    <a:lnTo>
                      <a:pt x="483" y="567"/>
                    </a:lnTo>
                    <a:lnTo>
                      <a:pt x="493" y="560"/>
                    </a:lnTo>
                    <a:lnTo>
                      <a:pt x="497" y="535"/>
                    </a:lnTo>
                    <a:lnTo>
                      <a:pt x="491" y="524"/>
                    </a:lnTo>
                    <a:lnTo>
                      <a:pt x="468" y="490"/>
                    </a:lnTo>
                    <a:lnTo>
                      <a:pt x="489" y="470"/>
                    </a:lnTo>
                    <a:lnTo>
                      <a:pt x="524" y="423"/>
                    </a:lnTo>
                    <a:lnTo>
                      <a:pt x="548" y="370"/>
                    </a:lnTo>
                    <a:lnTo>
                      <a:pt x="562" y="311"/>
                    </a:lnTo>
                    <a:lnTo>
                      <a:pt x="563" y="281"/>
                    </a:lnTo>
                    <a:close/>
                    <a:moveTo>
                      <a:pt x="282" y="482"/>
                    </a:moveTo>
                    <a:lnTo>
                      <a:pt x="260" y="482"/>
                    </a:lnTo>
                    <a:lnTo>
                      <a:pt x="221" y="473"/>
                    </a:lnTo>
                    <a:lnTo>
                      <a:pt x="185" y="459"/>
                    </a:lnTo>
                    <a:lnTo>
                      <a:pt x="153" y="436"/>
                    </a:lnTo>
                    <a:lnTo>
                      <a:pt x="125" y="410"/>
                    </a:lnTo>
                    <a:lnTo>
                      <a:pt x="104" y="377"/>
                    </a:lnTo>
                    <a:lnTo>
                      <a:pt x="88" y="341"/>
                    </a:lnTo>
                    <a:lnTo>
                      <a:pt x="80" y="301"/>
                    </a:lnTo>
                    <a:lnTo>
                      <a:pt x="79" y="281"/>
                    </a:lnTo>
                    <a:lnTo>
                      <a:pt x="80" y="255"/>
                    </a:lnTo>
                    <a:lnTo>
                      <a:pt x="93" y="207"/>
                    </a:lnTo>
                    <a:lnTo>
                      <a:pt x="104" y="184"/>
                    </a:lnTo>
                    <a:lnTo>
                      <a:pt x="116" y="164"/>
                    </a:lnTo>
                    <a:lnTo>
                      <a:pt x="146" y="129"/>
                    </a:lnTo>
                    <a:lnTo>
                      <a:pt x="184" y="104"/>
                    </a:lnTo>
                    <a:lnTo>
                      <a:pt x="227" y="86"/>
                    </a:lnTo>
                    <a:lnTo>
                      <a:pt x="250" y="81"/>
                    </a:lnTo>
                    <a:lnTo>
                      <a:pt x="266" y="79"/>
                    </a:lnTo>
                    <a:lnTo>
                      <a:pt x="282" y="78"/>
                    </a:lnTo>
                    <a:lnTo>
                      <a:pt x="296" y="79"/>
                    </a:lnTo>
                    <a:lnTo>
                      <a:pt x="311" y="80"/>
                    </a:lnTo>
                    <a:lnTo>
                      <a:pt x="334" y="85"/>
                    </a:lnTo>
                    <a:lnTo>
                      <a:pt x="378" y="103"/>
                    </a:lnTo>
                    <a:lnTo>
                      <a:pt x="416" y="129"/>
                    </a:lnTo>
                    <a:lnTo>
                      <a:pt x="447" y="164"/>
                    </a:lnTo>
                    <a:lnTo>
                      <a:pt x="460" y="184"/>
                    </a:lnTo>
                    <a:lnTo>
                      <a:pt x="470" y="206"/>
                    </a:lnTo>
                    <a:lnTo>
                      <a:pt x="483" y="255"/>
                    </a:lnTo>
                    <a:lnTo>
                      <a:pt x="484" y="281"/>
                    </a:lnTo>
                    <a:lnTo>
                      <a:pt x="483" y="301"/>
                    </a:lnTo>
                    <a:lnTo>
                      <a:pt x="475" y="341"/>
                    </a:lnTo>
                    <a:lnTo>
                      <a:pt x="460" y="377"/>
                    </a:lnTo>
                    <a:lnTo>
                      <a:pt x="437" y="410"/>
                    </a:lnTo>
                    <a:lnTo>
                      <a:pt x="410" y="436"/>
                    </a:lnTo>
                    <a:lnTo>
                      <a:pt x="378" y="459"/>
                    </a:lnTo>
                    <a:lnTo>
                      <a:pt x="342" y="473"/>
                    </a:lnTo>
                    <a:lnTo>
                      <a:pt x="302" y="482"/>
                    </a:lnTo>
                    <a:lnTo>
                      <a:pt x="282" y="4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0"/>
              <p:cNvSpPr>
                <a:spLocks/>
              </p:cNvSpPr>
              <p:nvPr/>
            </p:nvSpPr>
            <p:spPr bwMode="auto">
              <a:xfrm>
                <a:off x="4593" y="3105"/>
                <a:ext cx="162" cy="232"/>
              </a:xfrm>
              <a:custGeom>
                <a:avLst/>
                <a:gdLst>
                  <a:gd name="T0" fmla="*/ 151 w 162"/>
                  <a:gd name="T1" fmla="*/ 191 h 232"/>
                  <a:gd name="T2" fmla="*/ 73 w 162"/>
                  <a:gd name="T3" fmla="*/ 143 h 232"/>
                  <a:gd name="T4" fmla="*/ 70 w 162"/>
                  <a:gd name="T5" fmla="*/ 130 h 232"/>
                  <a:gd name="T6" fmla="*/ 60 w 162"/>
                  <a:gd name="T7" fmla="*/ 121 h 232"/>
                  <a:gd name="T8" fmla="*/ 65 w 162"/>
                  <a:gd name="T9" fmla="*/ 24 h 232"/>
                  <a:gd name="T10" fmla="*/ 63 w 162"/>
                  <a:gd name="T11" fmla="*/ 15 h 232"/>
                  <a:gd name="T12" fmla="*/ 51 w 162"/>
                  <a:gd name="T13" fmla="*/ 3 h 232"/>
                  <a:gd name="T14" fmla="*/ 42 w 162"/>
                  <a:gd name="T15" fmla="*/ 0 h 232"/>
                  <a:gd name="T16" fmla="*/ 33 w 162"/>
                  <a:gd name="T17" fmla="*/ 1 h 232"/>
                  <a:gd name="T18" fmla="*/ 21 w 162"/>
                  <a:gd name="T19" fmla="*/ 14 h 232"/>
                  <a:gd name="T20" fmla="*/ 20 w 162"/>
                  <a:gd name="T21" fmla="*/ 23 h 232"/>
                  <a:gd name="T22" fmla="*/ 15 w 162"/>
                  <a:gd name="T23" fmla="*/ 119 h 232"/>
                  <a:gd name="T24" fmla="*/ 9 w 162"/>
                  <a:gd name="T25" fmla="*/ 125 h 232"/>
                  <a:gd name="T26" fmla="*/ 1 w 162"/>
                  <a:gd name="T27" fmla="*/ 140 h 232"/>
                  <a:gd name="T28" fmla="*/ 0 w 162"/>
                  <a:gd name="T29" fmla="*/ 149 h 232"/>
                  <a:gd name="T30" fmla="*/ 1 w 162"/>
                  <a:gd name="T31" fmla="*/ 157 h 232"/>
                  <a:gd name="T32" fmla="*/ 6 w 162"/>
                  <a:gd name="T33" fmla="*/ 171 h 232"/>
                  <a:gd name="T34" fmla="*/ 16 w 162"/>
                  <a:gd name="T35" fmla="*/ 181 h 232"/>
                  <a:gd name="T36" fmla="*/ 30 w 162"/>
                  <a:gd name="T37" fmla="*/ 186 h 232"/>
                  <a:gd name="T38" fmla="*/ 38 w 162"/>
                  <a:gd name="T39" fmla="*/ 187 h 232"/>
                  <a:gd name="T40" fmla="*/ 45 w 162"/>
                  <a:gd name="T41" fmla="*/ 186 h 232"/>
                  <a:gd name="T42" fmla="*/ 53 w 162"/>
                  <a:gd name="T43" fmla="*/ 183 h 232"/>
                  <a:gd name="T44" fmla="*/ 127 w 162"/>
                  <a:gd name="T45" fmla="*/ 229 h 232"/>
                  <a:gd name="T46" fmla="*/ 133 w 162"/>
                  <a:gd name="T47" fmla="*/ 232 h 232"/>
                  <a:gd name="T48" fmla="*/ 140 w 162"/>
                  <a:gd name="T49" fmla="*/ 232 h 232"/>
                  <a:gd name="T50" fmla="*/ 145 w 162"/>
                  <a:gd name="T51" fmla="*/ 232 h 232"/>
                  <a:gd name="T52" fmla="*/ 154 w 162"/>
                  <a:gd name="T53" fmla="*/ 227 h 232"/>
                  <a:gd name="T54" fmla="*/ 159 w 162"/>
                  <a:gd name="T55" fmla="*/ 222 h 232"/>
                  <a:gd name="T56" fmla="*/ 162 w 162"/>
                  <a:gd name="T57" fmla="*/ 213 h 232"/>
                  <a:gd name="T58" fmla="*/ 158 w 162"/>
                  <a:gd name="T59" fmla="*/ 196 h 232"/>
                  <a:gd name="T60" fmla="*/ 151 w 162"/>
                  <a:gd name="T61" fmla="*/ 19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2" h="232">
                    <a:moveTo>
                      <a:pt x="151" y="191"/>
                    </a:moveTo>
                    <a:lnTo>
                      <a:pt x="73" y="143"/>
                    </a:lnTo>
                    <a:lnTo>
                      <a:pt x="70" y="130"/>
                    </a:lnTo>
                    <a:lnTo>
                      <a:pt x="60" y="121"/>
                    </a:lnTo>
                    <a:lnTo>
                      <a:pt x="65" y="24"/>
                    </a:lnTo>
                    <a:lnTo>
                      <a:pt x="63" y="15"/>
                    </a:lnTo>
                    <a:lnTo>
                      <a:pt x="51" y="3"/>
                    </a:lnTo>
                    <a:lnTo>
                      <a:pt x="42" y="0"/>
                    </a:lnTo>
                    <a:lnTo>
                      <a:pt x="33" y="1"/>
                    </a:lnTo>
                    <a:lnTo>
                      <a:pt x="21" y="14"/>
                    </a:lnTo>
                    <a:lnTo>
                      <a:pt x="20" y="23"/>
                    </a:lnTo>
                    <a:lnTo>
                      <a:pt x="15" y="119"/>
                    </a:lnTo>
                    <a:lnTo>
                      <a:pt x="9" y="125"/>
                    </a:lnTo>
                    <a:lnTo>
                      <a:pt x="1" y="140"/>
                    </a:lnTo>
                    <a:lnTo>
                      <a:pt x="0" y="149"/>
                    </a:lnTo>
                    <a:lnTo>
                      <a:pt x="1" y="157"/>
                    </a:lnTo>
                    <a:lnTo>
                      <a:pt x="6" y="171"/>
                    </a:lnTo>
                    <a:lnTo>
                      <a:pt x="16" y="181"/>
                    </a:lnTo>
                    <a:lnTo>
                      <a:pt x="30" y="186"/>
                    </a:lnTo>
                    <a:lnTo>
                      <a:pt x="38" y="187"/>
                    </a:lnTo>
                    <a:lnTo>
                      <a:pt x="45" y="186"/>
                    </a:lnTo>
                    <a:lnTo>
                      <a:pt x="53" y="183"/>
                    </a:lnTo>
                    <a:lnTo>
                      <a:pt x="127" y="229"/>
                    </a:lnTo>
                    <a:lnTo>
                      <a:pt x="133" y="232"/>
                    </a:lnTo>
                    <a:lnTo>
                      <a:pt x="140" y="232"/>
                    </a:lnTo>
                    <a:lnTo>
                      <a:pt x="145" y="232"/>
                    </a:lnTo>
                    <a:lnTo>
                      <a:pt x="154" y="227"/>
                    </a:lnTo>
                    <a:lnTo>
                      <a:pt x="159" y="222"/>
                    </a:lnTo>
                    <a:lnTo>
                      <a:pt x="162" y="213"/>
                    </a:lnTo>
                    <a:lnTo>
                      <a:pt x="158" y="196"/>
                    </a:lnTo>
                    <a:lnTo>
                      <a:pt x="151" y="19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6" name="그룹 35"/>
          <p:cNvGrpSpPr/>
          <p:nvPr/>
        </p:nvGrpSpPr>
        <p:grpSpPr>
          <a:xfrm>
            <a:off x="4808290" y="4991009"/>
            <a:ext cx="955591" cy="955591"/>
            <a:chOff x="5120534" y="4163246"/>
            <a:chExt cx="955591" cy="955591"/>
          </a:xfrm>
        </p:grpSpPr>
        <p:sp>
          <p:nvSpPr>
            <p:cNvPr id="34" name="타원 33"/>
            <p:cNvSpPr/>
            <p:nvPr/>
          </p:nvSpPr>
          <p:spPr>
            <a:xfrm>
              <a:off x="5120534" y="4163246"/>
              <a:ext cx="955591" cy="955591"/>
            </a:xfrm>
            <a:prstGeom prst="ellipse">
              <a:avLst/>
            </a:prstGeom>
            <a:solidFill>
              <a:srgbClr val="394E8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Freeform 36"/>
            <p:cNvSpPr>
              <a:spLocks noEditPoints="1"/>
            </p:cNvSpPr>
            <p:nvPr/>
          </p:nvSpPr>
          <p:spPr bwMode="auto">
            <a:xfrm>
              <a:off x="5466598" y="4419481"/>
              <a:ext cx="263461" cy="443119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7115115" y="3661925"/>
            <a:ext cx="955591" cy="955591"/>
            <a:chOff x="6193769" y="3207655"/>
            <a:chExt cx="955591" cy="955591"/>
          </a:xfrm>
        </p:grpSpPr>
        <p:sp>
          <p:nvSpPr>
            <p:cNvPr id="33" name="타원 32"/>
            <p:cNvSpPr/>
            <p:nvPr/>
          </p:nvSpPr>
          <p:spPr>
            <a:xfrm>
              <a:off x="6193769" y="3207655"/>
              <a:ext cx="955591" cy="955591"/>
            </a:xfrm>
            <a:prstGeom prst="ellipse">
              <a:avLst/>
            </a:prstGeom>
            <a:solidFill>
              <a:srgbClr val="62AEC6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 flipH="1">
              <a:off x="6438407" y="3403236"/>
              <a:ext cx="432053" cy="530440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cxnSp>
        <p:nvCxnSpPr>
          <p:cNvPr id="43" name="직선 연결선 42"/>
          <p:cNvCxnSpPr>
            <a:stCxn id="34" idx="6"/>
            <a:endCxn id="14" idx="2"/>
          </p:cNvCxnSpPr>
          <p:nvPr/>
        </p:nvCxnSpPr>
        <p:spPr>
          <a:xfrm>
            <a:off x="5763881" y="5468805"/>
            <a:ext cx="3597937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원호 43"/>
          <p:cNvSpPr/>
          <p:nvPr/>
        </p:nvSpPr>
        <p:spPr>
          <a:xfrm flipH="1">
            <a:off x="5286084" y="4132099"/>
            <a:ext cx="247650" cy="247650"/>
          </a:xfrm>
          <a:prstGeom prst="arc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45" name="직선 연결선 44"/>
          <p:cNvCxnSpPr>
            <a:stCxn id="44" idx="2"/>
            <a:endCxn id="34" idx="0"/>
          </p:cNvCxnSpPr>
          <p:nvPr/>
        </p:nvCxnSpPr>
        <p:spPr>
          <a:xfrm>
            <a:off x="5286084" y="4255924"/>
            <a:ext cx="2" cy="73508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4" idx="0"/>
            <a:endCxn id="33" idx="2"/>
          </p:cNvCxnSpPr>
          <p:nvPr/>
        </p:nvCxnSpPr>
        <p:spPr>
          <a:xfrm>
            <a:off x="5409909" y="4132099"/>
            <a:ext cx="1705206" cy="762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원호 50"/>
          <p:cNvSpPr/>
          <p:nvPr/>
        </p:nvSpPr>
        <p:spPr>
          <a:xfrm rot="10800000" flipH="1">
            <a:off x="9593548" y="3892070"/>
            <a:ext cx="247650" cy="247650"/>
          </a:xfrm>
          <a:prstGeom prst="arc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52" name="직선 연결선 51"/>
          <p:cNvCxnSpPr>
            <a:stCxn id="33" idx="6"/>
            <a:endCxn id="51" idx="0"/>
          </p:cNvCxnSpPr>
          <p:nvPr/>
        </p:nvCxnSpPr>
        <p:spPr>
          <a:xfrm flipV="1">
            <a:off x="8070706" y="4139720"/>
            <a:ext cx="1646667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9839613" y="2753894"/>
            <a:ext cx="2" cy="12600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803668" y="872954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b="1" i="1" kern="0" dirty="0" err="1" smtClean="0">
                <a:solidFill>
                  <a:prstClr val="white"/>
                </a:solidFill>
              </a:rPr>
              <a:t>로또</a:t>
            </a:r>
            <a:r>
              <a:rPr lang="ko-KR" altLang="en-US" sz="4400" b="1" i="1" kern="0" dirty="0" smtClean="0">
                <a:solidFill>
                  <a:prstClr val="white"/>
                </a:solidFill>
              </a:rPr>
              <a:t> 조회 프로그램</a:t>
            </a:r>
            <a:endParaRPr lang="en-US" altLang="ko-KR" sz="4400" b="1" i="1" kern="0" dirty="0">
              <a:solidFill>
                <a:prstClr val="white"/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 rot="5400000">
            <a:off x="106231" y="1616034"/>
            <a:ext cx="1080000" cy="7622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H="1">
            <a:off x="9807610" y="711876"/>
            <a:ext cx="1" cy="161078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rot="1800000" flipH="1">
            <a:off x="10350310" y="886606"/>
            <a:ext cx="1" cy="161078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rot="3600000" flipH="1">
            <a:off x="10655792" y="1257308"/>
            <a:ext cx="1" cy="161078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rot="5400000" flipH="1">
            <a:off x="10685633" y="1765872"/>
            <a:ext cx="1" cy="161078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/>
          <p:cNvGrpSpPr/>
          <p:nvPr/>
        </p:nvGrpSpPr>
        <p:grpSpPr>
          <a:xfrm flipH="1">
            <a:off x="8832660" y="886606"/>
            <a:ext cx="415863" cy="959805"/>
            <a:chOff x="10502710" y="1039006"/>
            <a:chExt cx="415863" cy="959805"/>
          </a:xfrm>
        </p:grpSpPr>
        <p:cxnSp>
          <p:nvCxnSpPr>
            <p:cNvPr id="67" name="직선 연결선 66"/>
            <p:cNvCxnSpPr/>
            <p:nvPr/>
          </p:nvCxnSpPr>
          <p:spPr>
            <a:xfrm rot="1800000" flipH="1">
              <a:off x="10502710" y="10390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rot="3600000" flipH="1">
              <a:off x="10808192" y="14097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rot="5400000" flipH="1">
              <a:off x="10838033" y="19182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직사각형 37"/>
          <p:cNvSpPr/>
          <p:nvPr/>
        </p:nvSpPr>
        <p:spPr>
          <a:xfrm>
            <a:off x="803668" y="2415499"/>
            <a:ext cx="6096000" cy="14178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en-US" altLang="ko-KR" sz="2000" b="1" i="1" kern="0" dirty="0" smtClean="0">
                <a:solidFill>
                  <a:prstClr val="white"/>
                </a:solidFill>
              </a:rPr>
              <a:t>JAVA GUI swing</a:t>
            </a: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2000" b="1" i="1" kern="0" dirty="0" smtClean="0">
                <a:solidFill>
                  <a:prstClr val="white"/>
                </a:solidFill>
              </a:rPr>
              <a:t>2020 2</a:t>
            </a:r>
            <a:r>
              <a:rPr lang="ko-KR" altLang="en-US" sz="2000" b="1" i="1" kern="0" dirty="0" smtClean="0">
                <a:solidFill>
                  <a:prstClr val="white"/>
                </a:solidFill>
              </a:rPr>
              <a:t>월 </a:t>
            </a:r>
            <a:r>
              <a:rPr lang="en-US" altLang="ko-KR" sz="2000" b="1" i="1" kern="0" dirty="0" smtClean="0">
                <a:solidFill>
                  <a:prstClr val="white"/>
                </a:solidFill>
              </a:rPr>
              <a:t>14</a:t>
            </a:r>
            <a:r>
              <a:rPr lang="ko-KR" altLang="en-US" sz="2000" b="1" i="1" kern="0" dirty="0" smtClean="0">
                <a:solidFill>
                  <a:prstClr val="white"/>
                </a:solidFill>
              </a:rPr>
              <a:t>일</a:t>
            </a:r>
            <a:endParaRPr lang="en-US" altLang="ko-KR" sz="2000" b="1" i="1" kern="0" dirty="0" smtClean="0">
              <a:solidFill>
                <a:prstClr val="white"/>
              </a:solidFill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</a:rPr>
              <a:t>이현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덕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32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1" y="178828"/>
            <a:ext cx="11191725" cy="6427383"/>
            <a:chOff x="587571" y="162775"/>
            <a:chExt cx="11191725" cy="6427383"/>
          </a:xfrm>
        </p:grpSpPr>
        <p:sp>
          <p:nvSpPr>
            <p:cNvPr id="39" name="직사각형 38"/>
            <p:cNvSpPr/>
            <p:nvPr/>
          </p:nvSpPr>
          <p:spPr>
            <a:xfrm>
              <a:off x="597412" y="1399033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prstClr val="white"/>
                </a:solidFill>
              </a:rPr>
              <a:t>소스 코드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59714" y="273294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9714" y="2409782"/>
            <a:ext cx="307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배열 </a:t>
            </a:r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r>
              <a:rPr lang="ko-KR" altLang="en-US" b="1" dirty="0" smtClean="0">
                <a:solidFill>
                  <a:schemeClr val="bg1"/>
                </a:solidFill>
              </a:rPr>
              <a:t>개 생성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14" y="2866670"/>
            <a:ext cx="2875855" cy="324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13" y="3765254"/>
            <a:ext cx="2875855" cy="290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759714" y="3339086"/>
            <a:ext cx="391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배열 값을 받아 넣을 버튼 배열 생성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9717" y="1575689"/>
            <a:ext cx="3071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3600" b="1" dirty="0" smtClean="0">
                <a:solidFill>
                  <a:schemeClr val="bg1"/>
                </a:solidFill>
              </a:rPr>
              <a:t>조회</a:t>
            </a:r>
            <a:endParaRPr lang="en-US" altLang="ko-KR" sz="3600" b="1" dirty="0" smtClean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13" y="4722920"/>
            <a:ext cx="4457700" cy="17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59714" y="4244608"/>
            <a:ext cx="391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나머지 버튼 생성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3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1" y="178828"/>
            <a:ext cx="11191725" cy="6427383"/>
            <a:chOff x="587571" y="162775"/>
            <a:chExt cx="11191725" cy="6427383"/>
          </a:xfrm>
        </p:grpSpPr>
        <p:sp>
          <p:nvSpPr>
            <p:cNvPr id="39" name="직사각형 38"/>
            <p:cNvSpPr/>
            <p:nvPr/>
          </p:nvSpPr>
          <p:spPr>
            <a:xfrm>
              <a:off x="597412" y="1399033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prstClr val="white"/>
                </a:solidFill>
              </a:rPr>
              <a:t>소스 코드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59714" y="273294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9714" y="2409782"/>
            <a:ext cx="307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버튼</a:t>
            </a:r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r>
              <a:rPr lang="ko-KR" altLang="en-US" b="1" dirty="0" smtClean="0">
                <a:solidFill>
                  <a:schemeClr val="bg1"/>
                </a:solidFill>
              </a:rPr>
              <a:t>개의 위치를 지정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17" y="2833688"/>
            <a:ext cx="499301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759714" y="4522667"/>
            <a:ext cx="307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보너스 번호의 위치 지정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17" y="4964236"/>
            <a:ext cx="5029200" cy="522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068" y="2833688"/>
            <a:ext cx="5019675" cy="360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6325068" y="2409782"/>
            <a:ext cx="307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나머지 버튼의 위치 지정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9717" y="1575689"/>
            <a:ext cx="3071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3600" b="1" dirty="0" smtClean="0">
                <a:solidFill>
                  <a:schemeClr val="bg1"/>
                </a:solidFill>
              </a:rPr>
              <a:t>조회</a:t>
            </a:r>
            <a:endParaRPr lang="en-US" altLang="ko-KR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44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1" y="178828"/>
            <a:ext cx="11191725" cy="6427383"/>
            <a:chOff x="587571" y="162775"/>
            <a:chExt cx="11191725" cy="6427383"/>
          </a:xfrm>
        </p:grpSpPr>
        <p:sp>
          <p:nvSpPr>
            <p:cNvPr id="39" name="직사각형 38"/>
            <p:cNvSpPr/>
            <p:nvPr/>
          </p:nvSpPr>
          <p:spPr>
            <a:xfrm>
              <a:off x="597412" y="1399033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prstClr val="white"/>
                </a:solidFill>
              </a:rPr>
              <a:t>소스 코드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59714" y="273294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9714" y="2409782"/>
            <a:ext cx="307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JSON </a:t>
            </a:r>
            <a:r>
              <a:rPr lang="en-US" altLang="ko-KR" b="1" dirty="0" err="1" smtClean="0">
                <a:solidFill>
                  <a:schemeClr val="bg1"/>
                </a:solidFill>
              </a:rPr>
              <a:t>url</a:t>
            </a:r>
            <a:r>
              <a:rPr lang="ko-KR" altLang="en-US" b="1" dirty="0" smtClean="0">
                <a:solidFill>
                  <a:schemeClr val="bg1"/>
                </a:solidFill>
              </a:rPr>
              <a:t>값을 받아옴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98" y="4543425"/>
            <a:ext cx="497205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9" y="2779114"/>
            <a:ext cx="3706057" cy="1650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759717" y="1575689"/>
            <a:ext cx="3071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3600" b="1" dirty="0" smtClean="0">
                <a:solidFill>
                  <a:schemeClr val="bg1"/>
                </a:solidFill>
              </a:rPr>
              <a:t>조회</a:t>
            </a:r>
            <a:endParaRPr lang="en-US" altLang="ko-KR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57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1" y="178828"/>
            <a:ext cx="11191725" cy="6427383"/>
            <a:chOff x="587571" y="162775"/>
            <a:chExt cx="11191725" cy="6427383"/>
          </a:xfrm>
        </p:grpSpPr>
        <p:sp>
          <p:nvSpPr>
            <p:cNvPr id="39" name="직사각형 38"/>
            <p:cNvSpPr/>
            <p:nvPr/>
          </p:nvSpPr>
          <p:spPr>
            <a:xfrm>
              <a:off x="597412" y="1399033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prstClr val="white"/>
                </a:solidFill>
              </a:rPr>
              <a:t>소스 코드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59714" y="273294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9715" y="2409782"/>
            <a:ext cx="508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받는 숫자 값 범위에 따라 정한 색이 나옴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14" y="2859013"/>
            <a:ext cx="508635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59717" y="1575689"/>
            <a:ext cx="3071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3600" b="1" dirty="0" smtClean="0">
                <a:solidFill>
                  <a:schemeClr val="bg1"/>
                </a:solidFill>
              </a:rPr>
              <a:t>조회</a:t>
            </a:r>
            <a:endParaRPr lang="en-US" altLang="ko-KR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81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1" y="178828"/>
            <a:ext cx="11191725" cy="6427383"/>
            <a:chOff x="587571" y="162775"/>
            <a:chExt cx="11191725" cy="6427383"/>
          </a:xfrm>
        </p:grpSpPr>
        <p:sp>
          <p:nvSpPr>
            <p:cNvPr id="39" name="직사각형 38"/>
            <p:cNvSpPr/>
            <p:nvPr/>
          </p:nvSpPr>
          <p:spPr>
            <a:xfrm>
              <a:off x="597412" y="1399033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prstClr val="white"/>
                </a:solidFill>
              </a:rPr>
              <a:t>소스 코드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59714" y="273294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9714" y="2409782"/>
            <a:ext cx="367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JSON object </a:t>
            </a:r>
            <a:r>
              <a:rPr lang="ko-KR" altLang="en-US" b="1" dirty="0" smtClean="0">
                <a:solidFill>
                  <a:schemeClr val="bg1"/>
                </a:solidFill>
              </a:rPr>
              <a:t>항목들을 </a:t>
            </a:r>
            <a:r>
              <a:rPr lang="ko-KR" altLang="en-US" b="1" dirty="0" err="1" smtClean="0">
                <a:solidFill>
                  <a:schemeClr val="bg1"/>
                </a:solidFill>
              </a:rPr>
              <a:t>가지고옴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17" y="2858123"/>
            <a:ext cx="4524375" cy="148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59717" y="1575689"/>
            <a:ext cx="3071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3600" b="1" dirty="0" smtClean="0">
                <a:solidFill>
                  <a:schemeClr val="bg1"/>
                </a:solidFill>
              </a:rPr>
              <a:t>조회</a:t>
            </a:r>
            <a:endParaRPr lang="en-US" altLang="ko-KR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85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1" y="178828"/>
            <a:ext cx="11191725" cy="6427383"/>
            <a:chOff x="587571" y="162775"/>
            <a:chExt cx="11191725" cy="6427383"/>
          </a:xfrm>
        </p:grpSpPr>
        <p:sp>
          <p:nvSpPr>
            <p:cNvPr id="39" name="직사각형 38"/>
            <p:cNvSpPr/>
            <p:nvPr/>
          </p:nvSpPr>
          <p:spPr>
            <a:xfrm>
              <a:off x="597412" y="1399033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prstClr val="white"/>
                </a:solidFill>
              </a:rPr>
              <a:t>소스 코드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59714" y="273294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9713" y="2409782"/>
            <a:ext cx="4921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직접 입력</a:t>
            </a:r>
            <a:r>
              <a:rPr lang="ko-KR" altLang="en-US" b="1" dirty="0">
                <a:solidFill>
                  <a:schemeClr val="bg1"/>
                </a:solidFill>
              </a:rPr>
              <a:t>을</a:t>
            </a:r>
            <a:r>
              <a:rPr lang="ko-KR" altLang="en-US" b="1" dirty="0" smtClean="0">
                <a:solidFill>
                  <a:schemeClr val="bg1"/>
                </a:solidFill>
              </a:rPr>
              <a:t> 하기 때문에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버튼이 아닌 </a:t>
            </a:r>
            <a:r>
              <a:rPr lang="en-US" altLang="ko-KR" b="1" dirty="0" err="1" smtClean="0">
                <a:solidFill>
                  <a:schemeClr val="bg1"/>
                </a:solidFill>
              </a:rPr>
              <a:t>JTextField</a:t>
            </a:r>
            <a:r>
              <a:rPr lang="ko-KR" altLang="en-US" b="1" dirty="0" smtClean="0">
                <a:solidFill>
                  <a:schemeClr val="bg1"/>
                </a:solidFill>
              </a:rPr>
              <a:t>로 배열을 생성한다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9717" y="1575689"/>
            <a:ext cx="421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3600" b="1" dirty="0" smtClean="0">
                <a:solidFill>
                  <a:schemeClr val="bg1"/>
                </a:solidFill>
              </a:rPr>
              <a:t>수동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번호 </a:t>
            </a:r>
            <a:endParaRPr lang="en-US" altLang="ko-KR" sz="3600" b="1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4" y="3056112"/>
            <a:ext cx="3638550" cy="1462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68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1" y="178828"/>
            <a:ext cx="11191725" cy="6427383"/>
            <a:chOff x="587571" y="162775"/>
            <a:chExt cx="11191725" cy="6427383"/>
          </a:xfrm>
        </p:grpSpPr>
        <p:sp>
          <p:nvSpPr>
            <p:cNvPr id="39" name="직사각형 38"/>
            <p:cNvSpPr/>
            <p:nvPr/>
          </p:nvSpPr>
          <p:spPr>
            <a:xfrm>
              <a:off x="597412" y="1399033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prstClr val="white"/>
                </a:solidFill>
              </a:rPr>
              <a:t>소스 코드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59714" y="273294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9713" y="2409782"/>
            <a:ext cx="492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텍스트 버튼의 위치를 설정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9717" y="1575689"/>
            <a:ext cx="421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3600" b="1" dirty="0" smtClean="0">
                <a:solidFill>
                  <a:schemeClr val="bg1"/>
                </a:solidFill>
              </a:rPr>
              <a:t>수동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번호 </a:t>
            </a:r>
            <a:endParaRPr lang="en-US" altLang="ko-KR" sz="3600" b="1" dirty="0" smtClean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99" y="2943087"/>
            <a:ext cx="49530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619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1" y="178828"/>
            <a:ext cx="11191725" cy="6427383"/>
            <a:chOff x="587571" y="162775"/>
            <a:chExt cx="11191725" cy="6427383"/>
          </a:xfrm>
        </p:grpSpPr>
        <p:sp>
          <p:nvSpPr>
            <p:cNvPr id="39" name="직사각형 38"/>
            <p:cNvSpPr/>
            <p:nvPr/>
          </p:nvSpPr>
          <p:spPr>
            <a:xfrm>
              <a:off x="597412" y="1399033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prstClr val="white"/>
                </a:solidFill>
              </a:rPr>
              <a:t>소스 코드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59714" y="273294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9713" y="2409782"/>
            <a:ext cx="492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9717" y="1575689"/>
            <a:ext cx="421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3600" b="1" dirty="0" smtClean="0">
                <a:solidFill>
                  <a:schemeClr val="bg1"/>
                </a:solidFill>
              </a:rPr>
              <a:t>수동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번호 </a:t>
            </a:r>
            <a:endParaRPr lang="en-US" altLang="ko-KR" sz="3600" b="1" dirty="0" smtClean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2110" y="2415520"/>
            <a:ext cx="5059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입력 값과 출력 값을 비교하는 함수를 생성해서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일치하는 값을 </a:t>
            </a:r>
            <a:r>
              <a:rPr lang="en-US" altLang="ko-KR" b="1" dirty="0" err="1" smtClean="0">
                <a:solidFill>
                  <a:schemeClr val="bg1"/>
                </a:solidFill>
              </a:rPr>
              <a:t>cont</a:t>
            </a:r>
            <a:r>
              <a:rPr lang="ko-KR" altLang="en-US" b="1" dirty="0" smtClean="0">
                <a:solidFill>
                  <a:schemeClr val="bg1"/>
                </a:solidFill>
              </a:rPr>
              <a:t>에 저장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85" y="3284738"/>
            <a:ext cx="43624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670" y="3284738"/>
            <a:ext cx="5114925" cy="29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6121104" y="2415520"/>
            <a:ext cx="5059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비교에서 일치하는 </a:t>
            </a:r>
            <a:r>
              <a:rPr lang="ko-KR" altLang="en-US" b="1" dirty="0" err="1" smtClean="0">
                <a:solidFill>
                  <a:schemeClr val="bg1"/>
                </a:solidFill>
              </a:rPr>
              <a:t>스위치문으로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err="1" smtClean="0">
                <a:solidFill>
                  <a:schemeClr val="bg1"/>
                </a:solidFill>
              </a:rPr>
              <a:t>cont</a:t>
            </a:r>
            <a:r>
              <a:rPr lang="ko-KR" altLang="en-US" b="1" dirty="0" smtClean="0">
                <a:solidFill>
                  <a:schemeClr val="bg1"/>
                </a:solidFill>
              </a:rPr>
              <a:t>에 저장된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개</a:t>
            </a:r>
            <a:r>
              <a:rPr lang="ko-KR" altLang="en-US" b="1" dirty="0">
                <a:solidFill>
                  <a:schemeClr val="bg1"/>
                </a:solidFill>
              </a:rPr>
              <a:t>수</a:t>
            </a:r>
            <a:r>
              <a:rPr lang="ko-KR" altLang="en-US" b="1" dirty="0" smtClean="0">
                <a:solidFill>
                  <a:schemeClr val="bg1"/>
                </a:solidFill>
              </a:rPr>
              <a:t>에 따라 결과를 나타냄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57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1" y="178828"/>
            <a:ext cx="11191725" cy="6427383"/>
            <a:chOff x="587571" y="162775"/>
            <a:chExt cx="11191725" cy="6427383"/>
          </a:xfrm>
        </p:grpSpPr>
        <p:sp>
          <p:nvSpPr>
            <p:cNvPr id="39" name="직사각형 38"/>
            <p:cNvSpPr/>
            <p:nvPr/>
          </p:nvSpPr>
          <p:spPr>
            <a:xfrm>
              <a:off x="597412" y="1399033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prstClr val="white"/>
                </a:solidFill>
              </a:rPr>
              <a:t>소스 코드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59714" y="273294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717" y="1575689"/>
            <a:ext cx="421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3600" b="1" dirty="0" smtClean="0">
                <a:solidFill>
                  <a:schemeClr val="bg1"/>
                </a:solidFill>
              </a:rPr>
              <a:t>수동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번호 </a:t>
            </a:r>
            <a:endParaRPr lang="en-US" altLang="ko-KR" sz="3600" b="1" dirty="0" smtClean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2111" y="2512719"/>
            <a:ext cx="492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Void </a:t>
            </a:r>
            <a:r>
              <a:rPr lang="en-US" altLang="ko-KR" b="1" dirty="0" err="1" smtClean="0">
                <a:solidFill>
                  <a:schemeClr val="bg1"/>
                </a:solidFill>
              </a:rPr>
              <a:t>Showresult</a:t>
            </a:r>
            <a:r>
              <a:rPr lang="ko-KR" altLang="en-US" b="1" dirty="0" smtClean="0">
                <a:solidFill>
                  <a:schemeClr val="bg1"/>
                </a:solidFill>
              </a:rPr>
              <a:t>에서 호출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85" y="3110643"/>
            <a:ext cx="2601851" cy="738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963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1" y="178828"/>
            <a:ext cx="11191725" cy="6427383"/>
            <a:chOff x="587571" y="162775"/>
            <a:chExt cx="11191725" cy="6427383"/>
          </a:xfrm>
        </p:grpSpPr>
        <p:sp>
          <p:nvSpPr>
            <p:cNvPr id="39" name="직사각형 38"/>
            <p:cNvSpPr/>
            <p:nvPr/>
          </p:nvSpPr>
          <p:spPr>
            <a:xfrm>
              <a:off x="597412" y="1399033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prstClr val="white"/>
                </a:solidFill>
              </a:rPr>
              <a:t>소스 코드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59714" y="273294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9717" y="1575689"/>
            <a:ext cx="421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3600" b="1" dirty="0" smtClean="0">
                <a:solidFill>
                  <a:schemeClr val="bg1"/>
                </a:solidFill>
              </a:rPr>
              <a:t>수</a:t>
            </a:r>
            <a:r>
              <a:rPr lang="ko-KR" altLang="en-US" sz="3600" b="1" dirty="0">
                <a:solidFill>
                  <a:schemeClr val="bg1"/>
                </a:solidFill>
              </a:rPr>
              <a:t>동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번호 </a:t>
            </a:r>
            <a:endParaRPr lang="en-US" altLang="ko-KR" sz="3600" b="1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702" y="1500326"/>
            <a:ext cx="6858893" cy="4901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972779" y="2578242"/>
            <a:ext cx="128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실행 결과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44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75907" y="1352550"/>
            <a:ext cx="10780317" cy="5191125"/>
          </a:xfrm>
          <a:prstGeom prst="rect">
            <a:avLst/>
          </a:prstGeom>
          <a:solidFill>
            <a:srgbClr val="304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87571" y="162775"/>
            <a:ext cx="11191725" cy="6380900"/>
            <a:chOff x="587571" y="162775"/>
            <a:chExt cx="11191725" cy="6380900"/>
          </a:xfrm>
        </p:grpSpPr>
        <p:grpSp>
          <p:nvGrpSpPr>
            <p:cNvPr id="3" name="그룹 2"/>
            <p:cNvGrpSpPr/>
            <p:nvPr/>
          </p:nvGrpSpPr>
          <p:grpSpPr>
            <a:xfrm>
              <a:off x="10902760" y="162775"/>
              <a:ext cx="876536" cy="939124"/>
              <a:chOff x="8540560" y="743627"/>
              <a:chExt cx="876536" cy="939124"/>
            </a:xfrm>
          </p:grpSpPr>
          <p:grpSp>
            <p:nvGrpSpPr>
              <p:cNvPr id="6" name="Group 4"/>
              <p:cNvGrpSpPr>
                <a:grpSpLocks noChangeAspect="1"/>
              </p:cNvGrpSpPr>
              <p:nvPr/>
            </p:nvGrpSpPr>
            <p:grpSpPr bwMode="auto">
              <a:xfrm>
                <a:off x="8727960" y="965290"/>
                <a:ext cx="532129" cy="717461"/>
                <a:chOff x="4107" y="-1019"/>
                <a:chExt cx="2943" cy="3968"/>
              </a:xfrm>
              <a:solidFill>
                <a:schemeClr val="bg1"/>
              </a:solidFill>
            </p:grpSpPr>
            <p:sp>
              <p:nvSpPr>
                <p:cNvPr id="8" name="Freeform 5"/>
                <p:cNvSpPr>
                  <a:spLocks noEditPoints="1"/>
                </p:cNvSpPr>
                <p:nvPr/>
              </p:nvSpPr>
              <p:spPr bwMode="auto">
                <a:xfrm>
                  <a:off x="4363" y="-699"/>
                  <a:ext cx="1152" cy="2304"/>
                </a:xfrm>
                <a:custGeom>
                  <a:avLst/>
                  <a:gdLst>
                    <a:gd name="T0" fmla="*/ 455 w 3455"/>
                    <a:gd name="T1" fmla="*/ 1941 h 6912"/>
                    <a:gd name="T2" fmla="*/ 469 w 3455"/>
                    <a:gd name="T3" fmla="*/ 2690 h 6912"/>
                    <a:gd name="T4" fmla="*/ 56 w 3455"/>
                    <a:gd name="T5" fmla="*/ 3166 h 6912"/>
                    <a:gd name="T6" fmla="*/ 108 w 3455"/>
                    <a:gd name="T7" fmla="*/ 3846 h 6912"/>
                    <a:gd name="T8" fmla="*/ 429 w 3455"/>
                    <a:gd name="T9" fmla="*/ 4326 h 6912"/>
                    <a:gd name="T10" fmla="*/ 519 w 3455"/>
                    <a:gd name="T11" fmla="*/ 5099 h 6912"/>
                    <a:gd name="T12" fmla="*/ 961 w 3455"/>
                    <a:gd name="T13" fmla="*/ 5692 h 6912"/>
                    <a:gd name="T14" fmla="*/ 1071 w 3455"/>
                    <a:gd name="T15" fmla="*/ 6157 h 6912"/>
                    <a:gd name="T16" fmla="*/ 1464 w 3455"/>
                    <a:gd name="T17" fmla="*/ 6482 h 6912"/>
                    <a:gd name="T18" fmla="*/ 1935 w 3455"/>
                    <a:gd name="T19" fmla="*/ 6499 h 6912"/>
                    <a:gd name="T20" fmla="*/ 2417 w 3455"/>
                    <a:gd name="T21" fmla="*/ 6863 h 6912"/>
                    <a:gd name="T22" fmla="*/ 2951 w 3455"/>
                    <a:gd name="T23" fmla="*/ 6865 h 6912"/>
                    <a:gd name="T24" fmla="*/ 3344 w 3455"/>
                    <a:gd name="T25" fmla="*/ 6542 h 6912"/>
                    <a:gd name="T26" fmla="*/ 3455 w 3455"/>
                    <a:gd name="T27" fmla="*/ 767 h 6912"/>
                    <a:gd name="T28" fmla="*/ 3303 w 3455"/>
                    <a:gd name="T29" fmla="*/ 308 h 6912"/>
                    <a:gd name="T30" fmla="*/ 2879 w 3455"/>
                    <a:gd name="T31" fmla="*/ 23 h 6912"/>
                    <a:gd name="T32" fmla="*/ 2321 w 3455"/>
                    <a:gd name="T33" fmla="*/ 93 h 6912"/>
                    <a:gd name="T34" fmla="*/ 1832 w 3455"/>
                    <a:gd name="T35" fmla="*/ 391 h 6912"/>
                    <a:gd name="T36" fmla="*/ 1395 w 3455"/>
                    <a:gd name="T37" fmla="*/ 459 h 6912"/>
                    <a:gd name="T38" fmla="*/ 1035 w 3455"/>
                    <a:gd name="T39" fmla="*/ 819 h 6912"/>
                    <a:gd name="T40" fmla="*/ 986 w 3455"/>
                    <a:gd name="T41" fmla="*/ 1346 h 6912"/>
                    <a:gd name="T42" fmla="*/ 2024 w 3455"/>
                    <a:gd name="T43" fmla="*/ 907 h 6912"/>
                    <a:gd name="T44" fmla="*/ 2469 w 3455"/>
                    <a:gd name="T45" fmla="*/ 951 h 6912"/>
                    <a:gd name="T46" fmla="*/ 2430 w 3455"/>
                    <a:gd name="T47" fmla="*/ 483 h 6912"/>
                    <a:gd name="T48" fmla="*/ 2801 w 3455"/>
                    <a:gd name="T49" fmla="*/ 400 h 6912"/>
                    <a:gd name="T50" fmla="*/ 3071 w 3455"/>
                    <a:gd name="T51" fmla="*/ 767 h 6912"/>
                    <a:gd name="T52" fmla="*/ 2871 w 3455"/>
                    <a:gd name="T53" fmla="*/ 6482 h 6912"/>
                    <a:gd name="T54" fmla="*/ 2478 w 3455"/>
                    <a:gd name="T55" fmla="*/ 6466 h 6912"/>
                    <a:gd name="T56" fmla="*/ 2423 w 3455"/>
                    <a:gd name="T57" fmla="*/ 6081 h 6912"/>
                    <a:gd name="T58" fmla="*/ 2066 w 3455"/>
                    <a:gd name="T59" fmla="*/ 5943 h 6912"/>
                    <a:gd name="T60" fmla="*/ 1689 w 3455"/>
                    <a:gd name="T61" fmla="*/ 6142 h 6912"/>
                    <a:gd name="T62" fmla="*/ 1344 w 3455"/>
                    <a:gd name="T63" fmla="*/ 5799 h 6912"/>
                    <a:gd name="T64" fmla="*/ 1545 w 3455"/>
                    <a:gd name="T65" fmla="*/ 5422 h 6912"/>
                    <a:gd name="T66" fmla="*/ 1402 w 3455"/>
                    <a:gd name="T67" fmla="*/ 5066 h 6912"/>
                    <a:gd name="T68" fmla="*/ 872 w 3455"/>
                    <a:gd name="T69" fmla="*/ 4939 h 6912"/>
                    <a:gd name="T70" fmla="*/ 836 w 3455"/>
                    <a:gd name="T71" fmla="*/ 4333 h 6912"/>
                    <a:gd name="T72" fmla="*/ 1402 w 3455"/>
                    <a:gd name="T73" fmla="*/ 4033 h 6912"/>
                    <a:gd name="T74" fmla="*/ 1917 w 3455"/>
                    <a:gd name="T75" fmla="*/ 4549 h 6912"/>
                    <a:gd name="T76" fmla="*/ 2208 w 3455"/>
                    <a:gd name="T77" fmla="*/ 4192 h 6912"/>
                    <a:gd name="T78" fmla="*/ 1759 w 3455"/>
                    <a:gd name="T79" fmla="*/ 3742 h 6912"/>
                    <a:gd name="T80" fmla="*/ 1223 w 3455"/>
                    <a:gd name="T81" fmla="*/ 3655 h 6912"/>
                    <a:gd name="T82" fmla="*/ 653 w 3455"/>
                    <a:gd name="T83" fmla="*/ 3823 h 6912"/>
                    <a:gd name="T84" fmla="*/ 384 w 3455"/>
                    <a:gd name="T85" fmla="*/ 3456 h 6912"/>
                    <a:gd name="T86" fmla="*/ 653 w 3455"/>
                    <a:gd name="T87" fmla="*/ 3089 h 6912"/>
                    <a:gd name="T88" fmla="*/ 1223 w 3455"/>
                    <a:gd name="T89" fmla="*/ 3256 h 6912"/>
                    <a:gd name="T90" fmla="*/ 1759 w 3455"/>
                    <a:gd name="T91" fmla="*/ 3169 h 6912"/>
                    <a:gd name="T92" fmla="*/ 2208 w 3455"/>
                    <a:gd name="T93" fmla="*/ 2720 h 6912"/>
                    <a:gd name="T94" fmla="*/ 1917 w 3455"/>
                    <a:gd name="T95" fmla="*/ 2363 h 6912"/>
                    <a:gd name="T96" fmla="*/ 1402 w 3455"/>
                    <a:gd name="T97" fmla="*/ 2877 h 6912"/>
                    <a:gd name="T98" fmla="*/ 836 w 3455"/>
                    <a:gd name="T99" fmla="*/ 2579 h 6912"/>
                    <a:gd name="T100" fmla="*/ 872 w 3455"/>
                    <a:gd name="T101" fmla="*/ 1973 h 6912"/>
                    <a:gd name="T102" fmla="*/ 1402 w 3455"/>
                    <a:gd name="T103" fmla="*/ 1846 h 6912"/>
                    <a:gd name="T104" fmla="*/ 1545 w 3455"/>
                    <a:gd name="T105" fmla="*/ 1490 h 6912"/>
                    <a:gd name="T106" fmla="*/ 1344 w 3455"/>
                    <a:gd name="T107" fmla="*/ 1111 h 6912"/>
                    <a:gd name="T108" fmla="*/ 1689 w 3455"/>
                    <a:gd name="T109" fmla="*/ 769 h 69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455" h="6912">
                      <a:moveTo>
                        <a:pt x="1008" y="1408"/>
                      </a:moveTo>
                      <a:lnTo>
                        <a:pt x="940" y="1435"/>
                      </a:lnTo>
                      <a:lnTo>
                        <a:pt x="815" y="1504"/>
                      </a:lnTo>
                      <a:lnTo>
                        <a:pt x="701" y="1592"/>
                      </a:lnTo>
                      <a:lnTo>
                        <a:pt x="601" y="1696"/>
                      </a:lnTo>
                      <a:lnTo>
                        <a:pt x="519" y="1813"/>
                      </a:lnTo>
                      <a:lnTo>
                        <a:pt x="455" y="1941"/>
                      </a:lnTo>
                      <a:lnTo>
                        <a:pt x="410" y="2079"/>
                      </a:lnTo>
                      <a:lnTo>
                        <a:pt x="386" y="2227"/>
                      </a:lnTo>
                      <a:lnTo>
                        <a:pt x="384" y="2304"/>
                      </a:lnTo>
                      <a:lnTo>
                        <a:pt x="386" y="2363"/>
                      </a:lnTo>
                      <a:lnTo>
                        <a:pt x="400" y="2477"/>
                      </a:lnTo>
                      <a:lnTo>
                        <a:pt x="429" y="2586"/>
                      </a:lnTo>
                      <a:lnTo>
                        <a:pt x="469" y="2690"/>
                      </a:lnTo>
                      <a:lnTo>
                        <a:pt x="493" y="2740"/>
                      </a:lnTo>
                      <a:lnTo>
                        <a:pt x="440" y="2762"/>
                      </a:lnTo>
                      <a:lnTo>
                        <a:pt x="341" y="2819"/>
                      </a:lnTo>
                      <a:lnTo>
                        <a:pt x="252" y="2888"/>
                      </a:lnTo>
                      <a:lnTo>
                        <a:pt x="172" y="2971"/>
                      </a:lnTo>
                      <a:lnTo>
                        <a:pt x="108" y="3064"/>
                      </a:lnTo>
                      <a:lnTo>
                        <a:pt x="56" y="3166"/>
                      </a:lnTo>
                      <a:lnTo>
                        <a:pt x="20" y="3277"/>
                      </a:lnTo>
                      <a:lnTo>
                        <a:pt x="1" y="3394"/>
                      </a:lnTo>
                      <a:lnTo>
                        <a:pt x="0" y="3456"/>
                      </a:lnTo>
                      <a:lnTo>
                        <a:pt x="1" y="3516"/>
                      </a:lnTo>
                      <a:lnTo>
                        <a:pt x="20" y="3633"/>
                      </a:lnTo>
                      <a:lnTo>
                        <a:pt x="56" y="3744"/>
                      </a:lnTo>
                      <a:lnTo>
                        <a:pt x="108" y="3846"/>
                      </a:lnTo>
                      <a:lnTo>
                        <a:pt x="172" y="3940"/>
                      </a:lnTo>
                      <a:lnTo>
                        <a:pt x="252" y="4022"/>
                      </a:lnTo>
                      <a:lnTo>
                        <a:pt x="341" y="4092"/>
                      </a:lnTo>
                      <a:lnTo>
                        <a:pt x="440" y="4149"/>
                      </a:lnTo>
                      <a:lnTo>
                        <a:pt x="493" y="4170"/>
                      </a:lnTo>
                      <a:lnTo>
                        <a:pt x="469" y="4221"/>
                      </a:lnTo>
                      <a:lnTo>
                        <a:pt x="429" y="4326"/>
                      </a:lnTo>
                      <a:lnTo>
                        <a:pt x="400" y="4435"/>
                      </a:lnTo>
                      <a:lnTo>
                        <a:pt x="386" y="4549"/>
                      </a:lnTo>
                      <a:lnTo>
                        <a:pt x="384" y="4608"/>
                      </a:lnTo>
                      <a:lnTo>
                        <a:pt x="386" y="4684"/>
                      </a:lnTo>
                      <a:lnTo>
                        <a:pt x="410" y="4831"/>
                      </a:lnTo>
                      <a:lnTo>
                        <a:pt x="455" y="4969"/>
                      </a:lnTo>
                      <a:lnTo>
                        <a:pt x="519" y="5099"/>
                      </a:lnTo>
                      <a:lnTo>
                        <a:pt x="601" y="5216"/>
                      </a:lnTo>
                      <a:lnTo>
                        <a:pt x="701" y="5318"/>
                      </a:lnTo>
                      <a:lnTo>
                        <a:pt x="815" y="5406"/>
                      </a:lnTo>
                      <a:lnTo>
                        <a:pt x="940" y="5476"/>
                      </a:lnTo>
                      <a:lnTo>
                        <a:pt x="1008" y="5504"/>
                      </a:lnTo>
                      <a:lnTo>
                        <a:pt x="986" y="5564"/>
                      </a:lnTo>
                      <a:lnTo>
                        <a:pt x="961" y="5692"/>
                      </a:lnTo>
                      <a:lnTo>
                        <a:pt x="960" y="5760"/>
                      </a:lnTo>
                      <a:lnTo>
                        <a:pt x="960" y="5799"/>
                      </a:lnTo>
                      <a:lnTo>
                        <a:pt x="969" y="5877"/>
                      </a:lnTo>
                      <a:lnTo>
                        <a:pt x="983" y="5952"/>
                      </a:lnTo>
                      <a:lnTo>
                        <a:pt x="1006" y="6024"/>
                      </a:lnTo>
                      <a:lnTo>
                        <a:pt x="1035" y="6093"/>
                      </a:lnTo>
                      <a:lnTo>
                        <a:pt x="1071" y="6157"/>
                      </a:lnTo>
                      <a:lnTo>
                        <a:pt x="1113" y="6219"/>
                      </a:lnTo>
                      <a:lnTo>
                        <a:pt x="1159" y="6276"/>
                      </a:lnTo>
                      <a:lnTo>
                        <a:pt x="1211" y="6327"/>
                      </a:lnTo>
                      <a:lnTo>
                        <a:pt x="1268" y="6375"/>
                      </a:lnTo>
                      <a:lnTo>
                        <a:pt x="1330" y="6417"/>
                      </a:lnTo>
                      <a:lnTo>
                        <a:pt x="1395" y="6453"/>
                      </a:lnTo>
                      <a:lnTo>
                        <a:pt x="1464" y="6482"/>
                      </a:lnTo>
                      <a:lnTo>
                        <a:pt x="1536" y="6503"/>
                      </a:lnTo>
                      <a:lnTo>
                        <a:pt x="1611" y="6519"/>
                      </a:lnTo>
                      <a:lnTo>
                        <a:pt x="1689" y="6528"/>
                      </a:lnTo>
                      <a:lnTo>
                        <a:pt x="1727" y="6528"/>
                      </a:lnTo>
                      <a:lnTo>
                        <a:pt x="1763" y="6528"/>
                      </a:lnTo>
                      <a:lnTo>
                        <a:pt x="1832" y="6520"/>
                      </a:lnTo>
                      <a:lnTo>
                        <a:pt x="1935" y="6499"/>
                      </a:lnTo>
                      <a:lnTo>
                        <a:pt x="1998" y="6476"/>
                      </a:lnTo>
                      <a:lnTo>
                        <a:pt x="2023" y="6523"/>
                      </a:lnTo>
                      <a:lnTo>
                        <a:pt x="2082" y="6613"/>
                      </a:lnTo>
                      <a:lnTo>
                        <a:pt x="2152" y="6692"/>
                      </a:lnTo>
                      <a:lnTo>
                        <a:pt x="2231" y="6761"/>
                      </a:lnTo>
                      <a:lnTo>
                        <a:pt x="2321" y="6819"/>
                      </a:lnTo>
                      <a:lnTo>
                        <a:pt x="2417" y="6863"/>
                      </a:lnTo>
                      <a:lnTo>
                        <a:pt x="2521" y="6893"/>
                      </a:lnTo>
                      <a:lnTo>
                        <a:pt x="2630" y="6911"/>
                      </a:lnTo>
                      <a:lnTo>
                        <a:pt x="2688" y="6912"/>
                      </a:lnTo>
                      <a:lnTo>
                        <a:pt x="2727" y="6911"/>
                      </a:lnTo>
                      <a:lnTo>
                        <a:pt x="2804" y="6903"/>
                      </a:lnTo>
                      <a:lnTo>
                        <a:pt x="2879" y="6888"/>
                      </a:lnTo>
                      <a:lnTo>
                        <a:pt x="2951" y="6865"/>
                      </a:lnTo>
                      <a:lnTo>
                        <a:pt x="3020" y="6836"/>
                      </a:lnTo>
                      <a:lnTo>
                        <a:pt x="3085" y="6801"/>
                      </a:lnTo>
                      <a:lnTo>
                        <a:pt x="3147" y="6759"/>
                      </a:lnTo>
                      <a:lnTo>
                        <a:pt x="3203" y="6712"/>
                      </a:lnTo>
                      <a:lnTo>
                        <a:pt x="3256" y="6660"/>
                      </a:lnTo>
                      <a:lnTo>
                        <a:pt x="3303" y="6602"/>
                      </a:lnTo>
                      <a:lnTo>
                        <a:pt x="3344" y="6542"/>
                      </a:lnTo>
                      <a:lnTo>
                        <a:pt x="3380" y="6477"/>
                      </a:lnTo>
                      <a:lnTo>
                        <a:pt x="3409" y="6408"/>
                      </a:lnTo>
                      <a:lnTo>
                        <a:pt x="3431" y="6336"/>
                      </a:lnTo>
                      <a:lnTo>
                        <a:pt x="3446" y="6261"/>
                      </a:lnTo>
                      <a:lnTo>
                        <a:pt x="3455" y="6183"/>
                      </a:lnTo>
                      <a:lnTo>
                        <a:pt x="3455" y="6143"/>
                      </a:lnTo>
                      <a:lnTo>
                        <a:pt x="3455" y="767"/>
                      </a:lnTo>
                      <a:lnTo>
                        <a:pt x="3455" y="728"/>
                      </a:lnTo>
                      <a:lnTo>
                        <a:pt x="3446" y="650"/>
                      </a:lnTo>
                      <a:lnTo>
                        <a:pt x="3431" y="576"/>
                      </a:lnTo>
                      <a:lnTo>
                        <a:pt x="3409" y="504"/>
                      </a:lnTo>
                      <a:lnTo>
                        <a:pt x="3380" y="434"/>
                      </a:lnTo>
                      <a:lnTo>
                        <a:pt x="3344" y="370"/>
                      </a:lnTo>
                      <a:lnTo>
                        <a:pt x="3303" y="308"/>
                      </a:lnTo>
                      <a:lnTo>
                        <a:pt x="3256" y="252"/>
                      </a:lnTo>
                      <a:lnTo>
                        <a:pt x="3203" y="198"/>
                      </a:lnTo>
                      <a:lnTo>
                        <a:pt x="3147" y="152"/>
                      </a:lnTo>
                      <a:lnTo>
                        <a:pt x="3085" y="110"/>
                      </a:lnTo>
                      <a:lnTo>
                        <a:pt x="3020" y="74"/>
                      </a:lnTo>
                      <a:lnTo>
                        <a:pt x="2951" y="46"/>
                      </a:lnTo>
                      <a:lnTo>
                        <a:pt x="2879" y="23"/>
                      </a:lnTo>
                      <a:lnTo>
                        <a:pt x="2804" y="8"/>
                      </a:lnTo>
                      <a:lnTo>
                        <a:pt x="2727" y="0"/>
                      </a:lnTo>
                      <a:lnTo>
                        <a:pt x="2688" y="0"/>
                      </a:lnTo>
                      <a:lnTo>
                        <a:pt x="2630" y="1"/>
                      </a:lnTo>
                      <a:lnTo>
                        <a:pt x="2521" y="17"/>
                      </a:lnTo>
                      <a:lnTo>
                        <a:pt x="2417" y="49"/>
                      </a:lnTo>
                      <a:lnTo>
                        <a:pt x="2321" y="93"/>
                      </a:lnTo>
                      <a:lnTo>
                        <a:pt x="2231" y="151"/>
                      </a:lnTo>
                      <a:lnTo>
                        <a:pt x="2152" y="220"/>
                      </a:lnTo>
                      <a:lnTo>
                        <a:pt x="2082" y="299"/>
                      </a:lnTo>
                      <a:lnTo>
                        <a:pt x="2023" y="387"/>
                      </a:lnTo>
                      <a:lnTo>
                        <a:pt x="1998" y="434"/>
                      </a:lnTo>
                      <a:lnTo>
                        <a:pt x="1935" y="413"/>
                      </a:lnTo>
                      <a:lnTo>
                        <a:pt x="1832" y="391"/>
                      </a:lnTo>
                      <a:lnTo>
                        <a:pt x="1763" y="384"/>
                      </a:lnTo>
                      <a:lnTo>
                        <a:pt x="1727" y="383"/>
                      </a:lnTo>
                      <a:lnTo>
                        <a:pt x="1689" y="384"/>
                      </a:lnTo>
                      <a:lnTo>
                        <a:pt x="1611" y="391"/>
                      </a:lnTo>
                      <a:lnTo>
                        <a:pt x="1536" y="407"/>
                      </a:lnTo>
                      <a:lnTo>
                        <a:pt x="1464" y="430"/>
                      </a:lnTo>
                      <a:lnTo>
                        <a:pt x="1395" y="459"/>
                      </a:lnTo>
                      <a:lnTo>
                        <a:pt x="1330" y="495"/>
                      </a:lnTo>
                      <a:lnTo>
                        <a:pt x="1268" y="535"/>
                      </a:lnTo>
                      <a:lnTo>
                        <a:pt x="1211" y="583"/>
                      </a:lnTo>
                      <a:lnTo>
                        <a:pt x="1159" y="635"/>
                      </a:lnTo>
                      <a:lnTo>
                        <a:pt x="1113" y="692"/>
                      </a:lnTo>
                      <a:lnTo>
                        <a:pt x="1071" y="753"/>
                      </a:lnTo>
                      <a:lnTo>
                        <a:pt x="1035" y="819"/>
                      </a:lnTo>
                      <a:lnTo>
                        <a:pt x="1006" y="888"/>
                      </a:lnTo>
                      <a:lnTo>
                        <a:pt x="983" y="960"/>
                      </a:lnTo>
                      <a:lnTo>
                        <a:pt x="969" y="1035"/>
                      </a:lnTo>
                      <a:lnTo>
                        <a:pt x="960" y="1111"/>
                      </a:lnTo>
                      <a:lnTo>
                        <a:pt x="960" y="1152"/>
                      </a:lnTo>
                      <a:lnTo>
                        <a:pt x="961" y="1218"/>
                      </a:lnTo>
                      <a:lnTo>
                        <a:pt x="986" y="1346"/>
                      </a:lnTo>
                      <a:lnTo>
                        <a:pt x="1008" y="1408"/>
                      </a:lnTo>
                      <a:close/>
                      <a:moveTo>
                        <a:pt x="1727" y="767"/>
                      </a:moveTo>
                      <a:lnTo>
                        <a:pt x="1766" y="769"/>
                      </a:lnTo>
                      <a:lnTo>
                        <a:pt x="1841" y="784"/>
                      </a:lnTo>
                      <a:lnTo>
                        <a:pt x="1910" y="813"/>
                      </a:lnTo>
                      <a:lnTo>
                        <a:pt x="1972" y="855"/>
                      </a:lnTo>
                      <a:lnTo>
                        <a:pt x="2024" y="907"/>
                      </a:lnTo>
                      <a:lnTo>
                        <a:pt x="2066" y="969"/>
                      </a:lnTo>
                      <a:lnTo>
                        <a:pt x="2095" y="1036"/>
                      </a:lnTo>
                      <a:lnTo>
                        <a:pt x="2110" y="1111"/>
                      </a:lnTo>
                      <a:lnTo>
                        <a:pt x="2112" y="1152"/>
                      </a:lnTo>
                      <a:lnTo>
                        <a:pt x="2495" y="1152"/>
                      </a:lnTo>
                      <a:lnTo>
                        <a:pt x="2493" y="1083"/>
                      </a:lnTo>
                      <a:lnTo>
                        <a:pt x="2469" y="951"/>
                      </a:lnTo>
                      <a:lnTo>
                        <a:pt x="2423" y="829"/>
                      </a:lnTo>
                      <a:lnTo>
                        <a:pt x="2358" y="718"/>
                      </a:lnTo>
                      <a:lnTo>
                        <a:pt x="2318" y="666"/>
                      </a:lnTo>
                      <a:lnTo>
                        <a:pt x="2328" y="636"/>
                      </a:lnTo>
                      <a:lnTo>
                        <a:pt x="2354" y="580"/>
                      </a:lnTo>
                      <a:lnTo>
                        <a:pt x="2388" y="528"/>
                      </a:lnTo>
                      <a:lnTo>
                        <a:pt x="2430" y="483"/>
                      </a:lnTo>
                      <a:lnTo>
                        <a:pt x="2478" y="446"/>
                      </a:lnTo>
                      <a:lnTo>
                        <a:pt x="2532" y="416"/>
                      </a:lnTo>
                      <a:lnTo>
                        <a:pt x="2591" y="396"/>
                      </a:lnTo>
                      <a:lnTo>
                        <a:pt x="2655" y="384"/>
                      </a:lnTo>
                      <a:lnTo>
                        <a:pt x="2688" y="383"/>
                      </a:lnTo>
                      <a:lnTo>
                        <a:pt x="2727" y="384"/>
                      </a:lnTo>
                      <a:lnTo>
                        <a:pt x="2801" y="400"/>
                      </a:lnTo>
                      <a:lnTo>
                        <a:pt x="2871" y="429"/>
                      </a:lnTo>
                      <a:lnTo>
                        <a:pt x="2932" y="470"/>
                      </a:lnTo>
                      <a:lnTo>
                        <a:pt x="2984" y="522"/>
                      </a:lnTo>
                      <a:lnTo>
                        <a:pt x="3026" y="584"/>
                      </a:lnTo>
                      <a:lnTo>
                        <a:pt x="3055" y="653"/>
                      </a:lnTo>
                      <a:lnTo>
                        <a:pt x="3069" y="728"/>
                      </a:lnTo>
                      <a:lnTo>
                        <a:pt x="3071" y="767"/>
                      </a:lnTo>
                      <a:lnTo>
                        <a:pt x="3071" y="6143"/>
                      </a:lnTo>
                      <a:lnTo>
                        <a:pt x="3069" y="6183"/>
                      </a:lnTo>
                      <a:lnTo>
                        <a:pt x="3055" y="6258"/>
                      </a:lnTo>
                      <a:lnTo>
                        <a:pt x="3026" y="6327"/>
                      </a:lnTo>
                      <a:lnTo>
                        <a:pt x="2984" y="6388"/>
                      </a:lnTo>
                      <a:lnTo>
                        <a:pt x="2932" y="6440"/>
                      </a:lnTo>
                      <a:lnTo>
                        <a:pt x="2871" y="6482"/>
                      </a:lnTo>
                      <a:lnTo>
                        <a:pt x="2801" y="6510"/>
                      </a:lnTo>
                      <a:lnTo>
                        <a:pt x="2727" y="6526"/>
                      </a:lnTo>
                      <a:lnTo>
                        <a:pt x="2688" y="6528"/>
                      </a:lnTo>
                      <a:lnTo>
                        <a:pt x="2655" y="6526"/>
                      </a:lnTo>
                      <a:lnTo>
                        <a:pt x="2591" y="6516"/>
                      </a:lnTo>
                      <a:lnTo>
                        <a:pt x="2532" y="6494"/>
                      </a:lnTo>
                      <a:lnTo>
                        <a:pt x="2478" y="6466"/>
                      </a:lnTo>
                      <a:lnTo>
                        <a:pt x="2430" y="6427"/>
                      </a:lnTo>
                      <a:lnTo>
                        <a:pt x="2388" y="6382"/>
                      </a:lnTo>
                      <a:lnTo>
                        <a:pt x="2354" y="6330"/>
                      </a:lnTo>
                      <a:lnTo>
                        <a:pt x="2328" y="6274"/>
                      </a:lnTo>
                      <a:lnTo>
                        <a:pt x="2318" y="6244"/>
                      </a:lnTo>
                      <a:lnTo>
                        <a:pt x="2358" y="6193"/>
                      </a:lnTo>
                      <a:lnTo>
                        <a:pt x="2423" y="6081"/>
                      </a:lnTo>
                      <a:lnTo>
                        <a:pt x="2469" y="5960"/>
                      </a:lnTo>
                      <a:lnTo>
                        <a:pt x="2493" y="5828"/>
                      </a:lnTo>
                      <a:lnTo>
                        <a:pt x="2495" y="5760"/>
                      </a:lnTo>
                      <a:lnTo>
                        <a:pt x="2112" y="5760"/>
                      </a:lnTo>
                      <a:lnTo>
                        <a:pt x="2110" y="5799"/>
                      </a:lnTo>
                      <a:lnTo>
                        <a:pt x="2095" y="5874"/>
                      </a:lnTo>
                      <a:lnTo>
                        <a:pt x="2066" y="5943"/>
                      </a:lnTo>
                      <a:lnTo>
                        <a:pt x="2024" y="6005"/>
                      </a:lnTo>
                      <a:lnTo>
                        <a:pt x="1972" y="6057"/>
                      </a:lnTo>
                      <a:lnTo>
                        <a:pt x="1910" y="6098"/>
                      </a:lnTo>
                      <a:lnTo>
                        <a:pt x="1841" y="6127"/>
                      </a:lnTo>
                      <a:lnTo>
                        <a:pt x="1766" y="6142"/>
                      </a:lnTo>
                      <a:lnTo>
                        <a:pt x="1727" y="6143"/>
                      </a:lnTo>
                      <a:lnTo>
                        <a:pt x="1689" y="6142"/>
                      </a:lnTo>
                      <a:lnTo>
                        <a:pt x="1614" y="6127"/>
                      </a:lnTo>
                      <a:lnTo>
                        <a:pt x="1545" y="6098"/>
                      </a:lnTo>
                      <a:lnTo>
                        <a:pt x="1483" y="6057"/>
                      </a:lnTo>
                      <a:lnTo>
                        <a:pt x="1431" y="6005"/>
                      </a:lnTo>
                      <a:lnTo>
                        <a:pt x="1389" y="5943"/>
                      </a:lnTo>
                      <a:lnTo>
                        <a:pt x="1360" y="5874"/>
                      </a:lnTo>
                      <a:lnTo>
                        <a:pt x="1344" y="5799"/>
                      </a:lnTo>
                      <a:lnTo>
                        <a:pt x="1343" y="5760"/>
                      </a:lnTo>
                      <a:lnTo>
                        <a:pt x="1344" y="5720"/>
                      </a:lnTo>
                      <a:lnTo>
                        <a:pt x="1360" y="5645"/>
                      </a:lnTo>
                      <a:lnTo>
                        <a:pt x="1389" y="5576"/>
                      </a:lnTo>
                      <a:lnTo>
                        <a:pt x="1431" y="5515"/>
                      </a:lnTo>
                      <a:lnTo>
                        <a:pt x="1483" y="5463"/>
                      </a:lnTo>
                      <a:lnTo>
                        <a:pt x="1545" y="5422"/>
                      </a:lnTo>
                      <a:lnTo>
                        <a:pt x="1614" y="5393"/>
                      </a:lnTo>
                      <a:lnTo>
                        <a:pt x="1689" y="5377"/>
                      </a:lnTo>
                      <a:lnTo>
                        <a:pt x="1727" y="5376"/>
                      </a:lnTo>
                      <a:lnTo>
                        <a:pt x="1727" y="4991"/>
                      </a:lnTo>
                      <a:lnTo>
                        <a:pt x="1658" y="4994"/>
                      </a:lnTo>
                      <a:lnTo>
                        <a:pt x="1526" y="5018"/>
                      </a:lnTo>
                      <a:lnTo>
                        <a:pt x="1402" y="5066"/>
                      </a:lnTo>
                      <a:lnTo>
                        <a:pt x="1290" y="5132"/>
                      </a:lnTo>
                      <a:lnTo>
                        <a:pt x="1238" y="5172"/>
                      </a:lnTo>
                      <a:lnTo>
                        <a:pt x="1189" y="5162"/>
                      </a:lnTo>
                      <a:lnTo>
                        <a:pt x="1095" y="5126"/>
                      </a:lnTo>
                      <a:lnTo>
                        <a:pt x="1010" y="5077"/>
                      </a:lnTo>
                      <a:lnTo>
                        <a:pt x="936" y="5014"/>
                      </a:lnTo>
                      <a:lnTo>
                        <a:pt x="872" y="4939"/>
                      </a:lnTo>
                      <a:lnTo>
                        <a:pt x="822" y="4854"/>
                      </a:lnTo>
                      <a:lnTo>
                        <a:pt x="787" y="4761"/>
                      </a:lnTo>
                      <a:lnTo>
                        <a:pt x="770" y="4660"/>
                      </a:lnTo>
                      <a:lnTo>
                        <a:pt x="767" y="4608"/>
                      </a:lnTo>
                      <a:lnTo>
                        <a:pt x="770" y="4549"/>
                      </a:lnTo>
                      <a:lnTo>
                        <a:pt x="793" y="4437"/>
                      </a:lnTo>
                      <a:lnTo>
                        <a:pt x="836" y="4333"/>
                      </a:lnTo>
                      <a:lnTo>
                        <a:pt x="898" y="4241"/>
                      </a:lnTo>
                      <a:lnTo>
                        <a:pt x="977" y="4163"/>
                      </a:lnTo>
                      <a:lnTo>
                        <a:pt x="1069" y="4101"/>
                      </a:lnTo>
                      <a:lnTo>
                        <a:pt x="1172" y="4056"/>
                      </a:lnTo>
                      <a:lnTo>
                        <a:pt x="1284" y="4033"/>
                      </a:lnTo>
                      <a:lnTo>
                        <a:pt x="1343" y="4032"/>
                      </a:lnTo>
                      <a:lnTo>
                        <a:pt x="1402" y="4033"/>
                      </a:lnTo>
                      <a:lnTo>
                        <a:pt x="1514" y="4056"/>
                      </a:lnTo>
                      <a:lnTo>
                        <a:pt x="1618" y="4101"/>
                      </a:lnTo>
                      <a:lnTo>
                        <a:pt x="1710" y="4163"/>
                      </a:lnTo>
                      <a:lnTo>
                        <a:pt x="1788" y="4241"/>
                      </a:lnTo>
                      <a:lnTo>
                        <a:pt x="1851" y="4333"/>
                      </a:lnTo>
                      <a:lnTo>
                        <a:pt x="1894" y="4437"/>
                      </a:lnTo>
                      <a:lnTo>
                        <a:pt x="1917" y="4549"/>
                      </a:lnTo>
                      <a:lnTo>
                        <a:pt x="1919" y="4608"/>
                      </a:lnTo>
                      <a:lnTo>
                        <a:pt x="2303" y="4608"/>
                      </a:lnTo>
                      <a:lnTo>
                        <a:pt x="2302" y="4558"/>
                      </a:lnTo>
                      <a:lnTo>
                        <a:pt x="2293" y="4461"/>
                      </a:lnTo>
                      <a:lnTo>
                        <a:pt x="2273" y="4367"/>
                      </a:lnTo>
                      <a:lnTo>
                        <a:pt x="2246" y="4278"/>
                      </a:lnTo>
                      <a:lnTo>
                        <a:pt x="2208" y="4192"/>
                      </a:lnTo>
                      <a:lnTo>
                        <a:pt x="2165" y="4110"/>
                      </a:lnTo>
                      <a:lnTo>
                        <a:pt x="2113" y="4033"/>
                      </a:lnTo>
                      <a:lnTo>
                        <a:pt x="2054" y="3963"/>
                      </a:lnTo>
                      <a:lnTo>
                        <a:pt x="1989" y="3897"/>
                      </a:lnTo>
                      <a:lnTo>
                        <a:pt x="1917" y="3837"/>
                      </a:lnTo>
                      <a:lnTo>
                        <a:pt x="1841" y="3787"/>
                      </a:lnTo>
                      <a:lnTo>
                        <a:pt x="1759" y="3742"/>
                      </a:lnTo>
                      <a:lnTo>
                        <a:pt x="1674" y="3705"/>
                      </a:lnTo>
                      <a:lnTo>
                        <a:pt x="1583" y="3678"/>
                      </a:lnTo>
                      <a:lnTo>
                        <a:pt x="1490" y="3657"/>
                      </a:lnTo>
                      <a:lnTo>
                        <a:pt x="1393" y="3649"/>
                      </a:lnTo>
                      <a:lnTo>
                        <a:pt x="1343" y="3647"/>
                      </a:lnTo>
                      <a:lnTo>
                        <a:pt x="1303" y="3647"/>
                      </a:lnTo>
                      <a:lnTo>
                        <a:pt x="1223" y="3655"/>
                      </a:lnTo>
                      <a:lnTo>
                        <a:pt x="1108" y="3676"/>
                      </a:lnTo>
                      <a:lnTo>
                        <a:pt x="963" y="3728"/>
                      </a:lnTo>
                      <a:lnTo>
                        <a:pt x="829" y="3800"/>
                      </a:lnTo>
                      <a:lnTo>
                        <a:pt x="767" y="3845"/>
                      </a:lnTo>
                      <a:lnTo>
                        <a:pt x="767" y="3839"/>
                      </a:lnTo>
                      <a:lnTo>
                        <a:pt x="728" y="3837"/>
                      </a:lnTo>
                      <a:lnTo>
                        <a:pt x="653" y="3823"/>
                      </a:lnTo>
                      <a:lnTo>
                        <a:pt x="584" y="3794"/>
                      </a:lnTo>
                      <a:lnTo>
                        <a:pt x="524" y="3753"/>
                      </a:lnTo>
                      <a:lnTo>
                        <a:pt x="470" y="3701"/>
                      </a:lnTo>
                      <a:lnTo>
                        <a:pt x="430" y="3639"/>
                      </a:lnTo>
                      <a:lnTo>
                        <a:pt x="400" y="3570"/>
                      </a:lnTo>
                      <a:lnTo>
                        <a:pt x="386" y="3495"/>
                      </a:lnTo>
                      <a:lnTo>
                        <a:pt x="384" y="3456"/>
                      </a:lnTo>
                      <a:lnTo>
                        <a:pt x="386" y="3416"/>
                      </a:lnTo>
                      <a:lnTo>
                        <a:pt x="400" y="3341"/>
                      </a:lnTo>
                      <a:lnTo>
                        <a:pt x="430" y="3272"/>
                      </a:lnTo>
                      <a:lnTo>
                        <a:pt x="470" y="3211"/>
                      </a:lnTo>
                      <a:lnTo>
                        <a:pt x="524" y="3159"/>
                      </a:lnTo>
                      <a:lnTo>
                        <a:pt x="584" y="3117"/>
                      </a:lnTo>
                      <a:lnTo>
                        <a:pt x="653" y="3089"/>
                      </a:lnTo>
                      <a:lnTo>
                        <a:pt x="728" y="3073"/>
                      </a:lnTo>
                      <a:lnTo>
                        <a:pt x="767" y="3071"/>
                      </a:lnTo>
                      <a:lnTo>
                        <a:pt x="767" y="3067"/>
                      </a:lnTo>
                      <a:lnTo>
                        <a:pt x="829" y="3110"/>
                      </a:lnTo>
                      <a:lnTo>
                        <a:pt x="963" y="3184"/>
                      </a:lnTo>
                      <a:lnTo>
                        <a:pt x="1108" y="3234"/>
                      </a:lnTo>
                      <a:lnTo>
                        <a:pt x="1223" y="3256"/>
                      </a:lnTo>
                      <a:lnTo>
                        <a:pt x="1303" y="3263"/>
                      </a:lnTo>
                      <a:lnTo>
                        <a:pt x="1343" y="3263"/>
                      </a:lnTo>
                      <a:lnTo>
                        <a:pt x="1393" y="3263"/>
                      </a:lnTo>
                      <a:lnTo>
                        <a:pt x="1490" y="3253"/>
                      </a:lnTo>
                      <a:lnTo>
                        <a:pt x="1583" y="3234"/>
                      </a:lnTo>
                      <a:lnTo>
                        <a:pt x="1674" y="3205"/>
                      </a:lnTo>
                      <a:lnTo>
                        <a:pt x="1759" y="3169"/>
                      </a:lnTo>
                      <a:lnTo>
                        <a:pt x="1841" y="3125"/>
                      </a:lnTo>
                      <a:lnTo>
                        <a:pt x="1917" y="3073"/>
                      </a:lnTo>
                      <a:lnTo>
                        <a:pt x="1989" y="3014"/>
                      </a:lnTo>
                      <a:lnTo>
                        <a:pt x="2054" y="2949"/>
                      </a:lnTo>
                      <a:lnTo>
                        <a:pt x="2113" y="2878"/>
                      </a:lnTo>
                      <a:lnTo>
                        <a:pt x="2165" y="2801"/>
                      </a:lnTo>
                      <a:lnTo>
                        <a:pt x="2208" y="2720"/>
                      </a:lnTo>
                      <a:lnTo>
                        <a:pt x="2246" y="2634"/>
                      </a:lnTo>
                      <a:lnTo>
                        <a:pt x="2273" y="2543"/>
                      </a:lnTo>
                      <a:lnTo>
                        <a:pt x="2293" y="2449"/>
                      </a:lnTo>
                      <a:lnTo>
                        <a:pt x="2302" y="2353"/>
                      </a:lnTo>
                      <a:lnTo>
                        <a:pt x="2303" y="2304"/>
                      </a:lnTo>
                      <a:lnTo>
                        <a:pt x="1919" y="2304"/>
                      </a:lnTo>
                      <a:lnTo>
                        <a:pt x="1917" y="2363"/>
                      </a:lnTo>
                      <a:lnTo>
                        <a:pt x="1894" y="2475"/>
                      </a:lnTo>
                      <a:lnTo>
                        <a:pt x="1851" y="2579"/>
                      </a:lnTo>
                      <a:lnTo>
                        <a:pt x="1788" y="2670"/>
                      </a:lnTo>
                      <a:lnTo>
                        <a:pt x="1710" y="2749"/>
                      </a:lnTo>
                      <a:lnTo>
                        <a:pt x="1618" y="2811"/>
                      </a:lnTo>
                      <a:lnTo>
                        <a:pt x="1514" y="2854"/>
                      </a:lnTo>
                      <a:lnTo>
                        <a:pt x="1402" y="2877"/>
                      </a:lnTo>
                      <a:lnTo>
                        <a:pt x="1343" y="2880"/>
                      </a:lnTo>
                      <a:lnTo>
                        <a:pt x="1284" y="2877"/>
                      </a:lnTo>
                      <a:lnTo>
                        <a:pt x="1172" y="2854"/>
                      </a:lnTo>
                      <a:lnTo>
                        <a:pt x="1069" y="2811"/>
                      </a:lnTo>
                      <a:lnTo>
                        <a:pt x="977" y="2749"/>
                      </a:lnTo>
                      <a:lnTo>
                        <a:pt x="898" y="2670"/>
                      </a:lnTo>
                      <a:lnTo>
                        <a:pt x="836" y="2579"/>
                      </a:lnTo>
                      <a:lnTo>
                        <a:pt x="793" y="2475"/>
                      </a:lnTo>
                      <a:lnTo>
                        <a:pt x="770" y="2363"/>
                      </a:lnTo>
                      <a:lnTo>
                        <a:pt x="767" y="2304"/>
                      </a:lnTo>
                      <a:lnTo>
                        <a:pt x="770" y="2250"/>
                      </a:lnTo>
                      <a:lnTo>
                        <a:pt x="787" y="2151"/>
                      </a:lnTo>
                      <a:lnTo>
                        <a:pt x="822" y="2057"/>
                      </a:lnTo>
                      <a:lnTo>
                        <a:pt x="872" y="1973"/>
                      </a:lnTo>
                      <a:lnTo>
                        <a:pt x="936" y="1898"/>
                      </a:lnTo>
                      <a:lnTo>
                        <a:pt x="1010" y="1834"/>
                      </a:lnTo>
                      <a:lnTo>
                        <a:pt x="1095" y="1784"/>
                      </a:lnTo>
                      <a:lnTo>
                        <a:pt x="1189" y="1749"/>
                      </a:lnTo>
                      <a:lnTo>
                        <a:pt x="1238" y="1738"/>
                      </a:lnTo>
                      <a:lnTo>
                        <a:pt x="1290" y="1778"/>
                      </a:lnTo>
                      <a:lnTo>
                        <a:pt x="1402" y="1846"/>
                      </a:lnTo>
                      <a:lnTo>
                        <a:pt x="1526" y="1892"/>
                      </a:lnTo>
                      <a:lnTo>
                        <a:pt x="1658" y="1918"/>
                      </a:lnTo>
                      <a:lnTo>
                        <a:pt x="1727" y="1919"/>
                      </a:lnTo>
                      <a:lnTo>
                        <a:pt x="1727" y="1535"/>
                      </a:lnTo>
                      <a:lnTo>
                        <a:pt x="1689" y="1533"/>
                      </a:lnTo>
                      <a:lnTo>
                        <a:pt x="1614" y="1519"/>
                      </a:lnTo>
                      <a:lnTo>
                        <a:pt x="1545" y="1490"/>
                      </a:lnTo>
                      <a:lnTo>
                        <a:pt x="1483" y="1448"/>
                      </a:lnTo>
                      <a:lnTo>
                        <a:pt x="1431" y="1396"/>
                      </a:lnTo>
                      <a:lnTo>
                        <a:pt x="1389" y="1335"/>
                      </a:lnTo>
                      <a:lnTo>
                        <a:pt x="1360" y="1265"/>
                      </a:lnTo>
                      <a:lnTo>
                        <a:pt x="1344" y="1191"/>
                      </a:lnTo>
                      <a:lnTo>
                        <a:pt x="1343" y="1152"/>
                      </a:lnTo>
                      <a:lnTo>
                        <a:pt x="1344" y="1111"/>
                      </a:lnTo>
                      <a:lnTo>
                        <a:pt x="1360" y="1036"/>
                      </a:lnTo>
                      <a:lnTo>
                        <a:pt x="1389" y="969"/>
                      </a:lnTo>
                      <a:lnTo>
                        <a:pt x="1431" y="907"/>
                      </a:lnTo>
                      <a:lnTo>
                        <a:pt x="1483" y="855"/>
                      </a:lnTo>
                      <a:lnTo>
                        <a:pt x="1545" y="813"/>
                      </a:lnTo>
                      <a:lnTo>
                        <a:pt x="1614" y="784"/>
                      </a:lnTo>
                      <a:lnTo>
                        <a:pt x="1689" y="769"/>
                      </a:lnTo>
                      <a:lnTo>
                        <a:pt x="1727" y="76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" name="Freeform 6"/>
                <p:cNvSpPr>
                  <a:spLocks noEditPoints="1"/>
                </p:cNvSpPr>
                <p:nvPr/>
              </p:nvSpPr>
              <p:spPr bwMode="auto">
                <a:xfrm>
                  <a:off x="5643" y="-699"/>
                  <a:ext cx="1152" cy="2304"/>
                </a:xfrm>
                <a:custGeom>
                  <a:avLst/>
                  <a:gdLst>
                    <a:gd name="T0" fmla="*/ 1373 w 3455"/>
                    <a:gd name="T1" fmla="*/ 299 h 6912"/>
                    <a:gd name="T2" fmla="*/ 767 w 3455"/>
                    <a:gd name="T3" fmla="*/ 0 h 6912"/>
                    <a:gd name="T4" fmla="*/ 308 w 3455"/>
                    <a:gd name="T5" fmla="*/ 152 h 6912"/>
                    <a:gd name="T6" fmla="*/ 23 w 3455"/>
                    <a:gd name="T7" fmla="*/ 576 h 6912"/>
                    <a:gd name="T8" fmla="*/ 23 w 3455"/>
                    <a:gd name="T9" fmla="*/ 6336 h 6912"/>
                    <a:gd name="T10" fmla="*/ 308 w 3455"/>
                    <a:gd name="T11" fmla="*/ 6759 h 6912"/>
                    <a:gd name="T12" fmla="*/ 767 w 3455"/>
                    <a:gd name="T13" fmla="*/ 6912 h 6912"/>
                    <a:gd name="T14" fmla="*/ 1373 w 3455"/>
                    <a:gd name="T15" fmla="*/ 6613 h 6912"/>
                    <a:gd name="T16" fmla="*/ 1766 w 3455"/>
                    <a:gd name="T17" fmla="*/ 6528 h 6912"/>
                    <a:gd name="T18" fmla="*/ 2243 w 3455"/>
                    <a:gd name="T19" fmla="*/ 6327 h 6912"/>
                    <a:gd name="T20" fmla="*/ 2486 w 3455"/>
                    <a:gd name="T21" fmla="*/ 5877 h 6912"/>
                    <a:gd name="T22" fmla="*/ 2640 w 3455"/>
                    <a:gd name="T23" fmla="*/ 5406 h 6912"/>
                    <a:gd name="T24" fmla="*/ 3071 w 3455"/>
                    <a:gd name="T25" fmla="*/ 4608 h 6912"/>
                    <a:gd name="T26" fmla="*/ 3114 w 3455"/>
                    <a:gd name="T27" fmla="*/ 4092 h 6912"/>
                    <a:gd name="T28" fmla="*/ 3455 w 3455"/>
                    <a:gd name="T29" fmla="*/ 3456 h 6912"/>
                    <a:gd name="T30" fmla="*/ 3114 w 3455"/>
                    <a:gd name="T31" fmla="*/ 2819 h 6912"/>
                    <a:gd name="T32" fmla="*/ 3071 w 3455"/>
                    <a:gd name="T33" fmla="*/ 2304 h 6912"/>
                    <a:gd name="T34" fmla="*/ 2640 w 3455"/>
                    <a:gd name="T35" fmla="*/ 1504 h 6912"/>
                    <a:gd name="T36" fmla="*/ 2486 w 3455"/>
                    <a:gd name="T37" fmla="*/ 1035 h 6912"/>
                    <a:gd name="T38" fmla="*/ 2243 w 3455"/>
                    <a:gd name="T39" fmla="*/ 583 h 6912"/>
                    <a:gd name="T40" fmla="*/ 1766 w 3455"/>
                    <a:gd name="T41" fmla="*/ 384 h 6912"/>
                    <a:gd name="T42" fmla="*/ 2477 w 3455"/>
                    <a:gd name="T43" fmla="*/ 2749 h 6912"/>
                    <a:gd name="T44" fmla="*/ 1837 w 3455"/>
                    <a:gd name="T45" fmla="*/ 2811 h 6912"/>
                    <a:gd name="T46" fmla="*/ 1151 w 3455"/>
                    <a:gd name="T47" fmla="*/ 2304 h 6912"/>
                    <a:gd name="T48" fmla="*/ 1341 w 3455"/>
                    <a:gd name="T49" fmla="*/ 2878 h 6912"/>
                    <a:gd name="T50" fmla="*/ 1871 w 3455"/>
                    <a:gd name="T51" fmla="*/ 3234 h 6912"/>
                    <a:gd name="T52" fmla="*/ 2492 w 3455"/>
                    <a:gd name="T53" fmla="*/ 3184 h 6912"/>
                    <a:gd name="T54" fmla="*/ 2931 w 3455"/>
                    <a:gd name="T55" fmla="*/ 3159 h 6912"/>
                    <a:gd name="T56" fmla="*/ 3053 w 3455"/>
                    <a:gd name="T57" fmla="*/ 3570 h 6912"/>
                    <a:gd name="T58" fmla="*/ 2686 w 3455"/>
                    <a:gd name="T59" fmla="*/ 3839 h 6912"/>
                    <a:gd name="T60" fmla="*/ 2110 w 3455"/>
                    <a:gd name="T61" fmla="*/ 3647 h 6912"/>
                    <a:gd name="T62" fmla="*/ 1537 w 3455"/>
                    <a:gd name="T63" fmla="*/ 3837 h 6912"/>
                    <a:gd name="T64" fmla="*/ 1180 w 3455"/>
                    <a:gd name="T65" fmla="*/ 4367 h 6912"/>
                    <a:gd name="T66" fmla="*/ 1603 w 3455"/>
                    <a:gd name="T67" fmla="*/ 4333 h 6912"/>
                    <a:gd name="T68" fmla="*/ 2169 w 3455"/>
                    <a:gd name="T69" fmla="*/ 4033 h 6912"/>
                    <a:gd name="T70" fmla="*/ 2685 w 3455"/>
                    <a:gd name="T71" fmla="*/ 4549 h 6912"/>
                    <a:gd name="T72" fmla="*/ 2444 w 3455"/>
                    <a:gd name="T73" fmla="*/ 5077 h 6912"/>
                    <a:gd name="T74" fmla="*/ 1796 w 3455"/>
                    <a:gd name="T75" fmla="*/ 4994 h 6912"/>
                    <a:gd name="T76" fmla="*/ 2024 w 3455"/>
                    <a:gd name="T77" fmla="*/ 5515 h 6912"/>
                    <a:gd name="T78" fmla="*/ 2064 w 3455"/>
                    <a:gd name="T79" fmla="*/ 5943 h 6912"/>
                    <a:gd name="T80" fmla="*/ 1687 w 3455"/>
                    <a:gd name="T81" fmla="*/ 6142 h 6912"/>
                    <a:gd name="T82" fmla="*/ 1344 w 3455"/>
                    <a:gd name="T83" fmla="*/ 5799 h 6912"/>
                    <a:gd name="T84" fmla="*/ 1136 w 3455"/>
                    <a:gd name="T85" fmla="*/ 6244 h 6912"/>
                    <a:gd name="T86" fmla="*/ 863 w 3455"/>
                    <a:gd name="T87" fmla="*/ 6516 h 6912"/>
                    <a:gd name="T88" fmla="*/ 470 w 3455"/>
                    <a:gd name="T89" fmla="*/ 6388 h 6912"/>
                    <a:gd name="T90" fmla="*/ 400 w 3455"/>
                    <a:gd name="T91" fmla="*/ 653 h 6912"/>
                    <a:gd name="T92" fmla="*/ 767 w 3455"/>
                    <a:gd name="T93" fmla="*/ 383 h 6912"/>
                    <a:gd name="T94" fmla="*/ 1101 w 3455"/>
                    <a:gd name="T95" fmla="*/ 580 h 6912"/>
                    <a:gd name="T96" fmla="*/ 958 w 3455"/>
                    <a:gd name="T97" fmla="*/ 1152 h 6912"/>
                    <a:gd name="T98" fmla="*/ 1543 w 3455"/>
                    <a:gd name="T99" fmla="*/ 813 h 6912"/>
                    <a:gd name="T100" fmla="*/ 1971 w 3455"/>
                    <a:gd name="T101" fmla="*/ 855 h 6912"/>
                    <a:gd name="T102" fmla="*/ 2094 w 3455"/>
                    <a:gd name="T103" fmla="*/ 1265 h 6912"/>
                    <a:gd name="T104" fmla="*/ 1727 w 3455"/>
                    <a:gd name="T105" fmla="*/ 1535 h 6912"/>
                    <a:gd name="T106" fmla="*/ 2266 w 3455"/>
                    <a:gd name="T107" fmla="*/ 1749 h 6912"/>
                    <a:gd name="T108" fmla="*/ 2685 w 3455"/>
                    <a:gd name="T109" fmla="*/ 2250 h 69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455" h="6912">
                      <a:moveTo>
                        <a:pt x="1727" y="383"/>
                      </a:moveTo>
                      <a:lnTo>
                        <a:pt x="1691" y="384"/>
                      </a:lnTo>
                      <a:lnTo>
                        <a:pt x="1621" y="391"/>
                      </a:lnTo>
                      <a:lnTo>
                        <a:pt x="1520" y="413"/>
                      </a:lnTo>
                      <a:lnTo>
                        <a:pt x="1457" y="434"/>
                      </a:lnTo>
                      <a:lnTo>
                        <a:pt x="1432" y="387"/>
                      </a:lnTo>
                      <a:lnTo>
                        <a:pt x="1373" y="299"/>
                      </a:lnTo>
                      <a:lnTo>
                        <a:pt x="1303" y="220"/>
                      </a:lnTo>
                      <a:lnTo>
                        <a:pt x="1223" y="151"/>
                      </a:lnTo>
                      <a:lnTo>
                        <a:pt x="1134" y="93"/>
                      </a:lnTo>
                      <a:lnTo>
                        <a:pt x="1036" y="49"/>
                      </a:lnTo>
                      <a:lnTo>
                        <a:pt x="933" y="17"/>
                      </a:lnTo>
                      <a:lnTo>
                        <a:pt x="823" y="1"/>
                      </a:lnTo>
                      <a:lnTo>
                        <a:pt x="767" y="0"/>
                      </a:lnTo>
                      <a:lnTo>
                        <a:pt x="728" y="0"/>
                      </a:lnTo>
                      <a:lnTo>
                        <a:pt x="650" y="8"/>
                      </a:lnTo>
                      <a:lnTo>
                        <a:pt x="575" y="23"/>
                      </a:lnTo>
                      <a:lnTo>
                        <a:pt x="503" y="46"/>
                      </a:lnTo>
                      <a:lnTo>
                        <a:pt x="434" y="74"/>
                      </a:lnTo>
                      <a:lnTo>
                        <a:pt x="370" y="110"/>
                      </a:lnTo>
                      <a:lnTo>
                        <a:pt x="308" y="152"/>
                      </a:lnTo>
                      <a:lnTo>
                        <a:pt x="250" y="198"/>
                      </a:lnTo>
                      <a:lnTo>
                        <a:pt x="198" y="252"/>
                      </a:lnTo>
                      <a:lnTo>
                        <a:pt x="152" y="308"/>
                      </a:lnTo>
                      <a:lnTo>
                        <a:pt x="110" y="370"/>
                      </a:lnTo>
                      <a:lnTo>
                        <a:pt x="74" y="434"/>
                      </a:lnTo>
                      <a:lnTo>
                        <a:pt x="46" y="504"/>
                      </a:lnTo>
                      <a:lnTo>
                        <a:pt x="23" y="576"/>
                      </a:lnTo>
                      <a:lnTo>
                        <a:pt x="8" y="650"/>
                      </a:lnTo>
                      <a:lnTo>
                        <a:pt x="0" y="728"/>
                      </a:lnTo>
                      <a:lnTo>
                        <a:pt x="0" y="767"/>
                      </a:lnTo>
                      <a:lnTo>
                        <a:pt x="0" y="6143"/>
                      </a:lnTo>
                      <a:lnTo>
                        <a:pt x="0" y="6183"/>
                      </a:lnTo>
                      <a:lnTo>
                        <a:pt x="8" y="6261"/>
                      </a:lnTo>
                      <a:lnTo>
                        <a:pt x="23" y="6336"/>
                      </a:lnTo>
                      <a:lnTo>
                        <a:pt x="46" y="6408"/>
                      </a:lnTo>
                      <a:lnTo>
                        <a:pt x="74" y="6477"/>
                      </a:lnTo>
                      <a:lnTo>
                        <a:pt x="110" y="6542"/>
                      </a:lnTo>
                      <a:lnTo>
                        <a:pt x="152" y="6602"/>
                      </a:lnTo>
                      <a:lnTo>
                        <a:pt x="198" y="6660"/>
                      </a:lnTo>
                      <a:lnTo>
                        <a:pt x="250" y="6712"/>
                      </a:lnTo>
                      <a:lnTo>
                        <a:pt x="308" y="6759"/>
                      </a:lnTo>
                      <a:lnTo>
                        <a:pt x="370" y="6801"/>
                      </a:lnTo>
                      <a:lnTo>
                        <a:pt x="434" y="6836"/>
                      </a:lnTo>
                      <a:lnTo>
                        <a:pt x="503" y="6865"/>
                      </a:lnTo>
                      <a:lnTo>
                        <a:pt x="575" y="6888"/>
                      </a:lnTo>
                      <a:lnTo>
                        <a:pt x="650" y="6903"/>
                      </a:lnTo>
                      <a:lnTo>
                        <a:pt x="728" y="6911"/>
                      </a:lnTo>
                      <a:lnTo>
                        <a:pt x="767" y="6912"/>
                      </a:lnTo>
                      <a:lnTo>
                        <a:pt x="823" y="6911"/>
                      </a:lnTo>
                      <a:lnTo>
                        <a:pt x="933" y="6893"/>
                      </a:lnTo>
                      <a:lnTo>
                        <a:pt x="1036" y="6863"/>
                      </a:lnTo>
                      <a:lnTo>
                        <a:pt x="1134" y="6819"/>
                      </a:lnTo>
                      <a:lnTo>
                        <a:pt x="1223" y="6761"/>
                      </a:lnTo>
                      <a:lnTo>
                        <a:pt x="1303" y="6692"/>
                      </a:lnTo>
                      <a:lnTo>
                        <a:pt x="1373" y="6613"/>
                      </a:lnTo>
                      <a:lnTo>
                        <a:pt x="1432" y="6523"/>
                      </a:lnTo>
                      <a:lnTo>
                        <a:pt x="1457" y="6476"/>
                      </a:lnTo>
                      <a:lnTo>
                        <a:pt x="1520" y="6499"/>
                      </a:lnTo>
                      <a:lnTo>
                        <a:pt x="1621" y="6520"/>
                      </a:lnTo>
                      <a:lnTo>
                        <a:pt x="1691" y="6528"/>
                      </a:lnTo>
                      <a:lnTo>
                        <a:pt x="1727" y="6528"/>
                      </a:lnTo>
                      <a:lnTo>
                        <a:pt x="1766" y="6528"/>
                      </a:lnTo>
                      <a:lnTo>
                        <a:pt x="1844" y="6519"/>
                      </a:lnTo>
                      <a:lnTo>
                        <a:pt x="1919" y="6503"/>
                      </a:lnTo>
                      <a:lnTo>
                        <a:pt x="1991" y="6482"/>
                      </a:lnTo>
                      <a:lnTo>
                        <a:pt x="2060" y="6453"/>
                      </a:lnTo>
                      <a:lnTo>
                        <a:pt x="2125" y="6417"/>
                      </a:lnTo>
                      <a:lnTo>
                        <a:pt x="2187" y="6375"/>
                      </a:lnTo>
                      <a:lnTo>
                        <a:pt x="2243" y="6327"/>
                      </a:lnTo>
                      <a:lnTo>
                        <a:pt x="2295" y="6276"/>
                      </a:lnTo>
                      <a:lnTo>
                        <a:pt x="2342" y="6219"/>
                      </a:lnTo>
                      <a:lnTo>
                        <a:pt x="2384" y="6157"/>
                      </a:lnTo>
                      <a:lnTo>
                        <a:pt x="2420" y="6093"/>
                      </a:lnTo>
                      <a:lnTo>
                        <a:pt x="2449" y="6024"/>
                      </a:lnTo>
                      <a:lnTo>
                        <a:pt x="2470" y="5952"/>
                      </a:lnTo>
                      <a:lnTo>
                        <a:pt x="2486" y="5877"/>
                      </a:lnTo>
                      <a:lnTo>
                        <a:pt x="2495" y="5799"/>
                      </a:lnTo>
                      <a:lnTo>
                        <a:pt x="2495" y="5760"/>
                      </a:lnTo>
                      <a:lnTo>
                        <a:pt x="2492" y="5692"/>
                      </a:lnTo>
                      <a:lnTo>
                        <a:pt x="2467" y="5564"/>
                      </a:lnTo>
                      <a:lnTo>
                        <a:pt x="2447" y="5504"/>
                      </a:lnTo>
                      <a:lnTo>
                        <a:pt x="2515" y="5476"/>
                      </a:lnTo>
                      <a:lnTo>
                        <a:pt x="2640" y="5406"/>
                      </a:lnTo>
                      <a:lnTo>
                        <a:pt x="2754" y="5318"/>
                      </a:lnTo>
                      <a:lnTo>
                        <a:pt x="2852" y="5216"/>
                      </a:lnTo>
                      <a:lnTo>
                        <a:pt x="2935" y="5099"/>
                      </a:lnTo>
                      <a:lnTo>
                        <a:pt x="3000" y="4969"/>
                      </a:lnTo>
                      <a:lnTo>
                        <a:pt x="3045" y="4831"/>
                      </a:lnTo>
                      <a:lnTo>
                        <a:pt x="3069" y="4684"/>
                      </a:lnTo>
                      <a:lnTo>
                        <a:pt x="3071" y="4608"/>
                      </a:lnTo>
                      <a:lnTo>
                        <a:pt x="3069" y="4549"/>
                      </a:lnTo>
                      <a:lnTo>
                        <a:pt x="3055" y="4435"/>
                      </a:lnTo>
                      <a:lnTo>
                        <a:pt x="3026" y="4326"/>
                      </a:lnTo>
                      <a:lnTo>
                        <a:pt x="2986" y="4221"/>
                      </a:lnTo>
                      <a:lnTo>
                        <a:pt x="2961" y="4170"/>
                      </a:lnTo>
                      <a:lnTo>
                        <a:pt x="3014" y="4149"/>
                      </a:lnTo>
                      <a:lnTo>
                        <a:pt x="3114" y="4092"/>
                      </a:lnTo>
                      <a:lnTo>
                        <a:pt x="3203" y="4022"/>
                      </a:lnTo>
                      <a:lnTo>
                        <a:pt x="3282" y="3940"/>
                      </a:lnTo>
                      <a:lnTo>
                        <a:pt x="3347" y="3846"/>
                      </a:lnTo>
                      <a:lnTo>
                        <a:pt x="3399" y="3744"/>
                      </a:lnTo>
                      <a:lnTo>
                        <a:pt x="3435" y="3633"/>
                      </a:lnTo>
                      <a:lnTo>
                        <a:pt x="3454" y="3516"/>
                      </a:lnTo>
                      <a:lnTo>
                        <a:pt x="3455" y="3456"/>
                      </a:lnTo>
                      <a:lnTo>
                        <a:pt x="3454" y="3394"/>
                      </a:lnTo>
                      <a:lnTo>
                        <a:pt x="3435" y="3277"/>
                      </a:lnTo>
                      <a:lnTo>
                        <a:pt x="3399" y="3166"/>
                      </a:lnTo>
                      <a:lnTo>
                        <a:pt x="3347" y="3064"/>
                      </a:lnTo>
                      <a:lnTo>
                        <a:pt x="3282" y="2971"/>
                      </a:lnTo>
                      <a:lnTo>
                        <a:pt x="3203" y="2888"/>
                      </a:lnTo>
                      <a:lnTo>
                        <a:pt x="3114" y="2819"/>
                      </a:lnTo>
                      <a:lnTo>
                        <a:pt x="3014" y="2762"/>
                      </a:lnTo>
                      <a:lnTo>
                        <a:pt x="2961" y="2740"/>
                      </a:lnTo>
                      <a:lnTo>
                        <a:pt x="2986" y="2690"/>
                      </a:lnTo>
                      <a:lnTo>
                        <a:pt x="3026" y="2586"/>
                      </a:lnTo>
                      <a:lnTo>
                        <a:pt x="3055" y="2477"/>
                      </a:lnTo>
                      <a:lnTo>
                        <a:pt x="3069" y="2363"/>
                      </a:lnTo>
                      <a:lnTo>
                        <a:pt x="3071" y="2304"/>
                      </a:lnTo>
                      <a:lnTo>
                        <a:pt x="3069" y="2227"/>
                      </a:lnTo>
                      <a:lnTo>
                        <a:pt x="3045" y="2079"/>
                      </a:lnTo>
                      <a:lnTo>
                        <a:pt x="3000" y="1941"/>
                      </a:lnTo>
                      <a:lnTo>
                        <a:pt x="2935" y="1813"/>
                      </a:lnTo>
                      <a:lnTo>
                        <a:pt x="2852" y="1696"/>
                      </a:lnTo>
                      <a:lnTo>
                        <a:pt x="2754" y="1592"/>
                      </a:lnTo>
                      <a:lnTo>
                        <a:pt x="2640" y="1504"/>
                      </a:lnTo>
                      <a:lnTo>
                        <a:pt x="2515" y="1435"/>
                      </a:lnTo>
                      <a:lnTo>
                        <a:pt x="2447" y="1408"/>
                      </a:lnTo>
                      <a:lnTo>
                        <a:pt x="2467" y="1346"/>
                      </a:lnTo>
                      <a:lnTo>
                        <a:pt x="2492" y="1218"/>
                      </a:lnTo>
                      <a:lnTo>
                        <a:pt x="2495" y="1152"/>
                      </a:lnTo>
                      <a:lnTo>
                        <a:pt x="2495" y="1111"/>
                      </a:lnTo>
                      <a:lnTo>
                        <a:pt x="2486" y="1035"/>
                      </a:lnTo>
                      <a:lnTo>
                        <a:pt x="2470" y="960"/>
                      </a:lnTo>
                      <a:lnTo>
                        <a:pt x="2449" y="888"/>
                      </a:lnTo>
                      <a:lnTo>
                        <a:pt x="2420" y="819"/>
                      </a:lnTo>
                      <a:lnTo>
                        <a:pt x="2384" y="753"/>
                      </a:lnTo>
                      <a:lnTo>
                        <a:pt x="2342" y="692"/>
                      </a:lnTo>
                      <a:lnTo>
                        <a:pt x="2295" y="635"/>
                      </a:lnTo>
                      <a:lnTo>
                        <a:pt x="2243" y="583"/>
                      </a:lnTo>
                      <a:lnTo>
                        <a:pt x="2187" y="535"/>
                      </a:lnTo>
                      <a:lnTo>
                        <a:pt x="2125" y="495"/>
                      </a:lnTo>
                      <a:lnTo>
                        <a:pt x="2060" y="459"/>
                      </a:lnTo>
                      <a:lnTo>
                        <a:pt x="1991" y="430"/>
                      </a:lnTo>
                      <a:lnTo>
                        <a:pt x="1919" y="407"/>
                      </a:lnTo>
                      <a:lnTo>
                        <a:pt x="1844" y="391"/>
                      </a:lnTo>
                      <a:lnTo>
                        <a:pt x="1766" y="384"/>
                      </a:lnTo>
                      <a:lnTo>
                        <a:pt x="1727" y="383"/>
                      </a:lnTo>
                      <a:close/>
                      <a:moveTo>
                        <a:pt x="2686" y="2304"/>
                      </a:moveTo>
                      <a:lnTo>
                        <a:pt x="2685" y="2363"/>
                      </a:lnTo>
                      <a:lnTo>
                        <a:pt x="2662" y="2475"/>
                      </a:lnTo>
                      <a:lnTo>
                        <a:pt x="2619" y="2579"/>
                      </a:lnTo>
                      <a:lnTo>
                        <a:pt x="2555" y="2670"/>
                      </a:lnTo>
                      <a:lnTo>
                        <a:pt x="2477" y="2749"/>
                      </a:lnTo>
                      <a:lnTo>
                        <a:pt x="2385" y="2811"/>
                      </a:lnTo>
                      <a:lnTo>
                        <a:pt x="2282" y="2854"/>
                      </a:lnTo>
                      <a:lnTo>
                        <a:pt x="2169" y="2877"/>
                      </a:lnTo>
                      <a:lnTo>
                        <a:pt x="2110" y="2880"/>
                      </a:lnTo>
                      <a:lnTo>
                        <a:pt x="2051" y="2877"/>
                      </a:lnTo>
                      <a:lnTo>
                        <a:pt x="1939" y="2854"/>
                      </a:lnTo>
                      <a:lnTo>
                        <a:pt x="1837" y="2811"/>
                      </a:lnTo>
                      <a:lnTo>
                        <a:pt x="1745" y="2749"/>
                      </a:lnTo>
                      <a:lnTo>
                        <a:pt x="1665" y="2670"/>
                      </a:lnTo>
                      <a:lnTo>
                        <a:pt x="1603" y="2579"/>
                      </a:lnTo>
                      <a:lnTo>
                        <a:pt x="1560" y="2475"/>
                      </a:lnTo>
                      <a:lnTo>
                        <a:pt x="1537" y="2363"/>
                      </a:lnTo>
                      <a:lnTo>
                        <a:pt x="1534" y="2304"/>
                      </a:lnTo>
                      <a:lnTo>
                        <a:pt x="1151" y="2304"/>
                      </a:lnTo>
                      <a:lnTo>
                        <a:pt x="1151" y="2353"/>
                      </a:lnTo>
                      <a:lnTo>
                        <a:pt x="1161" y="2449"/>
                      </a:lnTo>
                      <a:lnTo>
                        <a:pt x="1180" y="2543"/>
                      </a:lnTo>
                      <a:lnTo>
                        <a:pt x="1209" y="2634"/>
                      </a:lnTo>
                      <a:lnTo>
                        <a:pt x="1245" y="2720"/>
                      </a:lnTo>
                      <a:lnTo>
                        <a:pt x="1290" y="2801"/>
                      </a:lnTo>
                      <a:lnTo>
                        <a:pt x="1341" y="2878"/>
                      </a:lnTo>
                      <a:lnTo>
                        <a:pt x="1400" y="2949"/>
                      </a:lnTo>
                      <a:lnTo>
                        <a:pt x="1465" y="3014"/>
                      </a:lnTo>
                      <a:lnTo>
                        <a:pt x="1537" y="3073"/>
                      </a:lnTo>
                      <a:lnTo>
                        <a:pt x="1614" y="3125"/>
                      </a:lnTo>
                      <a:lnTo>
                        <a:pt x="1694" y="3169"/>
                      </a:lnTo>
                      <a:lnTo>
                        <a:pt x="1781" y="3205"/>
                      </a:lnTo>
                      <a:lnTo>
                        <a:pt x="1871" y="3234"/>
                      </a:lnTo>
                      <a:lnTo>
                        <a:pt x="1965" y="3253"/>
                      </a:lnTo>
                      <a:lnTo>
                        <a:pt x="2061" y="3263"/>
                      </a:lnTo>
                      <a:lnTo>
                        <a:pt x="2110" y="3263"/>
                      </a:lnTo>
                      <a:lnTo>
                        <a:pt x="2151" y="3263"/>
                      </a:lnTo>
                      <a:lnTo>
                        <a:pt x="2231" y="3256"/>
                      </a:lnTo>
                      <a:lnTo>
                        <a:pt x="2346" y="3234"/>
                      </a:lnTo>
                      <a:lnTo>
                        <a:pt x="2492" y="3184"/>
                      </a:lnTo>
                      <a:lnTo>
                        <a:pt x="2626" y="3110"/>
                      </a:lnTo>
                      <a:lnTo>
                        <a:pt x="2686" y="3067"/>
                      </a:lnTo>
                      <a:lnTo>
                        <a:pt x="2686" y="3071"/>
                      </a:lnTo>
                      <a:lnTo>
                        <a:pt x="2727" y="3073"/>
                      </a:lnTo>
                      <a:lnTo>
                        <a:pt x="2801" y="3089"/>
                      </a:lnTo>
                      <a:lnTo>
                        <a:pt x="2870" y="3117"/>
                      </a:lnTo>
                      <a:lnTo>
                        <a:pt x="2931" y="3159"/>
                      </a:lnTo>
                      <a:lnTo>
                        <a:pt x="2983" y="3211"/>
                      </a:lnTo>
                      <a:lnTo>
                        <a:pt x="3025" y="3272"/>
                      </a:lnTo>
                      <a:lnTo>
                        <a:pt x="3053" y="3341"/>
                      </a:lnTo>
                      <a:lnTo>
                        <a:pt x="3069" y="3416"/>
                      </a:lnTo>
                      <a:lnTo>
                        <a:pt x="3071" y="3456"/>
                      </a:lnTo>
                      <a:lnTo>
                        <a:pt x="3069" y="3495"/>
                      </a:lnTo>
                      <a:lnTo>
                        <a:pt x="3053" y="3570"/>
                      </a:lnTo>
                      <a:lnTo>
                        <a:pt x="3025" y="3639"/>
                      </a:lnTo>
                      <a:lnTo>
                        <a:pt x="2983" y="3701"/>
                      </a:lnTo>
                      <a:lnTo>
                        <a:pt x="2931" y="3753"/>
                      </a:lnTo>
                      <a:lnTo>
                        <a:pt x="2870" y="3794"/>
                      </a:lnTo>
                      <a:lnTo>
                        <a:pt x="2801" y="3823"/>
                      </a:lnTo>
                      <a:lnTo>
                        <a:pt x="2727" y="3837"/>
                      </a:lnTo>
                      <a:lnTo>
                        <a:pt x="2686" y="3839"/>
                      </a:lnTo>
                      <a:lnTo>
                        <a:pt x="2686" y="3845"/>
                      </a:lnTo>
                      <a:lnTo>
                        <a:pt x="2626" y="3800"/>
                      </a:lnTo>
                      <a:lnTo>
                        <a:pt x="2492" y="3728"/>
                      </a:lnTo>
                      <a:lnTo>
                        <a:pt x="2346" y="3676"/>
                      </a:lnTo>
                      <a:lnTo>
                        <a:pt x="2231" y="3655"/>
                      </a:lnTo>
                      <a:lnTo>
                        <a:pt x="2151" y="3647"/>
                      </a:lnTo>
                      <a:lnTo>
                        <a:pt x="2110" y="3647"/>
                      </a:lnTo>
                      <a:lnTo>
                        <a:pt x="2061" y="3649"/>
                      </a:lnTo>
                      <a:lnTo>
                        <a:pt x="1965" y="3657"/>
                      </a:lnTo>
                      <a:lnTo>
                        <a:pt x="1871" y="3678"/>
                      </a:lnTo>
                      <a:lnTo>
                        <a:pt x="1781" y="3705"/>
                      </a:lnTo>
                      <a:lnTo>
                        <a:pt x="1694" y="3742"/>
                      </a:lnTo>
                      <a:lnTo>
                        <a:pt x="1614" y="3787"/>
                      </a:lnTo>
                      <a:lnTo>
                        <a:pt x="1537" y="3837"/>
                      </a:lnTo>
                      <a:lnTo>
                        <a:pt x="1465" y="3897"/>
                      </a:lnTo>
                      <a:lnTo>
                        <a:pt x="1400" y="3963"/>
                      </a:lnTo>
                      <a:lnTo>
                        <a:pt x="1341" y="4033"/>
                      </a:lnTo>
                      <a:lnTo>
                        <a:pt x="1290" y="4110"/>
                      </a:lnTo>
                      <a:lnTo>
                        <a:pt x="1245" y="4192"/>
                      </a:lnTo>
                      <a:lnTo>
                        <a:pt x="1209" y="4278"/>
                      </a:lnTo>
                      <a:lnTo>
                        <a:pt x="1180" y="4367"/>
                      </a:lnTo>
                      <a:lnTo>
                        <a:pt x="1161" y="4461"/>
                      </a:lnTo>
                      <a:lnTo>
                        <a:pt x="1151" y="4558"/>
                      </a:lnTo>
                      <a:lnTo>
                        <a:pt x="1151" y="4608"/>
                      </a:lnTo>
                      <a:lnTo>
                        <a:pt x="1534" y="4608"/>
                      </a:lnTo>
                      <a:lnTo>
                        <a:pt x="1537" y="4549"/>
                      </a:lnTo>
                      <a:lnTo>
                        <a:pt x="1560" y="4437"/>
                      </a:lnTo>
                      <a:lnTo>
                        <a:pt x="1603" y="4333"/>
                      </a:lnTo>
                      <a:lnTo>
                        <a:pt x="1665" y="4241"/>
                      </a:lnTo>
                      <a:lnTo>
                        <a:pt x="1745" y="4163"/>
                      </a:lnTo>
                      <a:lnTo>
                        <a:pt x="1837" y="4101"/>
                      </a:lnTo>
                      <a:lnTo>
                        <a:pt x="1939" y="4056"/>
                      </a:lnTo>
                      <a:lnTo>
                        <a:pt x="2051" y="4033"/>
                      </a:lnTo>
                      <a:lnTo>
                        <a:pt x="2110" y="4032"/>
                      </a:lnTo>
                      <a:lnTo>
                        <a:pt x="2169" y="4033"/>
                      </a:lnTo>
                      <a:lnTo>
                        <a:pt x="2282" y="4056"/>
                      </a:lnTo>
                      <a:lnTo>
                        <a:pt x="2385" y="4101"/>
                      </a:lnTo>
                      <a:lnTo>
                        <a:pt x="2477" y="4163"/>
                      </a:lnTo>
                      <a:lnTo>
                        <a:pt x="2555" y="4241"/>
                      </a:lnTo>
                      <a:lnTo>
                        <a:pt x="2619" y="4333"/>
                      </a:lnTo>
                      <a:lnTo>
                        <a:pt x="2662" y="4437"/>
                      </a:lnTo>
                      <a:lnTo>
                        <a:pt x="2685" y="4549"/>
                      </a:lnTo>
                      <a:lnTo>
                        <a:pt x="2686" y="4608"/>
                      </a:lnTo>
                      <a:lnTo>
                        <a:pt x="2685" y="4660"/>
                      </a:lnTo>
                      <a:lnTo>
                        <a:pt x="2667" y="4761"/>
                      </a:lnTo>
                      <a:lnTo>
                        <a:pt x="2631" y="4854"/>
                      </a:lnTo>
                      <a:lnTo>
                        <a:pt x="2583" y="4939"/>
                      </a:lnTo>
                      <a:lnTo>
                        <a:pt x="2519" y="5014"/>
                      </a:lnTo>
                      <a:lnTo>
                        <a:pt x="2444" y="5077"/>
                      </a:lnTo>
                      <a:lnTo>
                        <a:pt x="2359" y="5126"/>
                      </a:lnTo>
                      <a:lnTo>
                        <a:pt x="2266" y="5162"/>
                      </a:lnTo>
                      <a:lnTo>
                        <a:pt x="2217" y="5172"/>
                      </a:lnTo>
                      <a:lnTo>
                        <a:pt x="2165" y="5132"/>
                      </a:lnTo>
                      <a:lnTo>
                        <a:pt x="2053" y="5066"/>
                      </a:lnTo>
                      <a:lnTo>
                        <a:pt x="1929" y="5018"/>
                      </a:lnTo>
                      <a:lnTo>
                        <a:pt x="1796" y="4994"/>
                      </a:lnTo>
                      <a:lnTo>
                        <a:pt x="1727" y="4991"/>
                      </a:lnTo>
                      <a:lnTo>
                        <a:pt x="1727" y="5376"/>
                      </a:lnTo>
                      <a:lnTo>
                        <a:pt x="1766" y="5377"/>
                      </a:lnTo>
                      <a:lnTo>
                        <a:pt x="1841" y="5393"/>
                      </a:lnTo>
                      <a:lnTo>
                        <a:pt x="1910" y="5422"/>
                      </a:lnTo>
                      <a:lnTo>
                        <a:pt x="1971" y="5463"/>
                      </a:lnTo>
                      <a:lnTo>
                        <a:pt x="2024" y="5515"/>
                      </a:lnTo>
                      <a:lnTo>
                        <a:pt x="2064" y="5576"/>
                      </a:lnTo>
                      <a:lnTo>
                        <a:pt x="2094" y="5645"/>
                      </a:lnTo>
                      <a:lnTo>
                        <a:pt x="2109" y="5720"/>
                      </a:lnTo>
                      <a:lnTo>
                        <a:pt x="2110" y="5760"/>
                      </a:lnTo>
                      <a:lnTo>
                        <a:pt x="2109" y="5799"/>
                      </a:lnTo>
                      <a:lnTo>
                        <a:pt x="2094" y="5874"/>
                      </a:lnTo>
                      <a:lnTo>
                        <a:pt x="2064" y="5943"/>
                      </a:lnTo>
                      <a:lnTo>
                        <a:pt x="2024" y="6005"/>
                      </a:lnTo>
                      <a:lnTo>
                        <a:pt x="1971" y="6057"/>
                      </a:lnTo>
                      <a:lnTo>
                        <a:pt x="1910" y="6098"/>
                      </a:lnTo>
                      <a:lnTo>
                        <a:pt x="1841" y="6127"/>
                      </a:lnTo>
                      <a:lnTo>
                        <a:pt x="1766" y="6142"/>
                      </a:lnTo>
                      <a:lnTo>
                        <a:pt x="1727" y="6143"/>
                      </a:lnTo>
                      <a:lnTo>
                        <a:pt x="1687" y="6142"/>
                      </a:lnTo>
                      <a:lnTo>
                        <a:pt x="1612" y="6127"/>
                      </a:lnTo>
                      <a:lnTo>
                        <a:pt x="1543" y="6098"/>
                      </a:lnTo>
                      <a:lnTo>
                        <a:pt x="1483" y="6057"/>
                      </a:lnTo>
                      <a:lnTo>
                        <a:pt x="1431" y="6005"/>
                      </a:lnTo>
                      <a:lnTo>
                        <a:pt x="1389" y="5943"/>
                      </a:lnTo>
                      <a:lnTo>
                        <a:pt x="1360" y="5874"/>
                      </a:lnTo>
                      <a:lnTo>
                        <a:pt x="1344" y="5799"/>
                      </a:lnTo>
                      <a:lnTo>
                        <a:pt x="1343" y="5760"/>
                      </a:lnTo>
                      <a:lnTo>
                        <a:pt x="958" y="5760"/>
                      </a:lnTo>
                      <a:lnTo>
                        <a:pt x="961" y="5828"/>
                      </a:lnTo>
                      <a:lnTo>
                        <a:pt x="986" y="5960"/>
                      </a:lnTo>
                      <a:lnTo>
                        <a:pt x="1032" y="6081"/>
                      </a:lnTo>
                      <a:lnTo>
                        <a:pt x="1097" y="6193"/>
                      </a:lnTo>
                      <a:lnTo>
                        <a:pt x="1136" y="6244"/>
                      </a:lnTo>
                      <a:lnTo>
                        <a:pt x="1127" y="6274"/>
                      </a:lnTo>
                      <a:lnTo>
                        <a:pt x="1101" y="6330"/>
                      </a:lnTo>
                      <a:lnTo>
                        <a:pt x="1066" y="6382"/>
                      </a:lnTo>
                      <a:lnTo>
                        <a:pt x="1025" y="6427"/>
                      </a:lnTo>
                      <a:lnTo>
                        <a:pt x="976" y="6466"/>
                      </a:lnTo>
                      <a:lnTo>
                        <a:pt x="922" y="6494"/>
                      </a:lnTo>
                      <a:lnTo>
                        <a:pt x="863" y="6516"/>
                      </a:lnTo>
                      <a:lnTo>
                        <a:pt x="800" y="6526"/>
                      </a:lnTo>
                      <a:lnTo>
                        <a:pt x="767" y="6528"/>
                      </a:lnTo>
                      <a:lnTo>
                        <a:pt x="728" y="6526"/>
                      </a:lnTo>
                      <a:lnTo>
                        <a:pt x="653" y="6510"/>
                      </a:lnTo>
                      <a:lnTo>
                        <a:pt x="584" y="6482"/>
                      </a:lnTo>
                      <a:lnTo>
                        <a:pt x="522" y="6440"/>
                      </a:lnTo>
                      <a:lnTo>
                        <a:pt x="470" y="6388"/>
                      </a:lnTo>
                      <a:lnTo>
                        <a:pt x="429" y="6327"/>
                      </a:lnTo>
                      <a:lnTo>
                        <a:pt x="400" y="6258"/>
                      </a:lnTo>
                      <a:lnTo>
                        <a:pt x="384" y="6183"/>
                      </a:lnTo>
                      <a:lnTo>
                        <a:pt x="383" y="6143"/>
                      </a:lnTo>
                      <a:lnTo>
                        <a:pt x="383" y="767"/>
                      </a:lnTo>
                      <a:lnTo>
                        <a:pt x="384" y="728"/>
                      </a:lnTo>
                      <a:lnTo>
                        <a:pt x="400" y="653"/>
                      </a:lnTo>
                      <a:lnTo>
                        <a:pt x="429" y="584"/>
                      </a:lnTo>
                      <a:lnTo>
                        <a:pt x="470" y="522"/>
                      </a:lnTo>
                      <a:lnTo>
                        <a:pt x="522" y="470"/>
                      </a:lnTo>
                      <a:lnTo>
                        <a:pt x="584" y="429"/>
                      </a:lnTo>
                      <a:lnTo>
                        <a:pt x="653" y="400"/>
                      </a:lnTo>
                      <a:lnTo>
                        <a:pt x="728" y="384"/>
                      </a:lnTo>
                      <a:lnTo>
                        <a:pt x="767" y="383"/>
                      </a:lnTo>
                      <a:lnTo>
                        <a:pt x="800" y="384"/>
                      </a:lnTo>
                      <a:lnTo>
                        <a:pt x="863" y="396"/>
                      </a:lnTo>
                      <a:lnTo>
                        <a:pt x="922" y="416"/>
                      </a:lnTo>
                      <a:lnTo>
                        <a:pt x="976" y="446"/>
                      </a:lnTo>
                      <a:lnTo>
                        <a:pt x="1025" y="483"/>
                      </a:lnTo>
                      <a:lnTo>
                        <a:pt x="1066" y="528"/>
                      </a:lnTo>
                      <a:lnTo>
                        <a:pt x="1101" y="580"/>
                      </a:lnTo>
                      <a:lnTo>
                        <a:pt x="1127" y="636"/>
                      </a:lnTo>
                      <a:lnTo>
                        <a:pt x="1136" y="666"/>
                      </a:lnTo>
                      <a:lnTo>
                        <a:pt x="1097" y="718"/>
                      </a:lnTo>
                      <a:lnTo>
                        <a:pt x="1032" y="829"/>
                      </a:lnTo>
                      <a:lnTo>
                        <a:pt x="986" y="951"/>
                      </a:lnTo>
                      <a:lnTo>
                        <a:pt x="961" y="1083"/>
                      </a:lnTo>
                      <a:lnTo>
                        <a:pt x="958" y="1152"/>
                      </a:lnTo>
                      <a:lnTo>
                        <a:pt x="1343" y="1152"/>
                      </a:lnTo>
                      <a:lnTo>
                        <a:pt x="1344" y="1111"/>
                      </a:lnTo>
                      <a:lnTo>
                        <a:pt x="1360" y="1036"/>
                      </a:lnTo>
                      <a:lnTo>
                        <a:pt x="1389" y="969"/>
                      </a:lnTo>
                      <a:lnTo>
                        <a:pt x="1431" y="907"/>
                      </a:lnTo>
                      <a:lnTo>
                        <a:pt x="1483" y="855"/>
                      </a:lnTo>
                      <a:lnTo>
                        <a:pt x="1543" y="813"/>
                      </a:lnTo>
                      <a:lnTo>
                        <a:pt x="1612" y="784"/>
                      </a:lnTo>
                      <a:lnTo>
                        <a:pt x="1687" y="769"/>
                      </a:lnTo>
                      <a:lnTo>
                        <a:pt x="1727" y="767"/>
                      </a:lnTo>
                      <a:lnTo>
                        <a:pt x="1766" y="769"/>
                      </a:lnTo>
                      <a:lnTo>
                        <a:pt x="1841" y="784"/>
                      </a:lnTo>
                      <a:lnTo>
                        <a:pt x="1910" y="813"/>
                      </a:lnTo>
                      <a:lnTo>
                        <a:pt x="1971" y="855"/>
                      </a:lnTo>
                      <a:lnTo>
                        <a:pt x="2024" y="907"/>
                      </a:lnTo>
                      <a:lnTo>
                        <a:pt x="2064" y="969"/>
                      </a:lnTo>
                      <a:lnTo>
                        <a:pt x="2094" y="1036"/>
                      </a:lnTo>
                      <a:lnTo>
                        <a:pt x="2109" y="1111"/>
                      </a:lnTo>
                      <a:lnTo>
                        <a:pt x="2110" y="1152"/>
                      </a:lnTo>
                      <a:lnTo>
                        <a:pt x="2109" y="1191"/>
                      </a:lnTo>
                      <a:lnTo>
                        <a:pt x="2094" y="1265"/>
                      </a:lnTo>
                      <a:lnTo>
                        <a:pt x="2064" y="1335"/>
                      </a:lnTo>
                      <a:lnTo>
                        <a:pt x="2024" y="1396"/>
                      </a:lnTo>
                      <a:lnTo>
                        <a:pt x="1971" y="1448"/>
                      </a:lnTo>
                      <a:lnTo>
                        <a:pt x="1910" y="1490"/>
                      </a:lnTo>
                      <a:lnTo>
                        <a:pt x="1841" y="1519"/>
                      </a:lnTo>
                      <a:lnTo>
                        <a:pt x="1766" y="1533"/>
                      </a:lnTo>
                      <a:lnTo>
                        <a:pt x="1727" y="1535"/>
                      </a:lnTo>
                      <a:lnTo>
                        <a:pt x="1727" y="1919"/>
                      </a:lnTo>
                      <a:lnTo>
                        <a:pt x="1796" y="1918"/>
                      </a:lnTo>
                      <a:lnTo>
                        <a:pt x="1929" y="1892"/>
                      </a:lnTo>
                      <a:lnTo>
                        <a:pt x="2053" y="1846"/>
                      </a:lnTo>
                      <a:lnTo>
                        <a:pt x="2165" y="1778"/>
                      </a:lnTo>
                      <a:lnTo>
                        <a:pt x="2217" y="1738"/>
                      </a:lnTo>
                      <a:lnTo>
                        <a:pt x="2266" y="1749"/>
                      </a:lnTo>
                      <a:lnTo>
                        <a:pt x="2359" y="1784"/>
                      </a:lnTo>
                      <a:lnTo>
                        <a:pt x="2444" y="1834"/>
                      </a:lnTo>
                      <a:lnTo>
                        <a:pt x="2519" y="1898"/>
                      </a:lnTo>
                      <a:lnTo>
                        <a:pt x="2583" y="1973"/>
                      </a:lnTo>
                      <a:lnTo>
                        <a:pt x="2631" y="2057"/>
                      </a:lnTo>
                      <a:lnTo>
                        <a:pt x="2667" y="2151"/>
                      </a:lnTo>
                      <a:lnTo>
                        <a:pt x="2685" y="2250"/>
                      </a:lnTo>
                      <a:lnTo>
                        <a:pt x="2686" y="230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" name="Freeform 7"/>
                <p:cNvSpPr>
                  <a:spLocks noEditPoints="1"/>
                </p:cNvSpPr>
                <p:nvPr/>
              </p:nvSpPr>
              <p:spPr bwMode="auto">
                <a:xfrm>
                  <a:off x="4107" y="-1019"/>
                  <a:ext cx="2943" cy="3968"/>
                </a:xfrm>
                <a:custGeom>
                  <a:avLst/>
                  <a:gdLst>
                    <a:gd name="T0" fmla="*/ 6813 w 8831"/>
                    <a:gd name="T1" fmla="*/ 706 h 11905"/>
                    <a:gd name="T2" fmla="*/ 5808 w 8831"/>
                    <a:gd name="T3" fmla="*/ 222 h 11905"/>
                    <a:gd name="T4" fmla="*/ 4708 w 8831"/>
                    <a:gd name="T5" fmla="*/ 9 h 11905"/>
                    <a:gd name="T6" fmla="*/ 4263 w 8831"/>
                    <a:gd name="T7" fmla="*/ 386 h 11905"/>
                    <a:gd name="T8" fmla="*/ 5292 w 8831"/>
                    <a:gd name="T9" fmla="*/ 478 h 11905"/>
                    <a:gd name="T10" fmla="*/ 6250 w 8831"/>
                    <a:gd name="T11" fmla="*/ 822 h 11905"/>
                    <a:gd name="T12" fmla="*/ 7099 w 8831"/>
                    <a:gd name="T13" fmla="*/ 1406 h 11905"/>
                    <a:gd name="T14" fmla="*/ 7661 w 8831"/>
                    <a:gd name="T15" fmla="*/ 2020 h 11905"/>
                    <a:gd name="T16" fmla="*/ 8159 w 8831"/>
                    <a:gd name="T17" fmla="*/ 2908 h 11905"/>
                    <a:gd name="T18" fmla="*/ 8415 w 8831"/>
                    <a:gd name="T19" fmla="*/ 3896 h 11905"/>
                    <a:gd name="T20" fmla="*/ 8431 w 8831"/>
                    <a:gd name="T21" fmla="*/ 4794 h 11905"/>
                    <a:gd name="T22" fmla="*/ 8129 w 8831"/>
                    <a:gd name="T23" fmla="*/ 5992 h 11905"/>
                    <a:gd name="T24" fmla="*/ 7482 w 8831"/>
                    <a:gd name="T25" fmla="*/ 7035 h 11905"/>
                    <a:gd name="T26" fmla="*/ 6642 w 8831"/>
                    <a:gd name="T27" fmla="*/ 7778 h 11905"/>
                    <a:gd name="T28" fmla="*/ 6076 w 8831"/>
                    <a:gd name="T29" fmla="*/ 8309 h 11905"/>
                    <a:gd name="T30" fmla="*/ 3051 w 8831"/>
                    <a:gd name="T31" fmla="*/ 8832 h 11905"/>
                    <a:gd name="T32" fmla="*/ 2637 w 8831"/>
                    <a:gd name="T33" fmla="*/ 8171 h 11905"/>
                    <a:gd name="T34" fmla="*/ 2070 w 8831"/>
                    <a:gd name="T35" fmla="*/ 7696 h 11905"/>
                    <a:gd name="T36" fmla="*/ 1162 w 8831"/>
                    <a:gd name="T37" fmla="*/ 6799 h 11905"/>
                    <a:gd name="T38" fmla="*/ 586 w 8831"/>
                    <a:gd name="T39" fmla="*/ 5681 h 11905"/>
                    <a:gd name="T40" fmla="*/ 384 w 8831"/>
                    <a:gd name="T41" fmla="*/ 4420 h 11905"/>
                    <a:gd name="T42" fmla="*/ 36 w 8831"/>
                    <a:gd name="T43" fmla="*/ 4986 h 11905"/>
                    <a:gd name="T44" fmla="*/ 426 w 8831"/>
                    <a:gd name="T45" fmla="*/ 6315 h 11905"/>
                    <a:gd name="T46" fmla="*/ 1208 w 8831"/>
                    <a:gd name="T47" fmla="*/ 7453 h 11905"/>
                    <a:gd name="T48" fmla="*/ 2018 w 8831"/>
                    <a:gd name="T49" fmla="*/ 8125 h 11905"/>
                    <a:gd name="T50" fmla="*/ 2463 w 8831"/>
                    <a:gd name="T51" fmla="*/ 8566 h 11905"/>
                    <a:gd name="T52" fmla="*/ 2112 w 8831"/>
                    <a:gd name="T53" fmla="*/ 9217 h 11905"/>
                    <a:gd name="T54" fmla="*/ 2496 w 8831"/>
                    <a:gd name="T55" fmla="*/ 9601 h 11905"/>
                    <a:gd name="T56" fmla="*/ 2889 w 8831"/>
                    <a:gd name="T57" fmla="*/ 10618 h 11905"/>
                    <a:gd name="T58" fmla="*/ 3015 w 8831"/>
                    <a:gd name="T59" fmla="*/ 10745 h 11905"/>
                    <a:gd name="T60" fmla="*/ 3277 w 8831"/>
                    <a:gd name="T61" fmla="*/ 10928 h 11905"/>
                    <a:gd name="T62" fmla="*/ 3493 w 8831"/>
                    <a:gd name="T63" fmla="*/ 11442 h 11905"/>
                    <a:gd name="T64" fmla="*/ 3917 w 8831"/>
                    <a:gd name="T65" fmla="*/ 11792 h 11905"/>
                    <a:gd name="T66" fmla="*/ 4416 w 8831"/>
                    <a:gd name="T67" fmla="*/ 11905 h 11905"/>
                    <a:gd name="T68" fmla="*/ 4915 w 8831"/>
                    <a:gd name="T69" fmla="*/ 11792 h 11905"/>
                    <a:gd name="T70" fmla="*/ 5340 w 8831"/>
                    <a:gd name="T71" fmla="*/ 11442 h 11905"/>
                    <a:gd name="T72" fmla="*/ 5554 w 8831"/>
                    <a:gd name="T73" fmla="*/ 10928 h 11905"/>
                    <a:gd name="T74" fmla="*/ 5817 w 8831"/>
                    <a:gd name="T75" fmla="*/ 10745 h 11905"/>
                    <a:gd name="T76" fmla="*/ 5943 w 8831"/>
                    <a:gd name="T77" fmla="*/ 10618 h 11905"/>
                    <a:gd name="T78" fmla="*/ 6336 w 8831"/>
                    <a:gd name="T79" fmla="*/ 9601 h 11905"/>
                    <a:gd name="T80" fmla="*/ 6719 w 8831"/>
                    <a:gd name="T81" fmla="*/ 9217 h 11905"/>
                    <a:gd name="T82" fmla="*/ 6359 w 8831"/>
                    <a:gd name="T83" fmla="*/ 8569 h 11905"/>
                    <a:gd name="T84" fmla="*/ 6801 w 8831"/>
                    <a:gd name="T85" fmla="*/ 8134 h 11905"/>
                    <a:gd name="T86" fmla="*/ 7592 w 8831"/>
                    <a:gd name="T87" fmla="*/ 7484 h 11905"/>
                    <a:gd name="T88" fmla="*/ 8369 w 8831"/>
                    <a:gd name="T89" fmla="*/ 6387 h 11905"/>
                    <a:gd name="T90" fmla="*/ 8778 w 8831"/>
                    <a:gd name="T91" fmla="*/ 5102 h 11905"/>
                    <a:gd name="T92" fmla="*/ 8818 w 8831"/>
                    <a:gd name="T93" fmla="*/ 4077 h 11905"/>
                    <a:gd name="T94" fmla="*/ 8590 w 8831"/>
                    <a:gd name="T95" fmla="*/ 2977 h 11905"/>
                    <a:gd name="T96" fmla="*/ 8094 w 8831"/>
                    <a:gd name="T97" fmla="*/ 1973 h 11905"/>
                    <a:gd name="T98" fmla="*/ 7439 w 8831"/>
                    <a:gd name="T99" fmla="*/ 1198 h 11905"/>
                    <a:gd name="T100" fmla="*/ 4152 w 8831"/>
                    <a:gd name="T101" fmla="*/ 11475 h 11905"/>
                    <a:gd name="T102" fmla="*/ 3848 w 8831"/>
                    <a:gd name="T103" fmla="*/ 11269 h 11905"/>
                    <a:gd name="T104" fmla="*/ 3673 w 8831"/>
                    <a:gd name="T105" fmla="*/ 10945 h 11905"/>
                    <a:gd name="T106" fmla="*/ 5183 w 8831"/>
                    <a:gd name="T107" fmla="*/ 10792 h 11905"/>
                    <a:gd name="T108" fmla="*/ 5074 w 8831"/>
                    <a:gd name="T109" fmla="*/ 11151 h 11905"/>
                    <a:gd name="T110" fmla="*/ 4814 w 8831"/>
                    <a:gd name="T111" fmla="*/ 11410 h 11905"/>
                    <a:gd name="T112" fmla="*/ 4456 w 8831"/>
                    <a:gd name="T113" fmla="*/ 11521 h 11905"/>
                    <a:gd name="T114" fmla="*/ 5567 w 8831"/>
                    <a:gd name="T115" fmla="*/ 9984 h 11905"/>
                    <a:gd name="T116" fmla="*/ 3206 w 8831"/>
                    <a:gd name="T117" fmla="*/ 9310 h 11905"/>
                    <a:gd name="T118" fmla="*/ 5582 w 8831"/>
                    <a:gd name="T119" fmla="*/ 9601 h 119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8831" h="11905">
                      <a:moveTo>
                        <a:pt x="7439" y="1198"/>
                      </a:moveTo>
                      <a:lnTo>
                        <a:pt x="7354" y="1119"/>
                      </a:lnTo>
                      <a:lnTo>
                        <a:pt x="7180" y="971"/>
                      </a:lnTo>
                      <a:lnTo>
                        <a:pt x="7000" y="832"/>
                      </a:lnTo>
                      <a:lnTo>
                        <a:pt x="6813" y="706"/>
                      </a:lnTo>
                      <a:lnTo>
                        <a:pt x="6621" y="588"/>
                      </a:lnTo>
                      <a:lnTo>
                        <a:pt x="6424" y="480"/>
                      </a:lnTo>
                      <a:lnTo>
                        <a:pt x="6223" y="383"/>
                      </a:lnTo>
                      <a:lnTo>
                        <a:pt x="6017" y="297"/>
                      </a:lnTo>
                      <a:lnTo>
                        <a:pt x="5808" y="222"/>
                      </a:lnTo>
                      <a:lnTo>
                        <a:pt x="5593" y="157"/>
                      </a:lnTo>
                      <a:lnTo>
                        <a:pt x="5376" y="102"/>
                      </a:lnTo>
                      <a:lnTo>
                        <a:pt x="5156" y="60"/>
                      </a:lnTo>
                      <a:lnTo>
                        <a:pt x="4933" y="29"/>
                      </a:lnTo>
                      <a:lnTo>
                        <a:pt x="4708" y="9"/>
                      </a:lnTo>
                      <a:lnTo>
                        <a:pt x="4479" y="0"/>
                      </a:lnTo>
                      <a:lnTo>
                        <a:pt x="4250" y="3"/>
                      </a:lnTo>
                      <a:lnTo>
                        <a:pt x="4135" y="9"/>
                      </a:lnTo>
                      <a:lnTo>
                        <a:pt x="4158" y="392"/>
                      </a:lnTo>
                      <a:lnTo>
                        <a:pt x="4263" y="386"/>
                      </a:lnTo>
                      <a:lnTo>
                        <a:pt x="4473" y="385"/>
                      </a:lnTo>
                      <a:lnTo>
                        <a:pt x="4682" y="392"/>
                      </a:lnTo>
                      <a:lnTo>
                        <a:pt x="4888" y="410"/>
                      </a:lnTo>
                      <a:lnTo>
                        <a:pt x="5091" y="439"/>
                      </a:lnTo>
                      <a:lnTo>
                        <a:pt x="5292" y="478"/>
                      </a:lnTo>
                      <a:lnTo>
                        <a:pt x="5491" y="527"/>
                      </a:lnTo>
                      <a:lnTo>
                        <a:pt x="5686" y="586"/>
                      </a:lnTo>
                      <a:lnTo>
                        <a:pt x="5878" y="655"/>
                      </a:lnTo>
                      <a:lnTo>
                        <a:pt x="6066" y="734"/>
                      </a:lnTo>
                      <a:lnTo>
                        <a:pt x="6250" y="822"/>
                      </a:lnTo>
                      <a:lnTo>
                        <a:pt x="6430" y="920"/>
                      </a:lnTo>
                      <a:lnTo>
                        <a:pt x="6604" y="1028"/>
                      </a:lnTo>
                      <a:lnTo>
                        <a:pt x="6774" y="1145"/>
                      </a:lnTo>
                      <a:lnTo>
                        <a:pt x="6940" y="1270"/>
                      </a:lnTo>
                      <a:lnTo>
                        <a:pt x="7099" y="1406"/>
                      </a:lnTo>
                      <a:lnTo>
                        <a:pt x="7176" y="1478"/>
                      </a:lnTo>
                      <a:lnTo>
                        <a:pt x="7252" y="1550"/>
                      </a:lnTo>
                      <a:lnTo>
                        <a:pt x="7397" y="1701"/>
                      </a:lnTo>
                      <a:lnTo>
                        <a:pt x="7534" y="1858"/>
                      </a:lnTo>
                      <a:lnTo>
                        <a:pt x="7661" y="2020"/>
                      </a:lnTo>
                      <a:lnTo>
                        <a:pt x="7779" y="2188"/>
                      </a:lnTo>
                      <a:lnTo>
                        <a:pt x="7888" y="2360"/>
                      </a:lnTo>
                      <a:lnTo>
                        <a:pt x="7988" y="2539"/>
                      </a:lnTo>
                      <a:lnTo>
                        <a:pt x="8078" y="2722"/>
                      </a:lnTo>
                      <a:lnTo>
                        <a:pt x="8159" y="2908"/>
                      </a:lnTo>
                      <a:lnTo>
                        <a:pt x="8230" y="3099"/>
                      </a:lnTo>
                      <a:lnTo>
                        <a:pt x="8292" y="3294"/>
                      </a:lnTo>
                      <a:lnTo>
                        <a:pt x="8342" y="3491"/>
                      </a:lnTo>
                      <a:lnTo>
                        <a:pt x="8384" y="3692"/>
                      </a:lnTo>
                      <a:lnTo>
                        <a:pt x="8415" y="3896"/>
                      </a:lnTo>
                      <a:lnTo>
                        <a:pt x="8435" y="4103"/>
                      </a:lnTo>
                      <a:lnTo>
                        <a:pt x="8447" y="4312"/>
                      </a:lnTo>
                      <a:lnTo>
                        <a:pt x="8447" y="4417"/>
                      </a:lnTo>
                      <a:lnTo>
                        <a:pt x="8446" y="4544"/>
                      </a:lnTo>
                      <a:lnTo>
                        <a:pt x="8431" y="4794"/>
                      </a:lnTo>
                      <a:lnTo>
                        <a:pt x="8400" y="5043"/>
                      </a:lnTo>
                      <a:lnTo>
                        <a:pt x="8353" y="5288"/>
                      </a:lnTo>
                      <a:lnTo>
                        <a:pt x="8293" y="5527"/>
                      </a:lnTo>
                      <a:lnTo>
                        <a:pt x="8218" y="5763"/>
                      </a:lnTo>
                      <a:lnTo>
                        <a:pt x="8129" y="5992"/>
                      </a:lnTo>
                      <a:lnTo>
                        <a:pt x="8025" y="6216"/>
                      </a:lnTo>
                      <a:lnTo>
                        <a:pt x="7909" y="6432"/>
                      </a:lnTo>
                      <a:lnTo>
                        <a:pt x="7779" y="6642"/>
                      </a:lnTo>
                      <a:lnTo>
                        <a:pt x="7638" y="6842"/>
                      </a:lnTo>
                      <a:lnTo>
                        <a:pt x="7482" y="7035"/>
                      </a:lnTo>
                      <a:lnTo>
                        <a:pt x="7315" y="7218"/>
                      </a:lnTo>
                      <a:lnTo>
                        <a:pt x="7137" y="7392"/>
                      </a:lnTo>
                      <a:lnTo>
                        <a:pt x="6947" y="7555"/>
                      </a:lnTo>
                      <a:lnTo>
                        <a:pt x="6747" y="7708"/>
                      </a:lnTo>
                      <a:lnTo>
                        <a:pt x="6642" y="7778"/>
                      </a:lnTo>
                      <a:lnTo>
                        <a:pt x="6568" y="7827"/>
                      </a:lnTo>
                      <a:lnTo>
                        <a:pt x="6431" y="7935"/>
                      </a:lnTo>
                      <a:lnTo>
                        <a:pt x="6303" y="8052"/>
                      </a:lnTo>
                      <a:lnTo>
                        <a:pt x="6184" y="8177"/>
                      </a:lnTo>
                      <a:lnTo>
                        <a:pt x="6076" y="8309"/>
                      </a:lnTo>
                      <a:lnTo>
                        <a:pt x="5976" y="8451"/>
                      </a:lnTo>
                      <a:lnTo>
                        <a:pt x="5887" y="8599"/>
                      </a:lnTo>
                      <a:lnTo>
                        <a:pt x="5808" y="8753"/>
                      </a:lnTo>
                      <a:lnTo>
                        <a:pt x="5773" y="8832"/>
                      </a:lnTo>
                      <a:lnTo>
                        <a:pt x="3051" y="8832"/>
                      </a:lnTo>
                      <a:lnTo>
                        <a:pt x="3016" y="8753"/>
                      </a:lnTo>
                      <a:lnTo>
                        <a:pt x="2936" y="8597"/>
                      </a:lnTo>
                      <a:lnTo>
                        <a:pt x="2846" y="8448"/>
                      </a:lnTo>
                      <a:lnTo>
                        <a:pt x="2747" y="8307"/>
                      </a:lnTo>
                      <a:lnTo>
                        <a:pt x="2637" y="8171"/>
                      </a:lnTo>
                      <a:lnTo>
                        <a:pt x="2518" y="8046"/>
                      </a:lnTo>
                      <a:lnTo>
                        <a:pt x="2390" y="7928"/>
                      </a:lnTo>
                      <a:lnTo>
                        <a:pt x="2252" y="7820"/>
                      </a:lnTo>
                      <a:lnTo>
                        <a:pt x="2180" y="7771"/>
                      </a:lnTo>
                      <a:lnTo>
                        <a:pt x="2070" y="7696"/>
                      </a:lnTo>
                      <a:lnTo>
                        <a:pt x="1864" y="7538"/>
                      </a:lnTo>
                      <a:lnTo>
                        <a:pt x="1670" y="7369"/>
                      </a:lnTo>
                      <a:lnTo>
                        <a:pt x="1487" y="7189"/>
                      </a:lnTo>
                      <a:lnTo>
                        <a:pt x="1317" y="6999"/>
                      </a:lnTo>
                      <a:lnTo>
                        <a:pt x="1162" y="6799"/>
                      </a:lnTo>
                      <a:lnTo>
                        <a:pt x="1018" y="6590"/>
                      </a:lnTo>
                      <a:lnTo>
                        <a:pt x="888" y="6374"/>
                      </a:lnTo>
                      <a:lnTo>
                        <a:pt x="773" y="6149"/>
                      </a:lnTo>
                      <a:lnTo>
                        <a:pt x="672" y="5919"/>
                      </a:lnTo>
                      <a:lnTo>
                        <a:pt x="586" y="5681"/>
                      </a:lnTo>
                      <a:lnTo>
                        <a:pt x="514" y="5438"/>
                      </a:lnTo>
                      <a:lnTo>
                        <a:pt x="458" y="5189"/>
                      </a:lnTo>
                      <a:lnTo>
                        <a:pt x="417" y="4935"/>
                      </a:lnTo>
                      <a:lnTo>
                        <a:pt x="393" y="4679"/>
                      </a:lnTo>
                      <a:lnTo>
                        <a:pt x="384" y="4420"/>
                      </a:lnTo>
                      <a:lnTo>
                        <a:pt x="387" y="4287"/>
                      </a:lnTo>
                      <a:lnTo>
                        <a:pt x="3" y="4276"/>
                      </a:lnTo>
                      <a:lnTo>
                        <a:pt x="0" y="4420"/>
                      </a:lnTo>
                      <a:lnTo>
                        <a:pt x="10" y="4705"/>
                      </a:lnTo>
                      <a:lnTo>
                        <a:pt x="36" y="4986"/>
                      </a:lnTo>
                      <a:lnTo>
                        <a:pt x="80" y="5262"/>
                      </a:lnTo>
                      <a:lnTo>
                        <a:pt x="142" y="5534"/>
                      </a:lnTo>
                      <a:lnTo>
                        <a:pt x="220" y="5801"/>
                      </a:lnTo>
                      <a:lnTo>
                        <a:pt x="315" y="6061"/>
                      </a:lnTo>
                      <a:lnTo>
                        <a:pt x="426" y="6315"/>
                      </a:lnTo>
                      <a:lnTo>
                        <a:pt x="553" y="6560"/>
                      </a:lnTo>
                      <a:lnTo>
                        <a:pt x="694" y="6797"/>
                      </a:lnTo>
                      <a:lnTo>
                        <a:pt x="851" y="7026"/>
                      </a:lnTo>
                      <a:lnTo>
                        <a:pt x="1022" y="7244"/>
                      </a:lnTo>
                      <a:lnTo>
                        <a:pt x="1208" y="7453"/>
                      </a:lnTo>
                      <a:lnTo>
                        <a:pt x="1408" y="7650"/>
                      </a:lnTo>
                      <a:lnTo>
                        <a:pt x="1621" y="7836"/>
                      </a:lnTo>
                      <a:lnTo>
                        <a:pt x="1847" y="8008"/>
                      </a:lnTo>
                      <a:lnTo>
                        <a:pt x="1967" y="8089"/>
                      </a:lnTo>
                      <a:lnTo>
                        <a:pt x="2018" y="8125"/>
                      </a:lnTo>
                      <a:lnTo>
                        <a:pt x="2119" y="8201"/>
                      </a:lnTo>
                      <a:lnTo>
                        <a:pt x="2214" y="8285"/>
                      </a:lnTo>
                      <a:lnTo>
                        <a:pt x="2302" y="8373"/>
                      </a:lnTo>
                      <a:lnTo>
                        <a:pt x="2386" y="8468"/>
                      </a:lnTo>
                      <a:lnTo>
                        <a:pt x="2463" y="8566"/>
                      </a:lnTo>
                      <a:lnTo>
                        <a:pt x="2535" y="8669"/>
                      </a:lnTo>
                      <a:lnTo>
                        <a:pt x="2600" y="8778"/>
                      </a:lnTo>
                      <a:lnTo>
                        <a:pt x="2630" y="8832"/>
                      </a:lnTo>
                      <a:lnTo>
                        <a:pt x="2112" y="8832"/>
                      </a:lnTo>
                      <a:lnTo>
                        <a:pt x="2112" y="9217"/>
                      </a:lnTo>
                      <a:lnTo>
                        <a:pt x="2783" y="9217"/>
                      </a:lnTo>
                      <a:lnTo>
                        <a:pt x="2810" y="9310"/>
                      </a:lnTo>
                      <a:lnTo>
                        <a:pt x="2852" y="9502"/>
                      </a:lnTo>
                      <a:lnTo>
                        <a:pt x="2865" y="9601"/>
                      </a:lnTo>
                      <a:lnTo>
                        <a:pt x="2496" y="9601"/>
                      </a:lnTo>
                      <a:lnTo>
                        <a:pt x="2496" y="9984"/>
                      </a:lnTo>
                      <a:lnTo>
                        <a:pt x="2881" y="9984"/>
                      </a:lnTo>
                      <a:lnTo>
                        <a:pt x="2881" y="10560"/>
                      </a:lnTo>
                      <a:lnTo>
                        <a:pt x="2881" y="10581"/>
                      </a:lnTo>
                      <a:lnTo>
                        <a:pt x="2889" y="10618"/>
                      </a:lnTo>
                      <a:lnTo>
                        <a:pt x="2904" y="10653"/>
                      </a:lnTo>
                      <a:lnTo>
                        <a:pt x="2924" y="10683"/>
                      </a:lnTo>
                      <a:lnTo>
                        <a:pt x="2950" y="10709"/>
                      </a:lnTo>
                      <a:lnTo>
                        <a:pt x="2980" y="10730"/>
                      </a:lnTo>
                      <a:lnTo>
                        <a:pt x="3015" y="10745"/>
                      </a:lnTo>
                      <a:lnTo>
                        <a:pt x="3052" y="10752"/>
                      </a:lnTo>
                      <a:lnTo>
                        <a:pt x="3072" y="10753"/>
                      </a:lnTo>
                      <a:lnTo>
                        <a:pt x="3264" y="10753"/>
                      </a:lnTo>
                      <a:lnTo>
                        <a:pt x="3265" y="10812"/>
                      </a:lnTo>
                      <a:lnTo>
                        <a:pt x="3277" y="10928"/>
                      </a:lnTo>
                      <a:lnTo>
                        <a:pt x="3300" y="11041"/>
                      </a:lnTo>
                      <a:lnTo>
                        <a:pt x="3334" y="11149"/>
                      </a:lnTo>
                      <a:lnTo>
                        <a:pt x="3378" y="11252"/>
                      </a:lnTo>
                      <a:lnTo>
                        <a:pt x="3431" y="11350"/>
                      </a:lnTo>
                      <a:lnTo>
                        <a:pt x="3493" y="11442"/>
                      </a:lnTo>
                      <a:lnTo>
                        <a:pt x="3563" y="11528"/>
                      </a:lnTo>
                      <a:lnTo>
                        <a:pt x="3642" y="11606"/>
                      </a:lnTo>
                      <a:lnTo>
                        <a:pt x="3727" y="11676"/>
                      </a:lnTo>
                      <a:lnTo>
                        <a:pt x="3820" y="11738"/>
                      </a:lnTo>
                      <a:lnTo>
                        <a:pt x="3917" y="11792"/>
                      </a:lnTo>
                      <a:lnTo>
                        <a:pt x="4020" y="11835"/>
                      </a:lnTo>
                      <a:lnTo>
                        <a:pt x="4129" y="11869"/>
                      </a:lnTo>
                      <a:lnTo>
                        <a:pt x="4241" y="11892"/>
                      </a:lnTo>
                      <a:lnTo>
                        <a:pt x="4357" y="11904"/>
                      </a:lnTo>
                      <a:lnTo>
                        <a:pt x="4416" y="11905"/>
                      </a:lnTo>
                      <a:lnTo>
                        <a:pt x="4476" y="11904"/>
                      </a:lnTo>
                      <a:lnTo>
                        <a:pt x="4591" y="11892"/>
                      </a:lnTo>
                      <a:lnTo>
                        <a:pt x="4704" y="11869"/>
                      </a:lnTo>
                      <a:lnTo>
                        <a:pt x="4812" y="11835"/>
                      </a:lnTo>
                      <a:lnTo>
                        <a:pt x="4915" y="11792"/>
                      </a:lnTo>
                      <a:lnTo>
                        <a:pt x="5013" y="11738"/>
                      </a:lnTo>
                      <a:lnTo>
                        <a:pt x="5105" y="11676"/>
                      </a:lnTo>
                      <a:lnTo>
                        <a:pt x="5190" y="11606"/>
                      </a:lnTo>
                      <a:lnTo>
                        <a:pt x="5269" y="11528"/>
                      </a:lnTo>
                      <a:lnTo>
                        <a:pt x="5340" y="11442"/>
                      </a:lnTo>
                      <a:lnTo>
                        <a:pt x="5402" y="11350"/>
                      </a:lnTo>
                      <a:lnTo>
                        <a:pt x="5455" y="11252"/>
                      </a:lnTo>
                      <a:lnTo>
                        <a:pt x="5498" y="11149"/>
                      </a:lnTo>
                      <a:lnTo>
                        <a:pt x="5531" y="11041"/>
                      </a:lnTo>
                      <a:lnTo>
                        <a:pt x="5554" y="10928"/>
                      </a:lnTo>
                      <a:lnTo>
                        <a:pt x="5567" y="10812"/>
                      </a:lnTo>
                      <a:lnTo>
                        <a:pt x="5567" y="10753"/>
                      </a:lnTo>
                      <a:lnTo>
                        <a:pt x="5760" y="10753"/>
                      </a:lnTo>
                      <a:lnTo>
                        <a:pt x="5779" y="10752"/>
                      </a:lnTo>
                      <a:lnTo>
                        <a:pt x="5817" y="10745"/>
                      </a:lnTo>
                      <a:lnTo>
                        <a:pt x="5851" y="10730"/>
                      </a:lnTo>
                      <a:lnTo>
                        <a:pt x="5883" y="10709"/>
                      </a:lnTo>
                      <a:lnTo>
                        <a:pt x="5909" y="10683"/>
                      </a:lnTo>
                      <a:lnTo>
                        <a:pt x="5929" y="10653"/>
                      </a:lnTo>
                      <a:lnTo>
                        <a:pt x="5943" y="10618"/>
                      </a:lnTo>
                      <a:lnTo>
                        <a:pt x="5952" y="10581"/>
                      </a:lnTo>
                      <a:lnTo>
                        <a:pt x="5952" y="10560"/>
                      </a:lnTo>
                      <a:lnTo>
                        <a:pt x="5952" y="9984"/>
                      </a:lnTo>
                      <a:lnTo>
                        <a:pt x="6336" y="9984"/>
                      </a:lnTo>
                      <a:lnTo>
                        <a:pt x="6336" y="9601"/>
                      </a:lnTo>
                      <a:lnTo>
                        <a:pt x="5965" y="9601"/>
                      </a:lnTo>
                      <a:lnTo>
                        <a:pt x="5978" y="9502"/>
                      </a:lnTo>
                      <a:lnTo>
                        <a:pt x="6017" y="9310"/>
                      </a:lnTo>
                      <a:lnTo>
                        <a:pt x="6043" y="9217"/>
                      </a:lnTo>
                      <a:lnTo>
                        <a:pt x="6719" y="9217"/>
                      </a:lnTo>
                      <a:lnTo>
                        <a:pt x="6719" y="8832"/>
                      </a:lnTo>
                      <a:lnTo>
                        <a:pt x="6194" y="8832"/>
                      </a:lnTo>
                      <a:lnTo>
                        <a:pt x="6224" y="8778"/>
                      </a:lnTo>
                      <a:lnTo>
                        <a:pt x="6287" y="8671"/>
                      </a:lnTo>
                      <a:lnTo>
                        <a:pt x="6359" y="8569"/>
                      </a:lnTo>
                      <a:lnTo>
                        <a:pt x="6436" y="8471"/>
                      </a:lnTo>
                      <a:lnTo>
                        <a:pt x="6518" y="8379"/>
                      </a:lnTo>
                      <a:lnTo>
                        <a:pt x="6607" y="8292"/>
                      </a:lnTo>
                      <a:lnTo>
                        <a:pt x="6701" y="8210"/>
                      </a:lnTo>
                      <a:lnTo>
                        <a:pt x="6801" y="8134"/>
                      </a:lnTo>
                      <a:lnTo>
                        <a:pt x="6853" y="8099"/>
                      </a:lnTo>
                      <a:lnTo>
                        <a:pt x="6968" y="8020"/>
                      </a:lnTo>
                      <a:lnTo>
                        <a:pt x="7189" y="7853"/>
                      </a:lnTo>
                      <a:lnTo>
                        <a:pt x="7397" y="7674"/>
                      </a:lnTo>
                      <a:lnTo>
                        <a:pt x="7592" y="7484"/>
                      </a:lnTo>
                      <a:lnTo>
                        <a:pt x="7775" y="7284"/>
                      </a:lnTo>
                      <a:lnTo>
                        <a:pt x="7945" y="7072"/>
                      </a:lnTo>
                      <a:lnTo>
                        <a:pt x="8100" y="6854"/>
                      </a:lnTo>
                      <a:lnTo>
                        <a:pt x="8243" y="6625"/>
                      </a:lnTo>
                      <a:lnTo>
                        <a:pt x="8369" y="6387"/>
                      </a:lnTo>
                      <a:lnTo>
                        <a:pt x="8482" y="6142"/>
                      </a:lnTo>
                      <a:lnTo>
                        <a:pt x="8579" y="5892"/>
                      </a:lnTo>
                      <a:lnTo>
                        <a:pt x="8662" y="5634"/>
                      </a:lnTo>
                      <a:lnTo>
                        <a:pt x="8728" y="5370"/>
                      </a:lnTo>
                      <a:lnTo>
                        <a:pt x="8778" y="5102"/>
                      </a:lnTo>
                      <a:lnTo>
                        <a:pt x="8813" y="4830"/>
                      </a:lnTo>
                      <a:lnTo>
                        <a:pt x="8830" y="4555"/>
                      </a:lnTo>
                      <a:lnTo>
                        <a:pt x="8831" y="4417"/>
                      </a:lnTo>
                      <a:lnTo>
                        <a:pt x="8830" y="4303"/>
                      </a:lnTo>
                      <a:lnTo>
                        <a:pt x="8818" y="4077"/>
                      </a:lnTo>
                      <a:lnTo>
                        <a:pt x="8795" y="3851"/>
                      </a:lnTo>
                      <a:lnTo>
                        <a:pt x="8761" y="3629"/>
                      </a:lnTo>
                      <a:lnTo>
                        <a:pt x="8715" y="3409"/>
                      </a:lnTo>
                      <a:lnTo>
                        <a:pt x="8657" y="3191"/>
                      </a:lnTo>
                      <a:lnTo>
                        <a:pt x="8590" y="2977"/>
                      </a:lnTo>
                      <a:lnTo>
                        <a:pt x="8510" y="2766"/>
                      </a:lnTo>
                      <a:lnTo>
                        <a:pt x="8421" y="2561"/>
                      </a:lnTo>
                      <a:lnTo>
                        <a:pt x="8322" y="2360"/>
                      </a:lnTo>
                      <a:lnTo>
                        <a:pt x="8212" y="2164"/>
                      </a:lnTo>
                      <a:lnTo>
                        <a:pt x="8094" y="1973"/>
                      </a:lnTo>
                      <a:lnTo>
                        <a:pt x="7965" y="1789"/>
                      </a:lnTo>
                      <a:lnTo>
                        <a:pt x="7826" y="1611"/>
                      </a:lnTo>
                      <a:lnTo>
                        <a:pt x="7678" y="1440"/>
                      </a:lnTo>
                      <a:lnTo>
                        <a:pt x="7521" y="1276"/>
                      </a:lnTo>
                      <a:lnTo>
                        <a:pt x="7439" y="1198"/>
                      </a:lnTo>
                      <a:close/>
                      <a:moveTo>
                        <a:pt x="4416" y="11521"/>
                      </a:moveTo>
                      <a:lnTo>
                        <a:pt x="4377" y="11521"/>
                      </a:lnTo>
                      <a:lnTo>
                        <a:pt x="4299" y="11512"/>
                      </a:lnTo>
                      <a:lnTo>
                        <a:pt x="4224" y="11496"/>
                      </a:lnTo>
                      <a:lnTo>
                        <a:pt x="4152" y="11475"/>
                      </a:lnTo>
                      <a:lnTo>
                        <a:pt x="4083" y="11446"/>
                      </a:lnTo>
                      <a:lnTo>
                        <a:pt x="4018" y="11410"/>
                      </a:lnTo>
                      <a:lnTo>
                        <a:pt x="3956" y="11368"/>
                      </a:lnTo>
                      <a:lnTo>
                        <a:pt x="3900" y="11321"/>
                      </a:lnTo>
                      <a:lnTo>
                        <a:pt x="3848" y="11269"/>
                      </a:lnTo>
                      <a:lnTo>
                        <a:pt x="3801" y="11213"/>
                      </a:lnTo>
                      <a:lnTo>
                        <a:pt x="3759" y="11151"/>
                      </a:lnTo>
                      <a:lnTo>
                        <a:pt x="3725" y="11086"/>
                      </a:lnTo>
                      <a:lnTo>
                        <a:pt x="3694" y="11017"/>
                      </a:lnTo>
                      <a:lnTo>
                        <a:pt x="3673" y="10945"/>
                      </a:lnTo>
                      <a:lnTo>
                        <a:pt x="3657" y="10870"/>
                      </a:lnTo>
                      <a:lnTo>
                        <a:pt x="3650" y="10792"/>
                      </a:lnTo>
                      <a:lnTo>
                        <a:pt x="3648" y="10753"/>
                      </a:lnTo>
                      <a:lnTo>
                        <a:pt x="5184" y="10753"/>
                      </a:lnTo>
                      <a:lnTo>
                        <a:pt x="5183" y="10792"/>
                      </a:lnTo>
                      <a:lnTo>
                        <a:pt x="5176" y="10870"/>
                      </a:lnTo>
                      <a:lnTo>
                        <a:pt x="5160" y="10945"/>
                      </a:lnTo>
                      <a:lnTo>
                        <a:pt x="5138" y="11017"/>
                      </a:lnTo>
                      <a:lnTo>
                        <a:pt x="5108" y="11086"/>
                      </a:lnTo>
                      <a:lnTo>
                        <a:pt x="5074" y="11151"/>
                      </a:lnTo>
                      <a:lnTo>
                        <a:pt x="5032" y="11213"/>
                      </a:lnTo>
                      <a:lnTo>
                        <a:pt x="4984" y="11269"/>
                      </a:lnTo>
                      <a:lnTo>
                        <a:pt x="4933" y="11321"/>
                      </a:lnTo>
                      <a:lnTo>
                        <a:pt x="4875" y="11368"/>
                      </a:lnTo>
                      <a:lnTo>
                        <a:pt x="4814" y="11410"/>
                      </a:lnTo>
                      <a:lnTo>
                        <a:pt x="4750" y="11446"/>
                      </a:lnTo>
                      <a:lnTo>
                        <a:pt x="4681" y="11475"/>
                      </a:lnTo>
                      <a:lnTo>
                        <a:pt x="4609" y="11496"/>
                      </a:lnTo>
                      <a:lnTo>
                        <a:pt x="4534" y="11512"/>
                      </a:lnTo>
                      <a:lnTo>
                        <a:pt x="4456" y="11521"/>
                      </a:lnTo>
                      <a:lnTo>
                        <a:pt x="4416" y="11521"/>
                      </a:lnTo>
                      <a:close/>
                      <a:moveTo>
                        <a:pt x="5567" y="10369"/>
                      </a:moveTo>
                      <a:lnTo>
                        <a:pt x="3264" y="10369"/>
                      </a:lnTo>
                      <a:lnTo>
                        <a:pt x="3264" y="9984"/>
                      </a:lnTo>
                      <a:lnTo>
                        <a:pt x="5567" y="9984"/>
                      </a:lnTo>
                      <a:lnTo>
                        <a:pt x="5567" y="10369"/>
                      </a:lnTo>
                      <a:close/>
                      <a:moveTo>
                        <a:pt x="5582" y="9601"/>
                      </a:moveTo>
                      <a:lnTo>
                        <a:pt x="3249" y="9601"/>
                      </a:lnTo>
                      <a:lnTo>
                        <a:pt x="3238" y="9503"/>
                      </a:lnTo>
                      <a:lnTo>
                        <a:pt x="3206" y="9310"/>
                      </a:lnTo>
                      <a:lnTo>
                        <a:pt x="3185" y="9217"/>
                      </a:lnTo>
                      <a:lnTo>
                        <a:pt x="5641" y="9217"/>
                      </a:lnTo>
                      <a:lnTo>
                        <a:pt x="5621" y="9310"/>
                      </a:lnTo>
                      <a:lnTo>
                        <a:pt x="5590" y="9503"/>
                      </a:lnTo>
                      <a:lnTo>
                        <a:pt x="5582" y="96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58" name="직선 연결선 57"/>
              <p:cNvCxnSpPr/>
              <p:nvPr/>
            </p:nvCxnSpPr>
            <p:spPr>
              <a:xfrm flipH="1">
                <a:off x="8982543" y="743627"/>
                <a:ext cx="0" cy="73023"/>
              </a:xfrm>
              <a:prstGeom prst="line">
                <a:avLst/>
              </a:prstGeom>
              <a:ln w="349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 rot="1800000" flipH="1">
                <a:off x="9228570" y="822839"/>
                <a:ext cx="0" cy="73023"/>
              </a:xfrm>
              <a:prstGeom prst="line">
                <a:avLst/>
              </a:prstGeom>
              <a:ln w="349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 rot="3600000" flipH="1">
                <a:off x="9367057" y="990893"/>
                <a:ext cx="0" cy="73023"/>
              </a:xfrm>
              <a:prstGeom prst="line">
                <a:avLst/>
              </a:prstGeom>
              <a:ln w="349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 rot="5400000" flipH="1">
                <a:off x="9380585" y="1221445"/>
                <a:ext cx="0" cy="73023"/>
              </a:xfrm>
              <a:prstGeom prst="line">
                <a:avLst/>
              </a:prstGeom>
              <a:ln w="349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그룹 69"/>
              <p:cNvGrpSpPr/>
              <p:nvPr/>
            </p:nvGrpSpPr>
            <p:grpSpPr>
              <a:xfrm flipH="1">
                <a:off x="8540560" y="822839"/>
                <a:ext cx="188527" cy="435117"/>
                <a:chOff x="10502710" y="1039006"/>
                <a:chExt cx="415863" cy="959805"/>
              </a:xfrm>
            </p:grpSpPr>
            <p:cxnSp>
              <p:nvCxnSpPr>
                <p:cNvPr id="67" name="직선 연결선 66"/>
                <p:cNvCxnSpPr/>
                <p:nvPr/>
              </p:nvCxnSpPr>
              <p:spPr>
                <a:xfrm rot="1800000" flipH="1">
                  <a:off x="10502710" y="1039006"/>
                  <a:ext cx="1" cy="161078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/>
                <p:cNvCxnSpPr/>
                <p:nvPr/>
              </p:nvCxnSpPr>
              <p:spPr>
                <a:xfrm rot="3600000" flipH="1">
                  <a:off x="10808192" y="1409708"/>
                  <a:ext cx="1" cy="161078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/>
                <p:cNvCxnSpPr/>
                <p:nvPr/>
              </p:nvCxnSpPr>
              <p:spPr>
                <a:xfrm rot="5400000" flipH="1">
                  <a:off x="10838033" y="1918272"/>
                  <a:ext cx="1" cy="161078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" name="꺾인 연결선 6"/>
            <p:cNvCxnSpPr>
              <a:stCxn id="10" idx="33"/>
            </p:cNvCxnSpPr>
            <p:nvPr/>
          </p:nvCxnSpPr>
          <p:spPr>
            <a:xfrm flipH="1">
              <a:off x="587571" y="1101899"/>
              <a:ext cx="10768684" cy="5441776"/>
            </a:xfrm>
            <a:prstGeom prst="bentConnector4">
              <a:avLst>
                <a:gd name="adj1" fmla="val 0"/>
                <a:gd name="adj2" fmla="val 4666"/>
              </a:avLst>
            </a:prstGeom>
            <a:ln w="25400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87571" y="6534150"/>
              <a:ext cx="10800000" cy="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prstClr val="white"/>
                </a:solidFill>
              </a:rPr>
              <a:t>목</a:t>
            </a:r>
            <a:r>
              <a:rPr lang="ko-KR" altLang="en-US" sz="4400" kern="0" dirty="0">
                <a:solidFill>
                  <a:prstClr val="white"/>
                </a:solidFill>
              </a:rPr>
              <a:t>차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5218" y="1589102"/>
            <a:ext cx="362150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bg1"/>
                </a:solidFill>
              </a:rPr>
              <a:t>프로젝트 개요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bg1"/>
                </a:solidFill>
              </a:rPr>
              <a:t>기능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bg1"/>
                </a:solidFill>
              </a:rPr>
              <a:t>개발 환경 및 배포환경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bg1"/>
                </a:solidFill>
              </a:rPr>
              <a:t>프로젝트 구성 및 동작원리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전체구조 흐름 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소스코드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실행결과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ko-KR" sz="2000" b="1" dirty="0" smtClean="0">
              <a:solidFill>
                <a:schemeClr val="bg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05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1" y="178828"/>
            <a:ext cx="11191725" cy="6427383"/>
            <a:chOff x="587571" y="162775"/>
            <a:chExt cx="11191725" cy="6427383"/>
          </a:xfrm>
        </p:grpSpPr>
        <p:sp>
          <p:nvSpPr>
            <p:cNvPr id="39" name="직사각형 38"/>
            <p:cNvSpPr/>
            <p:nvPr/>
          </p:nvSpPr>
          <p:spPr>
            <a:xfrm>
              <a:off x="597412" y="1399033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prstClr val="white"/>
                </a:solidFill>
              </a:rPr>
              <a:t>소스 코드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59714" y="273294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9713" y="2409782"/>
            <a:ext cx="4921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랜덤함수를 이용하며</a:t>
            </a:r>
            <a:r>
              <a:rPr lang="en-US" altLang="ko-KR" b="1" dirty="0" smtClean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조회와 마찬가지로 배열 </a:t>
            </a:r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r>
              <a:rPr lang="ko-KR" altLang="en-US" b="1" dirty="0" smtClean="0">
                <a:solidFill>
                  <a:schemeClr val="bg1"/>
                </a:solidFill>
              </a:rPr>
              <a:t>개 생성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12" y="3179349"/>
            <a:ext cx="3124292" cy="131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59713" y="4664710"/>
            <a:ext cx="492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결과를 보여줄 버튼 생성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32" y="5154782"/>
            <a:ext cx="312027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759717" y="1575689"/>
            <a:ext cx="421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3600" b="1" dirty="0" smtClean="0">
                <a:solidFill>
                  <a:schemeClr val="bg1"/>
                </a:solidFill>
              </a:rPr>
              <a:t>랜덤</a:t>
            </a:r>
            <a:r>
              <a:rPr lang="en-US" altLang="ko-KR" sz="3600" b="1" dirty="0">
                <a:solidFill>
                  <a:schemeClr val="bg1"/>
                </a:solidFill>
              </a:rPr>
              <a:t>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번호 </a:t>
            </a:r>
            <a:endParaRPr lang="en-US" altLang="ko-KR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09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1" y="178828"/>
            <a:ext cx="11191725" cy="6427383"/>
            <a:chOff x="587571" y="162775"/>
            <a:chExt cx="11191725" cy="6427383"/>
          </a:xfrm>
        </p:grpSpPr>
        <p:sp>
          <p:nvSpPr>
            <p:cNvPr id="39" name="직사각형 38"/>
            <p:cNvSpPr/>
            <p:nvPr/>
          </p:nvSpPr>
          <p:spPr>
            <a:xfrm>
              <a:off x="597412" y="1399033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prstClr val="white"/>
                </a:solidFill>
              </a:rPr>
              <a:t>소스 코드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59714" y="273294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9713" y="2409782"/>
            <a:ext cx="492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랜덤버튼의 위치 지정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93" y="3091485"/>
            <a:ext cx="4040403" cy="212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9717" y="1575689"/>
            <a:ext cx="421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3600" b="1" dirty="0" smtClean="0">
                <a:solidFill>
                  <a:schemeClr val="bg1"/>
                </a:solidFill>
              </a:rPr>
              <a:t>랜덤</a:t>
            </a:r>
            <a:r>
              <a:rPr lang="en-US" altLang="ko-KR" sz="3600" b="1" dirty="0">
                <a:solidFill>
                  <a:schemeClr val="bg1"/>
                </a:solidFill>
              </a:rPr>
              <a:t>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번호 </a:t>
            </a:r>
            <a:endParaRPr lang="en-US" altLang="ko-KR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12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1" y="178828"/>
            <a:ext cx="11191725" cy="6427383"/>
            <a:chOff x="587571" y="162775"/>
            <a:chExt cx="11191725" cy="6427383"/>
          </a:xfrm>
        </p:grpSpPr>
        <p:sp>
          <p:nvSpPr>
            <p:cNvPr id="39" name="직사각형 38"/>
            <p:cNvSpPr/>
            <p:nvPr/>
          </p:nvSpPr>
          <p:spPr>
            <a:xfrm>
              <a:off x="597412" y="1399033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prstClr val="white"/>
                </a:solidFill>
              </a:rPr>
              <a:t>소스 코드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59714" y="273294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9713" y="2409782"/>
            <a:ext cx="5587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arr1(</a:t>
            </a:r>
            <a:r>
              <a:rPr lang="ko-KR" altLang="en-US" b="1" dirty="0" smtClean="0">
                <a:solidFill>
                  <a:schemeClr val="bg1"/>
                </a:solidFill>
              </a:rPr>
              <a:t>배열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r>
              <a:rPr lang="ko-KR" altLang="en-US" b="1" dirty="0" smtClean="0">
                <a:solidFill>
                  <a:schemeClr val="bg1"/>
                </a:solidFill>
              </a:rPr>
              <a:t>값을 범위 만큼 랜덤으로 출력하게 되고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랜덤버튼에서 </a:t>
            </a:r>
            <a:r>
              <a:rPr lang="en-US" altLang="ko-KR" b="1" dirty="0" smtClean="0">
                <a:solidFill>
                  <a:schemeClr val="bg1"/>
                </a:solidFill>
              </a:rPr>
              <a:t>arr1(</a:t>
            </a:r>
            <a:r>
              <a:rPr lang="ko-KR" altLang="en-US" b="1" dirty="0" smtClean="0">
                <a:solidFill>
                  <a:schemeClr val="bg1"/>
                </a:solidFill>
              </a:rPr>
              <a:t>배열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r>
              <a:rPr lang="ko-KR" altLang="en-US" b="1" dirty="0" smtClean="0">
                <a:solidFill>
                  <a:schemeClr val="bg1"/>
                </a:solidFill>
              </a:rPr>
              <a:t>의 값을 불러옴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17" y="3195360"/>
            <a:ext cx="43910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9717" y="1575689"/>
            <a:ext cx="421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3600" b="1" dirty="0" smtClean="0">
                <a:solidFill>
                  <a:schemeClr val="bg1"/>
                </a:solidFill>
              </a:rPr>
              <a:t>랜덤</a:t>
            </a:r>
            <a:r>
              <a:rPr lang="en-US" altLang="ko-KR" sz="3600" b="1" dirty="0">
                <a:solidFill>
                  <a:schemeClr val="bg1"/>
                </a:solidFill>
              </a:rPr>
              <a:t>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번호 </a:t>
            </a:r>
            <a:endParaRPr lang="en-US" altLang="ko-KR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46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1" y="178828"/>
            <a:ext cx="11191725" cy="6427383"/>
            <a:chOff x="587571" y="162775"/>
            <a:chExt cx="11191725" cy="6427383"/>
          </a:xfrm>
        </p:grpSpPr>
        <p:sp>
          <p:nvSpPr>
            <p:cNvPr id="39" name="직사각형 38"/>
            <p:cNvSpPr/>
            <p:nvPr/>
          </p:nvSpPr>
          <p:spPr>
            <a:xfrm>
              <a:off x="597412" y="1399033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prstClr val="white"/>
                </a:solidFill>
              </a:rPr>
              <a:t>소스 코드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59714" y="273294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9713" y="2409782"/>
            <a:ext cx="5587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랜덤으로 받은 배열</a:t>
            </a:r>
            <a:r>
              <a:rPr lang="en-US" altLang="ko-KR" b="1" dirty="0" smtClean="0">
                <a:solidFill>
                  <a:schemeClr val="bg1"/>
                </a:solidFill>
              </a:rPr>
              <a:t>(arr1)</a:t>
            </a:r>
            <a:r>
              <a:rPr lang="ko-KR" altLang="en-US" b="1" dirty="0" smtClean="0">
                <a:solidFill>
                  <a:schemeClr val="bg1"/>
                </a:solidFill>
              </a:rPr>
              <a:t> 값과 원래의 배열</a:t>
            </a:r>
            <a:r>
              <a:rPr lang="en-US" altLang="ko-KR" b="1" dirty="0" smtClean="0">
                <a:solidFill>
                  <a:schemeClr val="bg1"/>
                </a:solidFill>
              </a:rPr>
              <a:t>(</a:t>
            </a:r>
            <a:r>
              <a:rPr lang="en-US" altLang="ko-KR" b="1" dirty="0" err="1" smtClean="0">
                <a:solidFill>
                  <a:schemeClr val="bg1"/>
                </a:solidFill>
              </a:rPr>
              <a:t>arr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r>
              <a:rPr lang="ko-KR" altLang="en-US" b="1" dirty="0" smtClean="0">
                <a:solidFill>
                  <a:schemeClr val="bg1"/>
                </a:solidFill>
              </a:rPr>
              <a:t>값을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비교해서 일치하는 변수를 </a:t>
            </a:r>
            <a:r>
              <a:rPr lang="en-US" altLang="ko-KR" b="1" dirty="0" smtClean="0">
                <a:solidFill>
                  <a:schemeClr val="bg1"/>
                </a:solidFill>
              </a:rPr>
              <a:t>count</a:t>
            </a:r>
            <a:r>
              <a:rPr lang="ko-KR" altLang="en-US" b="1" dirty="0" smtClean="0">
                <a:solidFill>
                  <a:schemeClr val="bg1"/>
                </a:solidFill>
              </a:rPr>
              <a:t>에 저장함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그리고 </a:t>
            </a:r>
            <a:r>
              <a:rPr lang="ko-KR" altLang="en-US" b="1" dirty="0" err="1" smtClean="0">
                <a:solidFill>
                  <a:schemeClr val="bg1"/>
                </a:solidFill>
              </a:rPr>
              <a:t>스위치문으로</a:t>
            </a:r>
            <a:r>
              <a:rPr lang="ko-KR" altLang="en-US" b="1" dirty="0" smtClean="0">
                <a:solidFill>
                  <a:schemeClr val="bg1"/>
                </a:solidFill>
              </a:rPr>
              <a:t> 변수 값에 따라 문장을 실행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9716" y="1575689"/>
            <a:ext cx="558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3600" b="1" dirty="0" smtClean="0">
                <a:solidFill>
                  <a:schemeClr val="bg1"/>
                </a:solidFill>
              </a:rPr>
              <a:t>비교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(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당첨개수</a:t>
            </a:r>
            <a:r>
              <a:rPr lang="en-US" altLang="ko-KR" sz="3600" b="1" dirty="0">
                <a:solidFill>
                  <a:schemeClr val="bg1"/>
                </a:solidFill>
              </a:rPr>
              <a:t>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및 등수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)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 </a:t>
            </a:r>
            <a:endParaRPr lang="en-US" altLang="ko-KR" sz="3600" b="1" dirty="0" smtClean="0">
              <a:solidFill>
                <a:schemeClr val="bg1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13" y="3333112"/>
            <a:ext cx="5987316" cy="3154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121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1" y="178828"/>
            <a:ext cx="11191725" cy="6427383"/>
            <a:chOff x="587571" y="162775"/>
            <a:chExt cx="11191725" cy="6427383"/>
          </a:xfrm>
        </p:grpSpPr>
        <p:sp>
          <p:nvSpPr>
            <p:cNvPr id="39" name="직사각형 38"/>
            <p:cNvSpPr/>
            <p:nvPr/>
          </p:nvSpPr>
          <p:spPr>
            <a:xfrm>
              <a:off x="597412" y="1399033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prstClr val="white"/>
                </a:solidFill>
              </a:rPr>
              <a:t>소스 코드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59714" y="273294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9713" y="2409782"/>
            <a:ext cx="492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키보드 </a:t>
            </a:r>
            <a:r>
              <a:rPr lang="en-US" altLang="ko-KR" b="1" dirty="0" smtClean="0">
                <a:solidFill>
                  <a:schemeClr val="bg1"/>
                </a:solidFill>
              </a:rPr>
              <a:t>enter, esc</a:t>
            </a:r>
            <a:r>
              <a:rPr lang="ko-KR" altLang="en-US" b="1" dirty="0" smtClean="0">
                <a:solidFill>
                  <a:schemeClr val="bg1"/>
                </a:solidFill>
              </a:rPr>
              <a:t>에 기능을 추가해줌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62" y="3056113"/>
            <a:ext cx="38862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395" y="3056112"/>
            <a:ext cx="35718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5811107" y="2409782"/>
            <a:ext cx="4921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마우스 </a:t>
            </a:r>
            <a:r>
              <a:rPr lang="en-US" altLang="ko-KR" b="1" dirty="0" smtClean="0">
                <a:solidFill>
                  <a:schemeClr val="bg1"/>
                </a:solidFill>
              </a:rPr>
              <a:t>checkBtn,checkBtn2</a:t>
            </a:r>
            <a:r>
              <a:rPr lang="ko-KR" altLang="en-US" b="1" dirty="0" smtClean="0">
                <a:solidFill>
                  <a:schemeClr val="bg1"/>
                </a:solidFill>
              </a:rPr>
              <a:t>을 클릭할 경우 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각각의 결과값을 보여줄 수 있도록 </a:t>
            </a:r>
            <a:r>
              <a:rPr lang="ko-KR" altLang="en-US" b="1" dirty="0" err="1" smtClean="0">
                <a:solidFill>
                  <a:schemeClr val="bg1"/>
                </a:solidFill>
              </a:rPr>
              <a:t>기능을줌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9717" y="1575689"/>
            <a:ext cx="421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3600" b="1" dirty="0" smtClean="0">
                <a:solidFill>
                  <a:schemeClr val="bg1"/>
                </a:solidFill>
              </a:rPr>
              <a:t>이벤</a:t>
            </a:r>
            <a:r>
              <a:rPr lang="ko-KR" altLang="en-US" sz="3600" b="1" dirty="0">
                <a:solidFill>
                  <a:schemeClr val="bg1"/>
                </a:solidFill>
              </a:rPr>
              <a:t>트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 </a:t>
            </a:r>
            <a:endParaRPr lang="en-US" altLang="ko-KR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39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681349" y="186069"/>
            <a:ext cx="11203389" cy="6380900"/>
            <a:chOff x="575907" y="162775"/>
            <a:chExt cx="11203389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75907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prstClr val="white"/>
                </a:solidFill>
              </a:rPr>
              <a:t>실행결</a:t>
            </a:r>
            <a:r>
              <a:rPr lang="ko-KR" altLang="en-US" sz="4400" kern="0" dirty="0">
                <a:solidFill>
                  <a:prstClr val="white"/>
                </a:solidFill>
              </a:rPr>
              <a:t>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56442" y="1795065"/>
            <a:ext cx="483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bg1"/>
                </a:solidFill>
              </a:rPr>
              <a:t>랜덤으로 번호를 받는 모습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42" y="2237856"/>
            <a:ext cx="5162549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41" y="4153502"/>
            <a:ext cx="51625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621" y="2275956"/>
            <a:ext cx="4409981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571" y="4277327"/>
            <a:ext cx="455831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56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687196" y="186069"/>
            <a:ext cx="11197542" cy="6380900"/>
            <a:chOff x="581754" y="162775"/>
            <a:chExt cx="11197542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81754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prstClr val="white"/>
                </a:solidFill>
              </a:rPr>
              <a:t>실행결</a:t>
            </a:r>
            <a:r>
              <a:rPr lang="ko-KR" altLang="en-US" sz="4400" kern="0" dirty="0">
                <a:solidFill>
                  <a:prstClr val="white"/>
                </a:solidFill>
              </a:rPr>
              <a:t>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56443" y="1748900"/>
            <a:ext cx="427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 smtClean="0">
                <a:solidFill>
                  <a:schemeClr val="bg1"/>
                </a:solidFill>
              </a:rPr>
              <a:t>로또번호</a:t>
            </a:r>
            <a:r>
              <a:rPr lang="ko-KR" altLang="en-US" dirty="0" smtClean="0">
                <a:solidFill>
                  <a:schemeClr val="bg1"/>
                </a:solidFill>
              </a:rPr>
              <a:t> 조회 화면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43" y="2237172"/>
            <a:ext cx="5557421" cy="4021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571" y="4696657"/>
            <a:ext cx="4662466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43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693013" y="186069"/>
            <a:ext cx="11191725" cy="6380900"/>
            <a:chOff x="587571" y="162775"/>
            <a:chExt cx="11191725" cy="6380900"/>
          </a:xfrm>
        </p:grpSpPr>
        <p:grpSp>
          <p:nvGrpSpPr>
            <p:cNvPr id="3" name="그룹 2"/>
            <p:cNvGrpSpPr/>
            <p:nvPr/>
          </p:nvGrpSpPr>
          <p:grpSpPr>
            <a:xfrm>
              <a:off x="10902760" y="162775"/>
              <a:ext cx="876536" cy="939124"/>
              <a:chOff x="8540560" y="743627"/>
              <a:chExt cx="876536" cy="939124"/>
            </a:xfrm>
          </p:grpSpPr>
          <p:grpSp>
            <p:nvGrpSpPr>
              <p:cNvPr id="6" name="Group 4"/>
              <p:cNvGrpSpPr>
                <a:grpSpLocks noChangeAspect="1"/>
              </p:cNvGrpSpPr>
              <p:nvPr/>
            </p:nvGrpSpPr>
            <p:grpSpPr bwMode="auto">
              <a:xfrm>
                <a:off x="8727960" y="965290"/>
                <a:ext cx="532129" cy="717461"/>
                <a:chOff x="4107" y="-1019"/>
                <a:chExt cx="2943" cy="3968"/>
              </a:xfrm>
              <a:solidFill>
                <a:schemeClr val="bg1"/>
              </a:solidFill>
            </p:grpSpPr>
            <p:sp>
              <p:nvSpPr>
                <p:cNvPr id="8" name="Freeform 5"/>
                <p:cNvSpPr>
                  <a:spLocks noEditPoints="1"/>
                </p:cNvSpPr>
                <p:nvPr/>
              </p:nvSpPr>
              <p:spPr bwMode="auto">
                <a:xfrm>
                  <a:off x="4363" y="-699"/>
                  <a:ext cx="1152" cy="2304"/>
                </a:xfrm>
                <a:custGeom>
                  <a:avLst/>
                  <a:gdLst>
                    <a:gd name="T0" fmla="*/ 455 w 3455"/>
                    <a:gd name="T1" fmla="*/ 1941 h 6912"/>
                    <a:gd name="T2" fmla="*/ 469 w 3455"/>
                    <a:gd name="T3" fmla="*/ 2690 h 6912"/>
                    <a:gd name="T4" fmla="*/ 56 w 3455"/>
                    <a:gd name="T5" fmla="*/ 3166 h 6912"/>
                    <a:gd name="T6" fmla="*/ 108 w 3455"/>
                    <a:gd name="T7" fmla="*/ 3846 h 6912"/>
                    <a:gd name="T8" fmla="*/ 429 w 3455"/>
                    <a:gd name="T9" fmla="*/ 4326 h 6912"/>
                    <a:gd name="T10" fmla="*/ 519 w 3455"/>
                    <a:gd name="T11" fmla="*/ 5099 h 6912"/>
                    <a:gd name="T12" fmla="*/ 961 w 3455"/>
                    <a:gd name="T13" fmla="*/ 5692 h 6912"/>
                    <a:gd name="T14" fmla="*/ 1071 w 3455"/>
                    <a:gd name="T15" fmla="*/ 6157 h 6912"/>
                    <a:gd name="T16" fmla="*/ 1464 w 3455"/>
                    <a:gd name="T17" fmla="*/ 6482 h 6912"/>
                    <a:gd name="T18" fmla="*/ 1935 w 3455"/>
                    <a:gd name="T19" fmla="*/ 6499 h 6912"/>
                    <a:gd name="T20" fmla="*/ 2417 w 3455"/>
                    <a:gd name="T21" fmla="*/ 6863 h 6912"/>
                    <a:gd name="T22" fmla="*/ 2951 w 3455"/>
                    <a:gd name="T23" fmla="*/ 6865 h 6912"/>
                    <a:gd name="T24" fmla="*/ 3344 w 3455"/>
                    <a:gd name="T25" fmla="*/ 6542 h 6912"/>
                    <a:gd name="T26" fmla="*/ 3455 w 3455"/>
                    <a:gd name="T27" fmla="*/ 767 h 6912"/>
                    <a:gd name="T28" fmla="*/ 3303 w 3455"/>
                    <a:gd name="T29" fmla="*/ 308 h 6912"/>
                    <a:gd name="T30" fmla="*/ 2879 w 3455"/>
                    <a:gd name="T31" fmla="*/ 23 h 6912"/>
                    <a:gd name="T32" fmla="*/ 2321 w 3455"/>
                    <a:gd name="T33" fmla="*/ 93 h 6912"/>
                    <a:gd name="T34" fmla="*/ 1832 w 3455"/>
                    <a:gd name="T35" fmla="*/ 391 h 6912"/>
                    <a:gd name="T36" fmla="*/ 1395 w 3455"/>
                    <a:gd name="T37" fmla="*/ 459 h 6912"/>
                    <a:gd name="T38" fmla="*/ 1035 w 3455"/>
                    <a:gd name="T39" fmla="*/ 819 h 6912"/>
                    <a:gd name="T40" fmla="*/ 986 w 3455"/>
                    <a:gd name="T41" fmla="*/ 1346 h 6912"/>
                    <a:gd name="T42" fmla="*/ 2024 w 3455"/>
                    <a:gd name="T43" fmla="*/ 907 h 6912"/>
                    <a:gd name="T44" fmla="*/ 2469 w 3455"/>
                    <a:gd name="T45" fmla="*/ 951 h 6912"/>
                    <a:gd name="T46" fmla="*/ 2430 w 3455"/>
                    <a:gd name="T47" fmla="*/ 483 h 6912"/>
                    <a:gd name="T48" fmla="*/ 2801 w 3455"/>
                    <a:gd name="T49" fmla="*/ 400 h 6912"/>
                    <a:gd name="T50" fmla="*/ 3071 w 3455"/>
                    <a:gd name="T51" fmla="*/ 767 h 6912"/>
                    <a:gd name="T52" fmla="*/ 2871 w 3455"/>
                    <a:gd name="T53" fmla="*/ 6482 h 6912"/>
                    <a:gd name="T54" fmla="*/ 2478 w 3455"/>
                    <a:gd name="T55" fmla="*/ 6466 h 6912"/>
                    <a:gd name="T56" fmla="*/ 2423 w 3455"/>
                    <a:gd name="T57" fmla="*/ 6081 h 6912"/>
                    <a:gd name="T58" fmla="*/ 2066 w 3455"/>
                    <a:gd name="T59" fmla="*/ 5943 h 6912"/>
                    <a:gd name="T60" fmla="*/ 1689 w 3455"/>
                    <a:gd name="T61" fmla="*/ 6142 h 6912"/>
                    <a:gd name="T62" fmla="*/ 1344 w 3455"/>
                    <a:gd name="T63" fmla="*/ 5799 h 6912"/>
                    <a:gd name="T64" fmla="*/ 1545 w 3455"/>
                    <a:gd name="T65" fmla="*/ 5422 h 6912"/>
                    <a:gd name="T66" fmla="*/ 1402 w 3455"/>
                    <a:gd name="T67" fmla="*/ 5066 h 6912"/>
                    <a:gd name="T68" fmla="*/ 872 w 3455"/>
                    <a:gd name="T69" fmla="*/ 4939 h 6912"/>
                    <a:gd name="T70" fmla="*/ 836 w 3455"/>
                    <a:gd name="T71" fmla="*/ 4333 h 6912"/>
                    <a:gd name="T72" fmla="*/ 1402 w 3455"/>
                    <a:gd name="T73" fmla="*/ 4033 h 6912"/>
                    <a:gd name="T74" fmla="*/ 1917 w 3455"/>
                    <a:gd name="T75" fmla="*/ 4549 h 6912"/>
                    <a:gd name="T76" fmla="*/ 2208 w 3455"/>
                    <a:gd name="T77" fmla="*/ 4192 h 6912"/>
                    <a:gd name="T78" fmla="*/ 1759 w 3455"/>
                    <a:gd name="T79" fmla="*/ 3742 h 6912"/>
                    <a:gd name="T80" fmla="*/ 1223 w 3455"/>
                    <a:gd name="T81" fmla="*/ 3655 h 6912"/>
                    <a:gd name="T82" fmla="*/ 653 w 3455"/>
                    <a:gd name="T83" fmla="*/ 3823 h 6912"/>
                    <a:gd name="T84" fmla="*/ 384 w 3455"/>
                    <a:gd name="T85" fmla="*/ 3456 h 6912"/>
                    <a:gd name="T86" fmla="*/ 653 w 3455"/>
                    <a:gd name="T87" fmla="*/ 3089 h 6912"/>
                    <a:gd name="T88" fmla="*/ 1223 w 3455"/>
                    <a:gd name="T89" fmla="*/ 3256 h 6912"/>
                    <a:gd name="T90" fmla="*/ 1759 w 3455"/>
                    <a:gd name="T91" fmla="*/ 3169 h 6912"/>
                    <a:gd name="T92" fmla="*/ 2208 w 3455"/>
                    <a:gd name="T93" fmla="*/ 2720 h 6912"/>
                    <a:gd name="T94" fmla="*/ 1917 w 3455"/>
                    <a:gd name="T95" fmla="*/ 2363 h 6912"/>
                    <a:gd name="T96" fmla="*/ 1402 w 3455"/>
                    <a:gd name="T97" fmla="*/ 2877 h 6912"/>
                    <a:gd name="T98" fmla="*/ 836 w 3455"/>
                    <a:gd name="T99" fmla="*/ 2579 h 6912"/>
                    <a:gd name="T100" fmla="*/ 872 w 3455"/>
                    <a:gd name="T101" fmla="*/ 1973 h 6912"/>
                    <a:gd name="T102" fmla="*/ 1402 w 3455"/>
                    <a:gd name="T103" fmla="*/ 1846 h 6912"/>
                    <a:gd name="T104" fmla="*/ 1545 w 3455"/>
                    <a:gd name="T105" fmla="*/ 1490 h 6912"/>
                    <a:gd name="T106" fmla="*/ 1344 w 3455"/>
                    <a:gd name="T107" fmla="*/ 1111 h 6912"/>
                    <a:gd name="T108" fmla="*/ 1689 w 3455"/>
                    <a:gd name="T109" fmla="*/ 769 h 69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455" h="6912">
                      <a:moveTo>
                        <a:pt x="1008" y="1408"/>
                      </a:moveTo>
                      <a:lnTo>
                        <a:pt x="940" y="1435"/>
                      </a:lnTo>
                      <a:lnTo>
                        <a:pt x="815" y="1504"/>
                      </a:lnTo>
                      <a:lnTo>
                        <a:pt x="701" y="1592"/>
                      </a:lnTo>
                      <a:lnTo>
                        <a:pt x="601" y="1696"/>
                      </a:lnTo>
                      <a:lnTo>
                        <a:pt x="519" y="1813"/>
                      </a:lnTo>
                      <a:lnTo>
                        <a:pt x="455" y="1941"/>
                      </a:lnTo>
                      <a:lnTo>
                        <a:pt x="410" y="2079"/>
                      </a:lnTo>
                      <a:lnTo>
                        <a:pt x="386" y="2227"/>
                      </a:lnTo>
                      <a:lnTo>
                        <a:pt x="384" y="2304"/>
                      </a:lnTo>
                      <a:lnTo>
                        <a:pt x="386" y="2363"/>
                      </a:lnTo>
                      <a:lnTo>
                        <a:pt x="400" y="2477"/>
                      </a:lnTo>
                      <a:lnTo>
                        <a:pt x="429" y="2586"/>
                      </a:lnTo>
                      <a:lnTo>
                        <a:pt x="469" y="2690"/>
                      </a:lnTo>
                      <a:lnTo>
                        <a:pt x="493" y="2740"/>
                      </a:lnTo>
                      <a:lnTo>
                        <a:pt x="440" y="2762"/>
                      </a:lnTo>
                      <a:lnTo>
                        <a:pt x="341" y="2819"/>
                      </a:lnTo>
                      <a:lnTo>
                        <a:pt x="252" y="2888"/>
                      </a:lnTo>
                      <a:lnTo>
                        <a:pt x="172" y="2971"/>
                      </a:lnTo>
                      <a:lnTo>
                        <a:pt x="108" y="3064"/>
                      </a:lnTo>
                      <a:lnTo>
                        <a:pt x="56" y="3166"/>
                      </a:lnTo>
                      <a:lnTo>
                        <a:pt x="20" y="3277"/>
                      </a:lnTo>
                      <a:lnTo>
                        <a:pt x="1" y="3394"/>
                      </a:lnTo>
                      <a:lnTo>
                        <a:pt x="0" y="3456"/>
                      </a:lnTo>
                      <a:lnTo>
                        <a:pt x="1" y="3516"/>
                      </a:lnTo>
                      <a:lnTo>
                        <a:pt x="20" y="3633"/>
                      </a:lnTo>
                      <a:lnTo>
                        <a:pt x="56" y="3744"/>
                      </a:lnTo>
                      <a:lnTo>
                        <a:pt x="108" y="3846"/>
                      </a:lnTo>
                      <a:lnTo>
                        <a:pt x="172" y="3940"/>
                      </a:lnTo>
                      <a:lnTo>
                        <a:pt x="252" y="4022"/>
                      </a:lnTo>
                      <a:lnTo>
                        <a:pt x="341" y="4092"/>
                      </a:lnTo>
                      <a:lnTo>
                        <a:pt x="440" y="4149"/>
                      </a:lnTo>
                      <a:lnTo>
                        <a:pt x="493" y="4170"/>
                      </a:lnTo>
                      <a:lnTo>
                        <a:pt x="469" y="4221"/>
                      </a:lnTo>
                      <a:lnTo>
                        <a:pt x="429" y="4326"/>
                      </a:lnTo>
                      <a:lnTo>
                        <a:pt x="400" y="4435"/>
                      </a:lnTo>
                      <a:lnTo>
                        <a:pt x="386" y="4549"/>
                      </a:lnTo>
                      <a:lnTo>
                        <a:pt x="384" y="4608"/>
                      </a:lnTo>
                      <a:lnTo>
                        <a:pt x="386" y="4684"/>
                      </a:lnTo>
                      <a:lnTo>
                        <a:pt x="410" y="4831"/>
                      </a:lnTo>
                      <a:lnTo>
                        <a:pt x="455" y="4969"/>
                      </a:lnTo>
                      <a:lnTo>
                        <a:pt x="519" y="5099"/>
                      </a:lnTo>
                      <a:lnTo>
                        <a:pt x="601" y="5216"/>
                      </a:lnTo>
                      <a:lnTo>
                        <a:pt x="701" y="5318"/>
                      </a:lnTo>
                      <a:lnTo>
                        <a:pt x="815" y="5406"/>
                      </a:lnTo>
                      <a:lnTo>
                        <a:pt x="940" y="5476"/>
                      </a:lnTo>
                      <a:lnTo>
                        <a:pt x="1008" y="5504"/>
                      </a:lnTo>
                      <a:lnTo>
                        <a:pt x="986" y="5564"/>
                      </a:lnTo>
                      <a:lnTo>
                        <a:pt x="961" y="5692"/>
                      </a:lnTo>
                      <a:lnTo>
                        <a:pt x="960" y="5760"/>
                      </a:lnTo>
                      <a:lnTo>
                        <a:pt x="960" y="5799"/>
                      </a:lnTo>
                      <a:lnTo>
                        <a:pt x="969" y="5877"/>
                      </a:lnTo>
                      <a:lnTo>
                        <a:pt x="983" y="5952"/>
                      </a:lnTo>
                      <a:lnTo>
                        <a:pt x="1006" y="6024"/>
                      </a:lnTo>
                      <a:lnTo>
                        <a:pt x="1035" y="6093"/>
                      </a:lnTo>
                      <a:lnTo>
                        <a:pt x="1071" y="6157"/>
                      </a:lnTo>
                      <a:lnTo>
                        <a:pt x="1113" y="6219"/>
                      </a:lnTo>
                      <a:lnTo>
                        <a:pt x="1159" y="6276"/>
                      </a:lnTo>
                      <a:lnTo>
                        <a:pt x="1211" y="6327"/>
                      </a:lnTo>
                      <a:lnTo>
                        <a:pt x="1268" y="6375"/>
                      </a:lnTo>
                      <a:lnTo>
                        <a:pt x="1330" y="6417"/>
                      </a:lnTo>
                      <a:lnTo>
                        <a:pt x="1395" y="6453"/>
                      </a:lnTo>
                      <a:lnTo>
                        <a:pt x="1464" y="6482"/>
                      </a:lnTo>
                      <a:lnTo>
                        <a:pt x="1536" y="6503"/>
                      </a:lnTo>
                      <a:lnTo>
                        <a:pt x="1611" y="6519"/>
                      </a:lnTo>
                      <a:lnTo>
                        <a:pt x="1689" y="6528"/>
                      </a:lnTo>
                      <a:lnTo>
                        <a:pt x="1727" y="6528"/>
                      </a:lnTo>
                      <a:lnTo>
                        <a:pt x="1763" y="6528"/>
                      </a:lnTo>
                      <a:lnTo>
                        <a:pt x="1832" y="6520"/>
                      </a:lnTo>
                      <a:lnTo>
                        <a:pt x="1935" y="6499"/>
                      </a:lnTo>
                      <a:lnTo>
                        <a:pt x="1998" y="6476"/>
                      </a:lnTo>
                      <a:lnTo>
                        <a:pt x="2023" y="6523"/>
                      </a:lnTo>
                      <a:lnTo>
                        <a:pt x="2082" y="6613"/>
                      </a:lnTo>
                      <a:lnTo>
                        <a:pt x="2152" y="6692"/>
                      </a:lnTo>
                      <a:lnTo>
                        <a:pt x="2231" y="6761"/>
                      </a:lnTo>
                      <a:lnTo>
                        <a:pt x="2321" y="6819"/>
                      </a:lnTo>
                      <a:lnTo>
                        <a:pt x="2417" y="6863"/>
                      </a:lnTo>
                      <a:lnTo>
                        <a:pt x="2521" y="6893"/>
                      </a:lnTo>
                      <a:lnTo>
                        <a:pt x="2630" y="6911"/>
                      </a:lnTo>
                      <a:lnTo>
                        <a:pt x="2688" y="6912"/>
                      </a:lnTo>
                      <a:lnTo>
                        <a:pt x="2727" y="6911"/>
                      </a:lnTo>
                      <a:lnTo>
                        <a:pt x="2804" y="6903"/>
                      </a:lnTo>
                      <a:lnTo>
                        <a:pt x="2879" y="6888"/>
                      </a:lnTo>
                      <a:lnTo>
                        <a:pt x="2951" y="6865"/>
                      </a:lnTo>
                      <a:lnTo>
                        <a:pt x="3020" y="6836"/>
                      </a:lnTo>
                      <a:lnTo>
                        <a:pt x="3085" y="6801"/>
                      </a:lnTo>
                      <a:lnTo>
                        <a:pt x="3147" y="6759"/>
                      </a:lnTo>
                      <a:lnTo>
                        <a:pt x="3203" y="6712"/>
                      </a:lnTo>
                      <a:lnTo>
                        <a:pt x="3256" y="6660"/>
                      </a:lnTo>
                      <a:lnTo>
                        <a:pt x="3303" y="6602"/>
                      </a:lnTo>
                      <a:lnTo>
                        <a:pt x="3344" y="6542"/>
                      </a:lnTo>
                      <a:lnTo>
                        <a:pt x="3380" y="6477"/>
                      </a:lnTo>
                      <a:lnTo>
                        <a:pt x="3409" y="6408"/>
                      </a:lnTo>
                      <a:lnTo>
                        <a:pt x="3431" y="6336"/>
                      </a:lnTo>
                      <a:lnTo>
                        <a:pt x="3446" y="6261"/>
                      </a:lnTo>
                      <a:lnTo>
                        <a:pt x="3455" y="6183"/>
                      </a:lnTo>
                      <a:lnTo>
                        <a:pt x="3455" y="6143"/>
                      </a:lnTo>
                      <a:lnTo>
                        <a:pt x="3455" y="767"/>
                      </a:lnTo>
                      <a:lnTo>
                        <a:pt x="3455" y="728"/>
                      </a:lnTo>
                      <a:lnTo>
                        <a:pt x="3446" y="650"/>
                      </a:lnTo>
                      <a:lnTo>
                        <a:pt x="3431" y="576"/>
                      </a:lnTo>
                      <a:lnTo>
                        <a:pt x="3409" y="504"/>
                      </a:lnTo>
                      <a:lnTo>
                        <a:pt x="3380" y="434"/>
                      </a:lnTo>
                      <a:lnTo>
                        <a:pt x="3344" y="370"/>
                      </a:lnTo>
                      <a:lnTo>
                        <a:pt x="3303" y="308"/>
                      </a:lnTo>
                      <a:lnTo>
                        <a:pt x="3256" y="252"/>
                      </a:lnTo>
                      <a:lnTo>
                        <a:pt x="3203" y="198"/>
                      </a:lnTo>
                      <a:lnTo>
                        <a:pt x="3147" y="152"/>
                      </a:lnTo>
                      <a:lnTo>
                        <a:pt x="3085" y="110"/>
                      </a:lnTo>
                      <a:lnTo>
                        <a:pt x="3020" y="74"/>
                      </a:lnTo>
                      <a:lnTo>
                        <a:pt x="2951" y="46"/>
                      </a:lnTo>
                      <a:lnTo>
                        <a:pt x="2879" y="23"/>
                      </a:lnTo>
                      <a:lnTo>
                        <a:pt x="2804" y="8"/>
                      </a:lnTo>
                      <a:lnTo>
                        <a:pt x="2727" y="0"/>
                      </a:lnTo>
                      <a:lnTo>
                        <a:pt x="2688" y="0"/>
                      </a:lnTo>
                      <a:lnTo>
                        <a:pt x="2630" y="1"/>
                      </a:lnTo>
                      <a:lnTo>
                        <a:pt x="2521" y="17"/>
                      </a:lnTo>
                      <a:lnTo>
                        <a:pt x="2417" y="49"/>
                      </a:lnTo>
                      <a:lnTo>
                        <a:pt x="2321" y="93"/>
                      </a:lnTo>
                      <a:lnTo>
                        <a:pt x="2231" y="151"/>
                      </a:lnTo>
                      <a:lnTo>
                        <a:pt x="2152" y="220"/>
                      </a:lnTo>
                      <a:lnTo>
                        <a:pt x="2082" y="299"/>
                      </a:lnTo>
                      <a:lnTo>
                        <a:pt x="2023" y="387"/>
                      </a:lnTo>
                      <a:lnTo>
                        <a:pt x="1998" y="434"/>
                      </a:lnTo>
                      <a:lnTo>
                        <a:pt x="1935" y="413"/>
                      </a:lnTo>
                      <a:lnTo>
                        <a:pt x="1832" y="391"/>
                      </a:lnTo>
                      <a:lnTo>
                        <a:pt x="1763" y="384"/>
                      </a:lnTo>
                      <a:lnTo>
                        <a:pt x="1727" y="383"/>
                      </a:lnTo>
                      <a:lnTo>
                        <a:pt x="1689" y="384"/>
                      </a:lnTo>
                      <a:lnTo>
                        <a:pt x="1611" y="391"/>
                      </a:lnTo>
                      <a:lnTo>
                        <a:pt x="1536" y="407"/>
                      </a:lnTo>
                      <a:lnTo>
                        <a:pt x="1464" y="430"/>
                      </a:lnTo>
                      <a:lnTo>
                        <a:pt x="1395" y="459"/>
                      </a:lnTo>
                      <a:lnTo>
                        <a:pt x="1330" y="495"/>
                      </a:lnTo>
                      <a:lnTo>
                        <a:pt x="1268" y="535"/>
                      </a:lnTo>
                      <a:lnTo>
                        <a:pt x="1211" y="583"/>
                      </a:lnTo>
                      <a:lnTo>
                        <a:pt x="1159" y="635"/>
                      </a:lnTo>
                      <a:lnTo>
                        <a:pt x="1113" y="692"/>
                      </a:lnTo>
                      <a:lnTo>
                        <a:pt x="1071" y="753"/>
                      </a:lnTo>
                      <a:lnTo>
                        <a:pt x="1035" y="819"/>
                      </a:lnTo>
                      <a:lnTo>
                        <a:pt x="1006" y="888"/>
                      </a:lnTo>
                      <a:lnTo>
                        <a:pt x="983" y="960"/>
                      </a:lnTo>
                      <a:lnTo>
                        <a:pt x="969" y="1035"/>
                      </a:lnTo>
                      <a:lnTo>
                        <a:pt x="960" y="1111"/>
                      </a:lnTo>
                      <a:lnTo>
                        <a:pt x="960" y="1152"/>
                      </a:lnTo>
                      <a:lnTo>
                        <a:pt x="961" y="1218"/>
                      </a:lnTo>
                      <a:lnTo>
                        <a:pt x="986" y="1346"/>
                      </a:lnTo>
                      <a:lnTo>
                        <a:pt x="1008" y="1408"/>
                      </a:lnTo>
                      <a:close/>
                      <a:moveTo>
                        <a:pt x="1727" y="767"/>
                      </a:moveTo>
                      <a:lnTo>
                        <a:pt x="1766" y="769"/>
                      </a:lnTo>
                      <a:lnTo>
                        <a:pt x="1841" y="784"/>
                      </a:lnTo>
                      <a:lnTo>
                        <a:pt x="1910" y="813"/>
                      </a:lnTo>
                      <a:lnTo>
                        <a:pt x="1972" y="855"/>
                      </a:lnTo>
                      <a:lnTo>
                        <a:pt x="2024" y="907"/>
                      </a:lnTo>
                      <a:lnTo>
                        <a:pt x="2066" y="969"/>
                      </a:lnTo>
                      <a:lnTo>
                        <a:pt x="2095" y="1036"/>
                      </a:lnTo>
                      <a:lnTo>
                        <a:pt x="2110" y="1111"/>
                      </a:lnTo>
                      <a:lnTo>
                        <a:pt x="2112" y="1152"/>
                      </a:lnTo>
                      <a:lnTo>
                        <a:pt x="2495" y="1152"/>
                      </a:lnTo>
                      <a:lnTo>
                        <a:pt x="2493" y="1083"/>
                      </a:lnTo>
                      <a:lnTo>
                        <a:pt x="2469" y="951"/>
                      </a:lnTo>
                      <a:lnTo>
                        <a:pt x="2423" y="829"/>
                      </a:lnTo>
                      <a:lnTo>
                        <a:pt x="2358" y="718"/>
                      </a:lnTo>
                      <a:lnTo>
                        <a:pt x="2318" y="666"/>
                      </a:lnTo>
                      <a:lnTo>
                        <a:pt x="2328" y="636"/>
                      </a:lnTo>
                      <a:lnTo>
                        <a:pt x="2354" y="580"/>
                      </a:lnTo>
                      <a:lnTo>
                        <a:pt x="2388" y="528"/>
                      </a:lnTo>
                      <a:lnTo>
                        <a:pt x="2430" y="483"/>
                      </a:lnTo>
                      <a:lnTo>
                        <a:pt x="2478" y="446"/>
                      </a:lnTo>
                      <a:lnTo>
                        <a:pt x="2532" y="416"/>
                      </a:lnTo>
                      <a:lnTo>
                        <a:pt x="2591" y="396"/>
                      </a:lnTo>
                      <a:lnTo>
                        <a:pt x="2655" y="384"/>
                      </a:lnTo>
                      <a:lnTo>
                        <a:pt x="2688" y="383"/>
                      </a:lnTo>
                      <a:lnTo>
                        <a:pt x="2727" y="384"/>
                      </a:lnTo>
                      <a:lnTo>
                        <a:pt x="2801" y="400"/>
                      </a:lnTo>
                      <a:lnTo>
                        <a:pt x="2871" y="429"/>
                      </a:lnTo>
                      <a:lnTo>
                        <a:pt x="2932" y="470"/>
                      </a:lnTo>
                      <a:lnTo>
                        <a:pt x="2984" y="522"/>
                      </a:lnTo>
                      <a:lnTo>
                        <a:pt x="3026" y="584"/>
                      </a:lnTo>
                      <a:lnTo>
                        <a:pt x="3055" y="653"/>
                      </a:lnTo>
                      <a:lnTo>
                        <a:pt x="3069" y="728"/>
                      </a:lnTo>
                      <a:lnTo>
                        <a:pt x="3071" y="767"/>
                      </a:lnTo>
                      <a:lnTo>
                        <a:pt x="3071" y="6143"/>
                      </a:lnTo>
                      <a:lnTo>
                        <a:pt x="3069" y="6183"/>
                      </a:lnTo>
                      <a:lnTo>
                        <a:pt x="3055" y="6258"/>
                      </a:lnTo>
                      <a:lnTo>
                        <a:pt x="3026" y="6327"/>
                      </a:lnTo>
                      <a:lnTo>
                        <a:pt x="2984" y="6388"/>
                      </a:lnTo>
                      <a:lnTo>
                        <a:pt x="2932" y="6440"/>
                      </a:lnTo>
                      <a:lnTo>
                        <a:pt x="2871" y="6482"/>
                      </a:lnTo>
                      <a:lnTo>
                        <a:pt x="2801" y="6510"/>
                      </a:lnTo>
                      <a:lnTo>
                        <a:pt x="2727" y="6526"/>
                      </a:lnTo>
                      <a:lnTo>
                        <a:pt x="2688" y="6528"/>
                      </a:lnTo>
                      <a:lnTo>
                        <a:pt x="2655" y="6526"/>
                      </a:lnTo>
                      <a:lnTo>
                        <a:pt x="2591" y="6516"/>
                      </a:lnTo>
                      <a:lnTo>
                        <a:pt x="2532" y="6494"/>
                      </a:lnTo>
                      <a:lnTo>
                        <a:pt x="2478" y="6466"/>
                      </a:lnTo>
                      <a:lnTo>
                        <a:pt x="2430" y="6427"/>
                      </a:lnTo>
                      <a:lnTo>
                        <a:pt x="2388" y="6382"/>
                      </a:lnTo>
                      <a:lnTo>
                        <a:pt x="2354" y="6330"/>
                      </a:lnTo>
                      <a:lnTo>
                        <a:pt x="2328" y="6274"/>
                      </a:lnTo>
                      <a:lnTo>
                        <a:pt x="2318" y="6244"/>
                      </a:lnTo>
                      <a:lnTo>
                        <a:pt x="2358" y="6193"/>
                      </a:lnTo>
                      <a:lnTo>
                        <a:pt x="2423" y="6081"/>
                      </a:lnTo>
                      <a:lnTo>
                        <a:pt x="2469" y="5960"/>
                      </a:lnTo>
                      <a:lnTo>
                        <a:pt x="2493" y="5828"/>
                      </a:lnTo>
                      <a:lnTo>
                        <a:pt x="2495" y="5760"/>
                      </a:lnTo>
                      <a:lnTo>
                        <a:pt x="2112" y="5760"/>
                      </a:lnTo>
                      <a:lnTo>
                        <a:pt x="2110" y="5799"/>
                      </a:lnTo>
                      <a:lnTo>
                        <a:pt x="2095" y="5874"/>
                      </a:lnTo>
                      <a:lnTo>
                        <a:pt x="2066" y="5943"/>
                      </a:lnTo>
                      <a:lnTo>
                        <a:pt x="2024" y="6005"/>
                      </a:lnTo>
                      <a:lnTo>
                        <a:pt x="1972" y="6057"/>
                      </a:lnTo>
                      <a:lnTo>
                        <a:pt x="1910" y="6098"/>
                      </a:lnTo>
                      <a:lnTo>
                        <a:pt x="1841" y="6127"/>
                      </a:lnTo>
                      <a:lnTo>
                        <a:pt x="1766" y="6142"/>
                      </a:lnTo>
                      <a:lnTo>
                        <a:pt x="1727" y="6143"/>
                      </a:lnTo>
                      <a:lnTo>
                        <a:pt x="1689" y="6142"/>
                      </a:lnTo>
                      <a:lnTo>
                        <a:pt x="1614" y="6127"/>
                      </a:lnTo>
                      <a:lnTo>
                        <a:pt x="1545" y="6098"/>
                      </a:lnTo>
                      <a:lnTo>
                        <a:pt x="1483" y="6057"/>
                      </a:lnTo>
                      <a:lnTo>
                        <a:pt x="1431" y="6005"/>
                      </a:lnTo>
                      <a:lnTo>
                        <a:pt x="1389" y="5943"/>
                      </a:lnTo>
                      <a:lnTo>
                        <a:pt x="1360" y="5874"/>
                      </a:lnTo>
                      <a:lnTo>
                        <a:pt x="1344" y="5799"/>
                      </a:lnTo>
                      <a:lnTo>
                        <a:pt x="1343" y="5760"/>
                      </a:lnTo>
                      <a:lnTo>
                        <a:pt x="1344" y="5720"/>
                      </a:lnTo>
                      <a:lnTo>
                        <a:pt x="1360" y="5645"/>
                      </a:lnTo>
                      <a:lnTo>
                        <a:pt x="1389" y="5576"/>
                      </a:lnTo>
                      <a:lnTo>
                        <a:pt x="1431" y="5515"/>
                      </a:lnTo>
                      <a:lnTo>
                        <a:pt x="1483" y="5463"/>
                      </a:lnTo>
                      <a:lnTo>
                        <a:pt x="1545" y="5422"/>
                      </a:lnTo>
                      <a:lnTo>
                        <a:pt x="1614" y="5393"/>
                      </a:lnTo>
                      <a:lnTo>
                        <a:pt x="1689" y="5377"/>
                      </a:lnTo>
                      <a:lnTo>
                        <a:pt x="1727" y="5376"/>
                      </a:lnTo>
                      <a:lnTo>
                        <a:pt x="1727" y="4991"/>
                      </a:lnTo>
                      <a:lnTo>
                        <a:pt x="1658" y="4994"/>
                      </a:lnTo>
                      <a:lnTo>
                        <a:pt x="1526" y="5018"/>
                      </a:lnTo>
                      <a:lnTo>
                        <a:pt x="1402" y="5066"/>
                      </a:lnTo>
                      <a:lnTo>
                        <a:pt x="1290" y="5132"/>
                      </a:lnTo>
                      <a:lnTo>
                        <a:pt x="1238" y="5172"/>
                      </a:lnTo>
                      <a:lnTo>
                        <a:pt x="1189" y="5162"/>
                      </a:lnTo>
                      <a:lnTo>
                        <a:pt x="1095" y="5126"/>
                      </a:lnTo>
                      <a:lnTo>
                        <a:pt x="1010" y="5077"/>
                      </a:lnTo>
                      <a:lnTo>
                        <a:pt x="936" y="5014"/>
                      </a:lnTo>
                      <a:lnTo>
                        <a:pt x="872" y="4939"/>
                      </a:lnTo>
                      <a:lnTo>
                        <a:pt x="822" y="4854"/>
                      </a:lnTo>
                      <a:lnTo>
                        <a:pt x="787" y="4761"/>
                      </a:lnTo>
                      <a:lnTo>
                        <a:pt x="770" y="4660"/>
                      </a:lnTo>
                      <a:lnTo>
                        <a:pt x="767" y="4608"/>
                      </a:lnTo>
                      <a:lnTo>
                        <a:pt x="770" y="4549"/>
                      </a:lnTo>
                      <a:lnTo>
                        <a:pt x="793" y="4437"/>
                      </a:lnTo>
                      <a:lnTo>
                        <a:pt x="836" y="4333"/>
                      </a:lnTo>
                      <a:lnTo>
                        <a:pt x="898" y="4241"/>
                      </a:lnTo>
                      <a:lnTo>
                        <a:pt x="977" y="4163"/>
                      </a:lnTo>
                      <a:lnTo>
                        <a:pt x="1069" y="4101"/>
                      </a:lnTo>
                      <a:lnTo>
                        <a:pt x="1172" y="4056"/>
                      </a:lnTo>
                      <a:lnTo>
                        <a:pt x="1284" y="4033"/>
                      </a:lnTo>
                      <a:lnTo>
                        <a:pt x="1343" y="4032"/>
                      </a:lnTo>
                      <a:lnTo>
                        <a:pt x="1402" y="4033"/>
                      </a:lnTo>
                      <a:lnTo>
                        <a:pt x="1514" y="4056"/>
                      </a:lnTo>
                      <a:lnTo>
                        <a:pt x="1618" y="4101"/>
                      </a:lnTo>
                      <a:lnTo>
                        <a:pt x="1710" y="4163"/>
                      </a:lnTo>
                      <a:lnTo>
                        <a:pt x="1788" y="4241"/>
                      </a:lnTo>
                      <a:lnTo>
                        <a:pt x="1851" y="4333"/>
                      </a:lnTo>
                      <a:lnTo>
                        <a:pt x="1894" y="4437"/>
                      </a:lnTo>
                      <a:lnTo>
                        <a:pt x="1917" y="4549"/>
                      </a:lnTo>
                      <a:lnTo>
                        <a:pt x="1919" y="4608"/>
                      </a:lnTo>
                      <a:lnTo>
                        <a:pt x="2303" y="4608"/>
                      </a:lnTo>
                      <a:lnTo>
                        <a:pt x="2302" y="4558"/>
                      </a:lnTo>
                      <a:lnTo>
                        <a:pt x="2293" y="4461"/>
                      </a:lnTo>
                      <a:lnTo>
                        <a:pt x="2273" y="4367"/>
                      </a:lnTo>
                      <a:lnTo>
                        <a:pt x="2246" y="4278"/>
                      </a:lnTo>
                      <a:lnTo>
                        <a:pt x="2208" y="4192"/>
                      </a:lnTo>
                      <a:lnTo>
                        <a:pt x="2165" y="4110"/>
                      </a:lnTo>
                      <a:lnTo>
                        <a:pt x="2113" y="4033"/>
                      </a:lnTo>
                      <a:lnTo>
                        <a:pt x="2054" y="3963"/>
                      </a:lnTo>
                      <a:lnTo>
                        <a:pt x="1989" y="3897"/>
                      </a:lnTo>
                      <a:lnTo>
                        <a:pt x="1917" y="3837"/>
                      </a:lnTo>
                      <a:lnTo>
                        <a:pt x="1841" y="3787"/>
                      </a:lnTo>
                      <a:lnTo>
                        <a:pt x="1759" y="3742"/>
                      </a:lnTo>
                      <a:lnTo>
                        <a:pt x="1674" y="3705"/>
                      </a:lnTo>
                      <a:lnTo>
                        <a:pt x="1583" y="3678"/>
                      </a:lnTo>
                      <a:lnTo>
                        <a:pt x="1490" y="3657"/>
                      </a:lnTo>
                      <a:lnTo>
                        <a:pt x="1393" y="3649"/>
                      </a:lnTo>
                      <a:lnTo>
                        <a:pt x="1343" y="3647"/>
                      </a:lnTo>
                      <a:lnTo>
                        <a:pt x="1303" y="3647"/>
                      </a:lnTo>
                      <a:lnTo>
                        <a:pt x="1223" y="3655"/>
                      </a:lnTo>
                      <a:lnTo>
                        <a:pt x="1108" y="3676"/>
                      </a:lnTo>
                      <a:lnTo>
                        <a:pt x="963" y="3728"/>
                      </a:lnTo>
                      <a:lnTo>
                        <a:pt x="829" y="3800"/>
                      </a:lnTo>
                      <a:lnTo>
                        <a:pt x="767" y="3845"/>
                      </a:lnTo>
                      <a:lnTo>
                        <a:pt x="767" y="3839"/>
                      </a:lnTo>
                      <a:lnTo>
                        <a:pt x="728" y="3837"/>
                      </a:lnTo>
                      <a:lnTo>
                        <a:pt x="653" y="3823"/>
                      </a:lnTo>
                      <a:lnTo>
                        <a:pt x="584" y="3794"/>
                      </a:lnTo>
                      <a:lnTo>
                        <a:pt x="524" y="3753"/>
                      </a:lnTo>
                      <a:lnTo>
                        <a:pt x="470" y="3701"/>
                      </a:lnTo>
                      <a:lnTo>
                        <a:pt x="430" y="3639"/>
                      </a:lnTo>
                      <a:lnTo>
                        <a:pt x="400" y="3570"/>
                      </a:lnTo>
                      <a:lnTo>
                        <a:pt x="386" y="3495"/>
                      </a:lnTo>
                      <a:lnTo>
                        <a:pt x="384" y="3456"/>
                      </a:lnTo>
                      <a:lnTo>
                        <a:pt x="386" y="3416"/>
                      </a:lnTo>
                      <a:lnTo>
                        <a:pt x="400" y="3341"/>
                      </a:lnTo>
                      <a:lnTo>
                        <a:pt x="430" y="3272"/>
                      </a:lnTo>
                      <a:lnTo>
                        <a:pt x="470" y="3211"/>
                      </a:lnTo>
                      <a:lnTo>
                        <a:pt x="524" y="3159"/>
                      </a:lnTo>
                      <a:lnTo>
                        <a:pt x="584" y="3117"/>
                      </a:lnTo>
                      <a:lnTo>
                        <a:pt x="653" y="3089"/>
                      </a:lnTo>
                      <a:lnTo>
                        <a:pt x="728" y="3073"/>
                      </a:lnTo>
                      <a:lnTo>
                        <a:pt x="767" y="3071"/>
                      </a:lnTo>
                      <a:lnTo>
                        <a:pt x="767" y="3067"/>
                      </a:lnTo>
                      <a:lnTo>
                        <a:pt x="829" y="3110"/>
                      </a:lnTo>
                      <a:lnTo>
                        <a:pt x="963" y="3184"/>
                      </a:lnTo>
                      <a:lnTo>
                        <a:pt x="1108" y="3234"/>
                      </a:lnTo>
                      <a:lnTo>
                        <a:pt x="1223" y="3256"/>
                      </a:lnTo>
                      <a:lnTo>
                        <a:pt x="1303" y="3263"/>
                      </a:lnTo>
                      <a:lnTo>
                        <a:pt x="1343" y="3263"/>
                      </a:lnTo>
                      <a:lnTo>
                        <a:pt x="1393" y="3263"/>
                      </a:lnTo>
                      <a:lnTo>
                        <a:pt x="1490" y="3253"/>
                      </a:lnTo>
                      <a:lnTo>
                        <a:pt x="1583" y="3234"/>
                      </a:lnTo>
                      <a:lnTo>
                        <a:pt x="1674" y="3205"/>
                      </a:lnTo>
                      <a:lnTo>
                        <a:pt x="1759" y="3169"/>
                      </a:lnTo>
                      <a:lnTo>
                        <a:pt x="1841" y="3125"/>
                      </a:lnTo>
                      <a:lnTo>
                        <a:pt x="1917" y="3073"/>
                      </a:lnTo>
                      <a:lnTo>
                        <a:pt x="1989" y="3014"/>
                      </a:lnTo>
                      <a:lnTo>
                        <a:pt x="2054" y="2949"/>
                      </a:lnTo>
                      <a:lnTo>
                        <a:pt x="2113" y="2878"/>
                      </a:lnTo>
                      <a:lnTo>
                        <a:pt x="2165" y="2801"/>
                      </a:lnTo>
                      <a:lnTo>
                        <a:pt x="2208" y="2720"/>
                      </a:lnTo>
                      <a:lnTo>
                        <a:pt x="2246" y="2634"/>
                      </a:lnTo>
                      <a:lnTo>
                        <a:pt x="2273" y="2543"/>
                      </a:lnTo>
                      <a:lnTo>
                        <a:pt x="2293" y="2449"/>
                      </a:lnTo>
                      <a:lnTo>
                        <a:pt x="2302" y="2353"/>
                      </a:lnTo>
                      <a:lnTo>
                        <a:pt x="2303" y="2304"/>
                      </a:lnTo>
                      <a:lnTo>
                        <a:pt x="1919" y="2304"/>
                      </a:lnTo>
                      <a:lnTo>
                        <a:pt x="1917" y="2363"/>
                      </a:lnTo>
                      <a:lnTo>
                        <a:pt x="1894" y="2475"/>
                      </a:lnTo>
                      <a:lnTo>
                        <a:pt x="1851" y="2579"/>
                      </a:lnTo>
                      <a:lnTo>
                        <a:pt x="1788" y="2670"/>
                      </a:lnTo>
                      <a:lnTo>
                        <a:pt x="1710" y="2749"/>
                      </a:lnTo>
                      <a:lnTo>
                        <a:pt x="1618" y="2811"/>
                      </a:lnTo>
                      <a:lnTo>
                        <a:pt x="1514" y="2854"/>
                      </a:lnTo>
                      <a:lnTo>
                        <a:pt x="1402" y="2877"/>
                      </a:lnTo>
                      <a:lnTo>
                        <a:pt x="1343" y="2880"/>
                      </a:lnTo>
                      <a:lnTo>
                        <a:pt x="1284" y="2877"/>
                      </a:lnTo>
                      <a:lnTo>
                        <a:pt x="1172" y="2854"/>
                      </a:lnTo>
                      <a:lnTo>
                        <a:pt x="1069" y="2811"/>
                      </a:lnTo>
                      <a:lnTo>
                        <a:pt x="977" y="2749"/>
                      </a:lnTo>
                      <a:lnTo>
                        <a:pt x="898" y="2670"/>
                      </a:lnTo>
                      <a:lnTo>
                        <a:pt x="836" y="2579"/>
                      </a:lnTo>
                      <a:lnTo>
                        <a:pt x="793" y="2475"/>
                      </a:lnTo>
                      <a:lnTo>
                        <a:pt x="770" y="2363"/>
                      </a:lnTo>
                      <a:lnTo>
                        <a:pt x="767" y="2304"/>
                      </a:lnTo>
                      <a:lnTo>
                        <a:pt x="770" y="2250"/>
                      </a:lnTo>
                      <a:lnTo>
                        <a:pt x="787" y="2151"/>
                      </a:lnTo>
                      <a:lnTo>
                        <a:pt x="822" y="2057"/>
                      </a:lnTo>
                      <a:lnTo>
                        <a:pt x="872" y="1973"/>
                      </a:lnTo>
                      <a:lnTo>
                        <a:pt x="936" y="1898"/>
                      </a:lnTo>
                      <a:lnTo>
                        <a:pt x="1010" y="1834"/>
                      </a:lnTo>
                      <a:lnTo>
                        <a:pt x="1095" y="1784"/>
                      </a:lnTo>
                      <a:lnTo>
                        <a:pt x="1189" y="1749"/>
                      </a:lnTo>
                      <a:lnTo>
                        <a:pt x="1238" y="1738"/>
                      </a:lnTo>
                      <a:lnTo>
                        <a:pt x="1290" y="1778"/>
                      </a:lnTo>
                      <a:lnTo>
                        <a:pt x="1402" y="1846"/>
                      </a:lnTo>
                      <a:lnTo>
                        <a:pt x="1526" y="1892"/>
                      </a:lnTo>
                      <a:lnTo>
                        <a:pt x="1658" y="1918"/>
                      </a:lnTo>
                      <a:lnTo>
                        <a:pt x="1727" y="1919"/>
                      </a:lnTo>
                      <a:lnTo>
                        <a:pt x="1727" y="1535"/>
                      </a:lnTo>
                      <a:lnTo>
                        <a:pt x="1689" y="1533"/>
                      </a:lnTo>
                      <a:lnTo>
                        <a:pt x="1614" y="1519"/>
                      </a:lnTo>
                      <a:lnTo>
                        <a:pt x="1545" y="1490"/>
                      </a:lnTo>
                      <a:lnTo>
                        <a:pt x="1483" y="1448"/>
                      </a:lnTo>
                      <a:lnTo>
                        <a:pt x="1431" y="1396"/>
                      </a:lnTo>
                      <a:lnTo>
                        <a:pt x="1389" y="1335"/>
                      </a:lnTo>
                      <a:lnTo>
                        <a:pt x="1360" y="1265"/>
                      </a:lnTo>
                      <a:lnTo>
                        <a:pt x="1344" y="1191"/>
                      </a:lnTo>
                      <a:lnTo>
                        <a:pt x="1343" y="1152"/>
                      </a:lnTo>
                      <a:lnTo>
                        <a:pt x="1344" y="1111"/>
                      </a:lnTo>
                      <a:lnTo>
                        <a:pt x="1360" y="1036"/>
                      </a:lnTo>
                      <a:lnTo>
                        <a:pt x="1389" y="969"/>
                      </a:lnTo>
                      <a:lnTo>
                        <a:pt x="1431" y="907"/>
                      </a:lnTo>
                      <a:lnTo>
                        <a:pt x="1483" y="855"/>
                      </a:lnTo>
                      <a:lnTo>
                        <a:pt x="1545" y="813"/>
                      </a:lnTo>
                      <a:lnTo>
                        <a:pt x="1614" y="784"/>
                      </a:lnTo>
                      <a:lnTo>
                        <a:pt x="1689" y="769"/>
                      </a:lnTo>
                      <a:lnTo>
                        <a:pt x="1727" y="76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" name="Freeform 6"/>
                <p:cNvSpPr>
                  <a:spLocks noEditPoints="1"/>
                </p:cNvSpPr>
                <p:nvPr/>
              </p:nvSpPr>
              <p:spPr bwMode="auto">
                <a:xfrm>
                  <a:off x="5643" y="-699"/>
                  <a:ext cx="1152" cy="2304"/>
                </a:xfrm>
                <a:custGeom>
                  <a:avLst/>
                  <a:gdLst>
                    <a:gd name="T0" fmla="*/ 1373 w 3455"/>
                    <a:gd name="T1" fmla="*/ 299 h 6912"/>
                    <a:gd name="T2" fmla="*/ 767 w 3455"/>
                    <a:gd name="T3" fmla="*/ 0 h 6912"/>
                    <a:gd name="T4" fmla="*/ 308 w 3455"/>
                    <a:gd name="T5" fmla="*/ 152 h 6912"/>
                    <a:gd name="T6" fmla="*/ 23 w 3455"/>
                    <a:gd name="T7" fmla="*/ 576 h 6912"/>
                    <a:gd name="T8" fmla="*/ 23 w 3455"/>
                    <a:gd name="T9" fmla="*/ 6336 h 6912"/>
                    <a:gd name="T10" fmla="*/ 308 w 3455"/>
                    <a:gd name="T11" fmla="*/ 6759 h 6912"/>
                    <a:gd name="T12" fmla="*/ 767 w 3455"/>
                    <a:gd name="T13" fmla="*/ 6912 h 6912"/>
                    <a:gd name="T14" fmla="*/ 1373 w 3455"/>
                    <a:gd name="T15" fmla="*/ 6613 h 6912"/>
                    <a:gd name="T16" fmla="*/ 1766 w 3455"/>
                    <a:gd name="T17" fmla="*/ 6528 h 6912"/>
                    <a:gd name="T18" fmla="*/ 2243 w 3455"/>
                    <a:gd name="T19" fmla="*/ 6327 h 6912"/>
                    <a:gd name="T20" fmla="*/ 2486 w 3455"/>
                    <a:gd name="T21" fmla="*/ 5877 h 6912"/>
                    <a:gd name="T22" fmla="*/ 2640 w 3455"/>
                    <a:gd name="T23" fmla="*/ 5406 h 6912"/>
                    <a:gd name="T24" fmla="*/ 3071 w 3455"/>
                    <a:gd name="T25" fmla="*/ 4608 h 6912"/>
                    <a:gd name="T26" fmla="*/ 3114 w 3455"/>
                    <a:gd name="T27" fmla="*/ 4092 h 6912"/>
                    <a:gd name="T28" fmla="*/ 3455 w 3455"/>
                    <a:gd name="T29" fmla="*/ 3456 h 6912"/>
                    <a:gd name="T30" fmla="*/ 3114 w 3455"/>
                    <a:gd name="T31" fmla="*/ 2819 h 6912"/>
                    <a:gd name="T32" fmla="*/ 3071 w 3455"/>
                    <a:gd name="T33" fmla="*/ 2304 h 6912"/>
                    <a:gd name="T34" fmla="*/ 2640 w 3455"/>
                    <a:gd name="T35" fmla="*/ 1504 h 6912"/>
                    <a:gd name="T36" fmla="*/ 2486 w 3455"/>
                    <a:gd name="T37" fmla="*/ 1035 h 6912"/>
                    <a:gd name="T38" fmla="*/ 2243 w 3455"/>
                    <a:gd name="T39" fmla="*/ 583 h 6912"/>
                    <a:gd name="T40" fmla="*/ 1766 w 3455"/>
                    <a:gd name="T41" fmla="*/ 384 h 6912"/>
                    <a:gd name="T42" fmla="*/ 2477 w 3455"/>
                    <a:gd name="T43" fmla="*/ 2749 h 6912"/>
                    <a:gd name="T44" fmla="*/ 1837 w 3455"/>
                    <a:gd name="T45" fmla="*/ 2811 h 6912"/>
                    <a:gd name="T46" fmla="*/ 1151 w 3455"/>
                    <a:gd name="T47" fmla="*/ 2304 h 6912"/>
                    <a:gd name="T48" fmla="*/ 1341 w 3455"/>
                    <a:gd name="T49" fmla="*/ 2878 h 6912"/>
                    <a:gd name="T50" fmla="*/ 1871 w 3455"/>
                    <a:gd name="T51" fmla="*/ 3234 h 6912"/>
                    <a:gd name="T52" fmla="*/ 2492 w 3455"/>
                    <a:gd name="T53" fmla="*/ 3184 h 6912"/>
                    <a:gd name="T54" fmla="*/ 2931 w 3455"/>
                    <a:gd name="T55" fmla="*/ 3159 h 6912"/>
                    <a:gd name="T56" fmla="*/ 3053 w 3455"/>
                    <a:gd name="T57" fmla="*/ 3570 h 6912"/>
                    <a:gd name="T58" fmla="*/ 2686 w 3455"/>
                    <a:gd name="T59" fmla="*/ 3839 h 6912"/>
                    <a:gd name="T60" fmla="*/ 2110 w 3455"/>
                    <a:gd name="T61" fmla="*/ 3647 h 6912"/>
                    <a:gd name="T62" fmla="*/ 1537 w 3455"/>
                    <a:gd name="T63" fmla="*/ 3837 h 6912"/>
                    <a:gd name="T64" fmla="*/ 1180 w 3455"/>
                    <a:gd name="T65" fmla="*/ 4367 h 6912"/>
                    <a:gd name="T66" fmla="*/ 1603 w 3455"/>
                    <a:gd name="T67" fmla="*/ 4333 h 6912"/>
                    <a:gd name="T68" fmla="*/ 2169 w 3455"/>
                    <a:gd name="T69" fmla="*/ 4033 h 6912"/>
                    <a:gd name="T70" fmla="*/ 2685 w 3455"/>
                    <a:gd name="T71" fmla="*/ 4549 h 6912"/>
                    <a:gd name="T72" fmla="*/ 2444 w 3455"/>
                    <a:gd name="T73" fmla="*/ 5077 h 6912"/>
                    <a:gd name="T74" fmla="*/ 1796 w 3455"/>
                    <a:gd name="T75" fmla="*/ 4994 h 6912"/>
                    <a:gd name="T76" fmla="*/ 2024 w 3455"/>
                    <a:gd name="T77" fmla="*/ 5515 h 6912"/>
                    <a:gd name="T78" fmla="*/ 2064 w 3455"/>
                    <a:gd name="T79" fmla="*/ 5943 h 6912"/>
                    <a:gd name="T80" fmla="*/ 1687 w 3455"/>
                    <a:gd name="T81" fmla="*/ 6142 h 6912"/>
                    <a:gd name="T82" fmla="*/ 1344 w 3455"/>
                    <a:gd name="T83" fmla="*/ 5799 h 6912"/>
                    <a:gd name="T84" fmla="*/ 1136 w 3455"/>
                    <a:gd name="T85" fmla="*/ 6244 h 6912"/>
                    <a:gd name="T86" fmla="*/ 863 w 3455"/>
                    <a:gd name="T87" fmla="*/ 6516 h 6912"/>
                    <a:gd name="T88" fmla="*/ 470 w 3455"/>
                    <a:gd name="T89" fmla="*/ 6388 h 6912"/>
                    <a:gd name="T90" fmla="*/ 400 w 3455"/>
                    <a:gd name="T91" fmla="*/ 653 h 6912"/>
                    <a:gd name="T92" fmla="*/ 767 w 3455"/>
                    <a:gd name="T93" fmla="*/ 383 h 6912"/>
                    <a:gd name="T94" fmla="*/ 1101 w 3455"/>
                    <a:gd name="T95" fmla="*/ 580 h 6912"/>
                    <a:gd name="T96" fmla="*/ 958 w 3455"/>
                    <a:gd name="T97" fmla="*/ 1152 h 6912"/>
                    <a:gd name="T98" fmla="*/ 1543 w 3455"/>
                    <a:gd name="T99" fmla="*/ 813 h 6912"/>
                    <a:gd name="T100" fmla="*/ 1971 w 3455"/>
                    <a:gd name="T101" fmla="*/ 855 h 6912"/>
                    <a:gd name="T102" fmla="*/ 2094 w 3455"/>
                    <a:gd name="T103" fmla="*/ 1265 h 6912"/>
                    <a:gd name="T104" fmla="*/ 1727 w 3455"/>
                    <a:gd name="T105" fmla="*/ 1535 h 6912"/>
                    <a:gd name="T106" fmla="*/ 2266 w 3455"/>
                    <a:gd name="T107" fmla="*/ 1749 h 6912"/>
                    <a:gd name="T108" fmla="*/ 2685 w 3455"/>
                    <a:gd name="T109" fmla="*/ 2250 h 69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455" h="6912">
                      <a:moveTo>
                        <a:pt x="1727" y="383"/>
                      </a:moveTo>
                      <a:lnTo>
                        <a:pt x="1691" y="384"/>
                      </a:lnTo>
                      <a:lnTo>
                        <a:pt x="1621" y="391"/>
                      </a:lnTo>
                      <a:lnTo>
                        <a:pt x="1520" y="413"/>
                      </a:lnTo>
                      <a:lnTo>
                        <a:pt x="1457" y="434"/>
                      </a:lnTo>
                      <a:lnTo>
                        <a:pt x="1432" y="387"/>
                      </a:lnTo>
                      <a:lnTo>
                        <a:pt x="1373" y="299"/>
                      </a:lnTo>
                      <a:lnTo>
                        <a:pt x="1303" y="220"/>
                      </a:lnTo>
                      <a:lnTo>
                        <a:pt x="1223" y="151"/>
                      </a:lnTo>
                      <a:lnTo>
                        <a:pt x="1134" y="93"/>
                      </a:lnTo>
                      <a:lnTo>
                        <a:pt x="1036" y="49"/>
                      </a:lnTo>
                      <a:lnTo>
                        <a:pt x="933" y="17"/>
                      </a:lnTo>
                      <a:lnTo>
                        <a:pt x="823" y="1"/>
                      </a:lnTo>
                      <a:lnTo>
                        <a:pt x="767" y="0"/>
                      </a:lnTo>
                      <a:lnTo>
                        <a:pt x="728" y="0"/>
                      </a:lnTo>
                      <a:lnTo>
                        <a:pt x="650" y="8"/>
                      </a:lnTo>
                      <a:lnTo>
                        <a:pt x="575" y="23"/>
                      </a:lnTo>
                      <a:lnTo>
                        <a:pt x="503" y="46"/>
                      </a:lnTo>
                      <a:lnTo>
                        <a:pt x="434" y="74"/>
                      </a:lnTo>
                      <a:lnTo>
                        <a:pt x="370" y="110"/>
                      </a:lnTo>
                      <a:lnTo>
                        <a:pt x="308" y="152"/>
                      </a:lnTo>
                      <a:lnTo>
                        <a:pt x="250" y="198"/>
                      </a:lnTo>
                      <a:lnTo>
                        <a:pt x="198" y="252"/>
                      </a:lnTo>
                      <a:lnTo>
                        <a:pt x="152" y="308"/>
                      </a:lnTo>
                      <a:lnTo>
                        <a:pt x="110" y="370"/>
                      </a:lnTo>
                      <a:lnTo>
                        <a:pt x="74" y="434"/>
                      </a:lnTo>
                      <a:lnTo>
                        <a:pt x="46" y="504"/>
                      </a:lnTo>
                      <a:lnTo>
                        <a:pt x="23" y="576"/>
                      </a:lnTo>
                      <a:lnTo>
                        <a:pt x="8" y="650"/>
                      </a:lnTo>
                      <a:lnTo>
                        <a:pt x="0" y="728"/>
                      </a:lnTo>
                      <a:lnTo>
                        <a:pt x="0" y="767"/>
                      </a:lnTo>
                      <a:lnTo>
                        <a:pt x="0" y="6143"/>
                      </a:lnTo>
                      <a:lnTo>
                        <a:pt x="0" y="6183"/>
                      </a:lnTo>
                      <a:lnTo>
                        <a:pt x="8" y="6261"/>
                      </a:lnTo>
                      <a:lnTo>
                        <a:pt x="23" y="6336"/>
                      </a:lnTo>
                      <a:lnTo>
                        <a:pt x="46" y="6408"/>
                      </a:lnTo>
                      <a:lnTo>
                        <a:pt x="74" y="6477"/>
                      </a:lnTo>
                      <a:lnTo>
                        <a:pt x="110" y="6542"/>
                      </a:lnTo>
                      <a:lnTo>
                        <a:pt x="152" y="6602"/>
                      </a:lnTo>
                      <a:lnTo>
                        <a:pt x="198" y="6660"/>
                      </a:lnTo>
                      <a:lnTo>
                        <a:pt x="250" y="6712"/>
                      </a:lnTo>
                      <a:lnTo>
                        <a:pt x="308" y="6759"/>
                      </a:lnTo>
                      <a:lnTo>
                        <a:pt x="370" y="6801"/>
                      </a:lnTo>
                      <a:lnTo>
                        <a:pt x="434" y="6836"/>
                      </a:lnTo>
                      <a:lnTo>
                        <a:pt x="503" y="6865"/>
                      </a:lnTo>
                      <a:lnTo>
                        <a:pt x="575" y="6888"/>
                      </a:lnTo>
                      <a:lnTo>
                        <a:pt x="650" y="6903"/>
                      </a:lnTo>
                      <a:lnTo>
                        <a:pt x="728" y="6911"/>
                      </a:lnTo>
                      <a:lnTo>
                        <a:pt x="767" y="6912"/>
                      </a:lnTo>
                      <a:lnTo>
                        <a:pt x="823" y="6911"/>
                      </a:lnTo>
                      <a:lnTo>
                        <a:pt x="933" y="6893"/>
                      </a:lnTo>
                      <a:lnTo>
                        <a:pt x="1036" y="6863"/>
                      </a:lnTo>
                      <a:lnTo>
                        <a:pt x="1134" y="6819"/>
                      </a:lnTo>
                      <a:lnTo>
                        <a:pt x="1223" y="6761"/>
                      </a:lnTo>
                      <a:lnTo>
                        <a:pt x="1303" y="6692"/>
                      </a:lnTo>
                      <a:lnTo>
                        <a:pt x="1373" y="6613"/>
                      </a:lnTo>
                      <a:lnTo>
                        <a:pt x="1432" y="6523"/>
                      </a:lnTo>
                      <a:lnTo>
                        <a:pt x="1457" y="6476"/>
                      </a:lnTo>
                      <a:lnTo>
                        <a:pt x="1520" y="6499"/>
                      </a:lnTo>
                      <a:lnTo>
                        <a:pt x="1621" y="6520"/>
                      </a:lnTo>
                      <a:lnTo>
                        <a:pt x="1691" y="6528"/>
                      </a:lnTo>
                      <a:lnTo>
                        <a:pt x="1727" y="6528"/>
                      </a:lnTo>
                      <a:lnTo>
                        <a:pt x="1766" y="6528"/>
                      </a:lnTo>
                      <a:lnTo>
                        <a:pt x="1844" y="6519"/>
                      </a:lnTo>
                      <a:lnTo>
                        <a:pt x="1919" y="6503"/>
                      </a:lnTo>
                      <a:lnTo>
                        <a:pt x="1991" y="6482"/>
                      </a:lnTo>
                      <a:lnTo>
                        <a:pt x="2060" y="6453"/>
                      </a:lnTo>
                      <a:lnTo>
                        <a:pt x="2125" y="6417"/>
                      </a:lnTo>
                      <a:lnTo>
                        <a:pt x="2187" y="6375"/>
                      </a:lnTo>
                      <a:lnTo>
                        <a:pt x="2243" y="6327"/>
                      </a:lnTo>
                      <a:lnTo>
                        <a:pt x="2295" y="6276"/>
                      </a:lnTo>
                      <a:lnTo>
                        <a:pt x="2342" y="6219"/>
                      </a:lnTo>
                      <a:lnTo>
                        <a:pt x="2384" y="6157"/>
                      </a:lnTo>
                      <a:lnTo>
                        <a:pt x="2420" y="6093"/>
                      </a:lnTo>
                      <a:lnTo>
                        <a:pt x="2449" y="6024"/>
                      </a:lnTo>
                      <a:lnTo>
                        <a:pt x="2470" y="5952"/>
                      </a:lnTo>
                      <a:lnTo>
                        <a:pt x="2486" y="5877"/>
                      </a:lnTo>
                      <a:lnTo>
                        <a:pt x="2495" y="5799"/>
                      </a:lnTo>
                      <a:lnTo>
                        <a:pt x="2495" y="5760"/>
                      </a:lnTo>
                      <a:lnTo>
                        <a:pt x="2492" y="5692"/>
                      </a:lnTo>
                      <a:lnTo>
                        <a:pt x="2467" y="5564"/>
                      </a:lnTo>
                      <a:lnTo>
                        <a:pt x="2447" y="5504"/>
                      </a:lnTo>
                      <a:lnTo>
                        <a:pt x="2515" y="5476"/>
                      </a:lnTo>
                      <a:lnTo>
                        <a:pt x="2640" y="5406"/>
                      </a:lnTo>
                      <a:lnTo>
                        <a:pt x="2754" y="5318"/>
                      </a:lnTo>
                      <a:lnTo>
                        <a:pt x="2852" y="5216"/>
                      </a:lnTo>
                      <a:lnTo>
                        <a:pt x="2935" y="5099"/>
                      </a:lnTo>
                      <a:lnTo>
                        <a:pt x="3000" y="4969"/>
                      </a:lnTo>
                      <a:lnTo>
                        <a:pt x="3045" y="4831"/>
                      </a:lnTo>
                      <a:lnTo>
                        <a:pt x="3069" y="4684"/>
                      </a:lnTo>
                      <a:lnTo>
                        <a:pt x="3071" y="4608"/>
                      </a:lnTo>
                      <a:lnTo>
                        <a:pt x="3069" y="4549"/>
                      </a:lnTo>
                      <a:lnTo>
                        <a:pt x="3055" y="4435"/>
                      </a:lnTo>
                      <a:lnTo>
                        <a:pt x="3026" y="4326"/>
                      </a:lnTo>
                      <a:lnTo>
                        <a:pt x="2986" y="4221"/>
                      </a:lnTo>
                      <a:lnTo>
                        <a:pt x="2961" y="4170"/>
                      </a:lnTo>
                      <a:lnTo>
                        <a:pt x="3014" y="4149"/>
                      </a:lnTo>
                      <a:lnTo>
                        <a:pt x="3114" y="4092"/>
                      </a:lnTo>
                      <a:lnTo>
                        <a:pt x="3203" y="4022"/>
                      </a:lnTo>
                      <a:lnTo>
                        <a:pt x="3282" y="3940"/>
                      </a:lnTo>
                      <a:lnTo>
                        <a:pt x="3347" y="3846"/>
                      </a:lnTo>
                      <a:lnTo>
                        <a:pt x="3399" y="3744"/>
                      </a:lnTo>
                      <a:lnTo>
                        <a:pt x="3435" y="3633"/>
                      </a:lnTo>
                      <a:lnTo>
                        <a:pt x="3454" y="3516"/>
                      </a:lnTo>
                      <a:lnTo>
                        <a:pt x="3455" y="3456"/>
                      </a:lnTo>
                      <a:lnTo>
                        <a:pt x="3454" y="3394"/>
                      </a:lnTo>
                      <a:lnTo>
                        <a:pt x="3435" y="3277"/>
                      </a:lnTo>
                      <a:lnTo>
                        <a:pt x="3399" y="3166"/>
                      </a:lnTo>
                      <a:lnTo>
                        <a:pt x="3347" y="3064"/>
                      </a:lnTo>
                      <a:lnTo>
                        <a:pt x="3282" y="2971"/>
                      </a:lnTo>
                      <a:lnTo>
                        <a:pt x="3203" y="2888"/>
                      </a:lnTo>
                      <a:lnTo>
                        <a:pt x="3114" y="2819"/>
                      </a:lnTo>
                      <a:lnTo>
                        <a:pt x="3014" y="2762"/>
                      </a:lnTo>
                      <a:lnTo>
                        <a:pt x="2961" y="2740"/>
                      </a:lnTo>
                      <a:lnTo>
                        <a:pt x="2986" y="2690"/>
                      </a:lnTo>
                      <a:lnTo>
                        <a:pt x="3026" y="2586"/>
                      </a:lnTo>
                      <a:lnTo>
                        <a:pt x="3055" y="2477"/>
                      </a:lnTo>
                      <a:lnTo>
                        <a:pt x="3069" y="2363"/>
                      </a:lnTo>
                      <a:lnTo>
                        <a:pt x="3071" y="2304"/>
                      </a:lnTo>
                      <a:lnTo>
                        <a:pt x="3069" y="2227"/>
                      </a:lnTo>
                      <a:lnTo>
                        <a:pt x="3045" y="2079"/>
                      </a:lnTo>
                      <a:lnTo>
                        <a:pt x="3000" y="1941"/>
                      </a:lnTo>
                      <a:lnTo>
                        <a:pt x="2935" y="1813"/>
                      </a:lnTo>
                      <a:lnTo>
                        <a:pt x="2852" y="1696"/>
                      </a:lnTo>
                      <a:lnTo>
                        <a:pt x="2754" y="1592"/>
                      </a:lnTo>
                      <a:lnTo>
                        <a:pt x="2640" y="1504"/>
                      </a:lnTo>
                      <a:lnTo>
                        <a:pt x="2515" y="1435"/>
                      </a:lnTo>
                      <a:lnTo>
                        <a:pt x="2447" y="1408"/>
                      </a:lnTo>
                      <a:lnTo>
                        <a:pt x="2467" y="1346"/>
                      </a:lnTo>
                      <a:lnTo>
                        <a:pt x="2492" y="1218"/>
                      </a:lnTo>
                      <a:lnTo>
                        <a:pt x="2495" y="1152"/>
                      </a:lnTo>
                      <a:lnTo>
                        <a:pt x="2495" y="1111"/>
                      </a:lnTo>
                      <a:lnTo>
                        <a:pt x="2486" y="1035"/>
                      </a:lnTo>
                      <a:lnTo>
                        <a:pt x="2470" y="960"/>
                      </a:lnTo>
                      <a:lnTo>
                        <a:pt x="2449" y="888"/>
                      </a:lnTo>
                      <a:lnTo>
                        <a:pt x="2420" y="819"/>
                      </a:lnTo>
                      <a:lnTo>
                        <a:pt x="2384" y="753"/>
                      </a:lnTo>
                      <a:lnTo>
                        <a:pt x="2342" y="692"/>
                      </a:lnTo>
                      <a:lnTo>
                        <a:pt x="2295" y="635"/>
                      </a:lnTo>
                      <a:lnTo>
                        <a:pt x="2243" y="583"/>
                      </a:lnTo>
                      <a:lnTo>
                        <a:pt x="2187" y="535"/>
                      </a:lnTo>
                      <a:lnTo>
                        <a:pt x="2125" y="495"/>
                      </a:lnTo>
                      <a:lnTo>
                        <a:pt x="2060" y="459"/>
                      </a:lnTo>
                      <a:lnTo>
                        <a:pt x="1991" y="430"/>
                      </a:lnTo>
                      <a:lnTo>
                        <a:pt x="1919" y="407"/>
                      </a:lnTo>
                      <a:lnTo>
                        <a:pt x="1844" y="391"/>
                      </a:lnTo>
                      <a:lnTo>
                        <a:pt x="1766" y="384"/>
                      </a:lnTo>
                      <a:lnTo>
                        <a:pt x="1727" y="383"/>
                      </a:lnTo>
                      <a:close/>
                      <a:moveTo>
                        <a:pt x="2686" y="2304"/>
                      </a:moveTo>
                      <a:lnTo>
                        <a:pt x="2685" y="2363"/>
                      </a:lnTo>
                      <a:lnTo>
                        <a:pt x="2662" y="2475"/>
                      </a:lnTo>
                      <a:lnTo>
                        <a:pt x="2619" y="2579"/>
                      </a:lnTo>
                      <a:lnTo>
                        <a:pt x="2555" y="2670"/>
                      </a:lnTo>
                      <a:lnTo>
                        <a:pt x="2477" y="2749"/>
                      </a:lnTo>
                      <a:lnTo>
                        <a:pt x="2385" y="2811"/>
                      </a:lnTo>
                      <a:lnTo>
                        <a:pt x="2282" y="2854"/>
                      </a:lnTo>
                      <a:lnTo>
                        <a:pt x="2169" y="2877"/>
                      </a:lnTo>
                      <a:lnTo>
                        <a:pt x="2110" y="2880"/>
                      </a:lnTo>
                      <a:lnTo>
                        <a:pt x="2051" y="2877"/>
                      </a:lnTo>
                      <a:lnTo>
                        <a:pt x="1939" y="2854"/>
                      </a:lnTo>
                      <a:lnTo>
                        <a:pt x="1837" y="2811"/>
                      </a:lnTo>
                      <a:lnTo>
                        <a:pt x="1745" y="2749"/>
                      </a:lnTo>
                      <a:lnTo>
                        <a:pt x="1665" y="2670"/>
                      </a:lnTo>
                      <a:lnTo>
                        <a:pt x="1603" y="2579"/>
                      </a:lnTo>
                      <a:lnTo>
                        <a:pt x="1560" y="2475"/>
                      </a:lnTo>
                      <a:lnTo>
                        <a:pt x="1537" y="2363"/>
                      </a:lnTo>
                      <a:lnTo>
                        <a:pt x="1534" y="2304"/>
                      </a:lnTo>
                      <a:lnTo>
                        <a:pt x="1151" y="2304"/>
                      </a:lnTo>
                      <a:lnTo>
                        <a:pt x="1151" y="2353"/>
                      </a:lnTo>
                      <a:lnTo>
                        <a:pt x="1161" y="2449"/>
                      </a:lnTo>
                      <a:lnTo>
                        <a:pt x="1180" y="2543"/>
                      </a:lnTo>
                      <a:lnTo>
                        <a:pt x="1209" y="2634"/>
                      </a:lnTo>
                      <a:lnTo>
                        <a:pt x="1245" y="2720"/>
                      </a:lnTo>
                      <a:lnTo>
                        <a:pt x="1290" y="2801"/>
                      </a:lnTo>
                      <a:lnTo>
                        <a:pt x="1341" y="2878"/>
                      </a:lnTo>
                      <a:lnTo>
                        <a:pt x="1400" y="2949"/>
                      </a:lnTo>
                      <a:lnTo>
                        <a:pt x="1465" y="3014"/>
                      </a:lnTo>
                      <a:lnTo>
                        <a:pt x="1537" y="3073"/>
                      </a:lnTo>
                      <a:lnTo>
                        <a:pt x="1614" y="3125"/>
                      </a:lnTo>
                      <a:lnTo>
                        <a:pt x="1694" y="3169"/>
                      </a:lnTo>
                      <a:lnTo>
                        <a:pt x="1781" y="3205"/>
                      </a:lnTo>
                      <a:lnTo>
                        <a:pt x="1871" y="3234"/>
                      </a:lnTo>
                      <a:lnTo>
                        <a:pt x="1965" y="3253"/>
                      </a:lnTo>
                      <a:lnTo>
                        <a:pt x="2061" y="3263"/>
                      </a:lnTo>
                      <a:lnTo>
                        <a:pt x="2110" y="3263"/>
                      </a:lnTo>
                      <a:lnTo>
                        <a:pt x="2151" y="3263"/>
                      </a:lnTo>
                      <a:lnTo>
                        <a:pt x="2231" y="3256"/>
                      </a:lnTo>
                      <a:lnTo>
                        <a:pt x="2346" y="3234"/>
                      </a:lnTo>
                      <a:lnTo>
                        <a:pt x="2492" y="3184"/>
                      </a:lnTo>
                      <a:lnTo>
                        <a:pt x="2626" y="3110"/>
                      </a:lnTo>
                      <a:lnTo>
                        <a:pt x="2686" y="3067"/>
                      </a:lnTo>
                      <a:lnTo>
                        <a:pt x="2686" y="3071"/>
                      </a:lnTo>
                      <a:lnTo>
                        <a:pt x="2727" y="3073"/>
                      </a:lnTo>
                      <a:lnTo>
                        <a:pt x="2801" y="3089"/>
                      </a:lnTo>
                      <a:lnTo>
                        <a:pt x="2870" y="3117"/>
                      </a:lnTo>
                      <a:lnTo>
                        <a:pt x="2931" y="3159"/>
                      </a:lnTo>
                      <a:lnTo>
                        <a:pt x="2983" y="3211"/>
                      </a:lnTo>
                      <a:lnTo>
                        <a:pt x="3025" y="3272"/>
                      </a:lnTo>
                      <a:lnTo>
                        <a:pt x="3053" y="3341"/>
                      </a:lnTo>
                      <a:lnTo>
                        <a:pt x="3069" y="3416"/>
                      </a:lnTo>
                      <a:lnTo>
                        <a:pt x="3071" y="3456"/>
                      </a:lnTo>
                      <a:lnTo>
                        <a:pt x="3069" y="3495"/>
                      </a:lnTo>
                      <a:lnTo>
                        <a:pt x="3053" y="3570"/>
                      </a:lnTo>
                      <a:lnTo>
                        <a:pt x="3025" y="3639"/>
                      </a:lnTo>
                      <a:lnTo>
                        <a:pt x="2983" y="3701"/>
                      </a:lnTo>
                      <a:lnTo>
                        <a:pt x="2931" y="3753"/>
                      </a:lnTo>
                      <a:lnTo>
                        <a:pt x="2870" y="3794"/>
                      </a:lnTo>
                      <a:lnTo>
                        <a:pt x="2801" y="3823"/>
                      </a:lnTo>
                      <a:lnTo>
                        <a:pt x="2727" y="3837"/>
                      </a:lnTo>
                      <a:lnTo>
                        <a:pt x="2686" y="3839"/>
                      </a:lnTo>
                      <a:lnTo>
                        <a:pt x="2686" y="3845"/>
                      </a:lnTo>
                      <a:lnTo>
                        <a:pt x="2626" y="3800"/>
                      </a:lnTo>
                      <a:lnTo>
                        <a:pt x="2492" y="3728"/>
                      </a:lnTo>
                      <a:lnTo>
                        <a:pt x="2346" y="3676"/>
                      </a:lnTo>
                      <a:lnTo>
                        <a:pt x="2231" y="3655"/>
                      </a:lnTo>
                      <a:lnTo>
                        <a:pt x="2151" y="3647"/>
                      </a:lnTo>
                      <a:lnTo>
                        <a:pt x="2110" y="3647"/>
                      </a:lnTo>
                      <a:lnTo>
                        <a:pt x="2061" y="3649"/>
                      </a:lnTo>
                      <a:lnTo>
                        <a:pt x="1965" y="3657"/>
                      </a:lnTo>
                      <a:lnTo>
                        <a:pt x="1871" y="3678"/>
                      </a:lnTo>
                      <a:lnTo>
                        <a:pt x="1781" y="3705"/>
                      </a:lnTo>
                      <a:lnTo>
                        <a:pt x="1694" y="3742"/>
                      </a:lnTo>
                      <a:lnTo>
                        <a:pt x="1614" y="3787"/>
                      </a:lnTo>
                      <a:lnTo>
                        <a:pt x="1537" y="3837"/>
                      </a:lnTo>
                      <a:lnTo>
                        <a:pt x="1465" y="3897"/>
                      </a:lnTo>
                      <a:lnTo>
                        <a:pt x="1400" y="3963"/>
                      </a:lnTo>
                      <a:lnTo>
                        <a:pt x="1341" y="4033"/>
                      </a:lnTo>
                      <a:lnTo>
                        <a:pt x="1290" y="4110"/>
                      </a:lnTo>
                      <a:lnTo>
                        <a:pt x="1245" y="4192"/>
                      </a:lnTo>
                      <a:lnTo>
                        <a:pt x="1209" y="4278"/>
                      </a:lnTo>
                      <a:lnTo>
                        <a:pt x="1180" y="4367"/>
                      </a:lnTo>
                      <a:lnTo>
                        <a:pt x="1161" y="4461"/>
                      </a:lnTo>
                      <a:lnTo>
                        <a:pt x="1151" y="4558"/>
                      </a:lnTo>
                      <a:lnTo>
                        <a:pt x="1151" y="4608"/>
                      </a:lnTo>
                      <a:lnTo>
                        <a:pt x="1534" y="4608"/>
                      </a:lnTo>
                      <a:lnTo>
                        <a:pt x="1537" y="4549"/>
                      </a:lnTo>
                      <a:lnTo>
                        <a:pt x="1560" y="4437"/>
                      </a:lnTo>
                      <a:lnTo>
                        <a:pt x="1603" y="4333"/>
                      </a:lnTo>
                      <a:lnTo>
                        <a:pt x="1665" y="4241"/>
                      </a:lnTo>
                      <a:lnTo>
                        <a:pt x="1745" y="4163"/>
                      </a:lnTo>
                      <a:lnTo>
                        <a:pt x="1837" y="4101"/>
                      </a:lnTo>
                      <a:lnTo>
                        <a:pt x="1939" y="4056"/>
                      </a:lnTo>
                      <a:lnTo>
                        <a:pt x="2051" y="4033"/>
                      </a:lnTo>
                      <a:lnTo>
                        <a:pt x="2110" y="4032"/>
                      </a:lnTo>
                      <a:lnTo>
                        <a:pt x="2169" y="4033"/>
                      </a:lnTo>
                      <a:lnTo>
                        <a:pt x="2282" y="4056"/>
                      </a:lnTo>
                      <a:lnTo>
                        <a:pt x="2385" y="4101"/>
                      </a:lnTo>
                      <a:lnTo>
                        <a:pt x="2477" y="4163"/>
                      </a:lnTo>
                      <a:lnTo>
                        <a:pt x="2555" y="4241"/>
                      </a:lnTo>
                      <a:lnTo>
                        <a:pt x="2619" y="4333"/>
                      </a:lnTo>
                      <a:lnTo>
                        <a:pt x="2662" y="4437"/>
                      </a:lnTo>
                      <a:lnTo>
                        <a:pt x="2685" y="4549"/>
                      </a:lnTo>
                      <a:lnTo>
                        <a:pt x="2686" y="4608"/>
                      </a:lnTo>
                      <a:lnTo>
                        <a:pt x="2685" y="4660"/>
                      </a:lnTo>
                      <a:lnTo>
                        <a:pt x="2667" y="4761"/>
                      </a:lnTo>
                      <a:lnTo>
                        <a:pt x="2631" y="4854"/>
                      </a:lnTo>
                      <a:lnTo>
                        <a:pt x="2583" y="4939"/>
                      </a:lnTo>
                      <a:lnTo>
                        <a:pt x="2519" y="5014"/>
                      </a:lnTo>
                      <a:lnTo>
                        <a:pt x="2444" y="5077"/>
                      </a:lnTo>
                      <a:lnTo>
                        <a:pt x="2359" y="5126"/>
                      </a:lnTo>
                      <a:lnTo>
                        <a:pt x="2266" y="5162"/>
                      </a:lnTo>
                      <a:lnTo>
                        <a:pt x="2217" y="5172"/>
                      </a:lnTo>
                      <a:lnTo>
                        <a:pt x="2165" y="5132"/>
                      </a:lnTo>
                      <a:lnTo>
                        <a:pt x="2053" y="5066"/>
                      </a:lnTo>
                      <a:lnTo>
                        <a:pt x="1929" y="5018"/>
                      </a:lnTo>
                      <a:lnTo>
                        <a:pt x="1796" y="4994"/>
                      </a:lnTo>
                      <a:lnTo>
                        <a:pt x="1727" y="4991"/>
                      </a:lnTo>
                      <a:lnTo>
                        <a:pt x="1727" y="5376"/>
                      </a:lnTo>
                      <a:lnTo>
                        <a:pt x="1766" y="5377"/>
                      </a:lnTo>
                      <a:lnTo>
                        <a:pt x="1841" y="5393"/>
                      </a:lnTo>
                      <a:lnTo>
                        <a:pt x="1910" y="5422"/>
                      </a:lnTo>
                      <a:lnTo>
                        <a:pt x="1971" y="5463"/>
                      </a:lnTo>
                      <a:lnTo>
                        <a:pt x="2024" y="5515"/>
                      </a:lnTo>
                      <a:lnTo>
                        <a:pt x="2064" y="5576"/>
                      </a:lnTo>
                      <a:lnTo>
                        <a:pt x="2094" y="5645"/>
                      </a:lnTo>
                      <a:lnTo>
                        <a:pt x="2109" y="5720"/>
                      </a:lnTo>
                      <a:lnTo>
                        <a:pt x="2110" y="5760"/>
                      </a:lnTo>
                      <a:lnTo>
                        <a:pt x="2109" y="5799"/>
                      </a:lnTo>
                      <a:lnTo>
                        <a:pt x="2094" y="5874"/>
                      </a:lnTo>
                      <a:lnTo>
                        <a:pt x="2064" y="5943"/>
                      </a:lnTo>
                      <a:lnTo>
                        <a:pt x="2024" y="6005"/>
                      </a:lnTo>
                      <a:lnTo>
                        <a:pt x="1971" y="6057"/>
                      </a:lnTo>
                      <a:lnTo>
                        <a:pt x="1910" y="6098"/>
                      </a:lnTo>
                      <a:lnTo>
                        <a:pt x="1841" y="6127"/>
                      </a:lnTo>
                      <a:lnTo>
                        <a:pt x="1766" y="6142"/>
                      </a:lnTo>
                      <a:lnTo>
                        <a:pt x="1727" y="6143"/>
                      </a:lnTo>
                      <a:lnTo>
                        <a:pt x="1687" y="6142"/>
                      </a:lnTo>
                      <a:lnTo>
                        <a:pt x="1612" y="6127"/>
                      </a:lnTo>
                      <a:lnTo>
                        <a:pt x="1543" y="6098"/>
                      </a:lnTo>
                      <a:lnTo>
                        <a:pt x="1483" y="6057"/>
                      </a:lnTo>
                      <a:lnTo>
                        <a:pt x="1431" y="6005"/>
                      </a:lnTo>
                      <a:lnTo>
                        <a:pt x="1389" y="5943"/>
                      </a:lnTo>
                      <a:lnTo>
                        <a:pt x="1360" y="5874"/>
                      </a:lnTo>
                      <a:lnTo>
                        <a:pt x="1344" y="5799"/>
                      </a:lnTo>
                      <a:lnTo>
                        <a:pt x="1343" y="5760"/>
                      </a:lnTo>
                      <a:lnTo>
                        <a:pt x="958" y="5760"/>
                      </a:lnTo>
                      <a:lnTo>
                        <a:pt x="961" y="5828"/>
                      </a:lnTo>
                      <a:lnTo>
                        <a:pt x="986" y="5960"/>
                      </a:lnTo>
                      <a:lnTo>
                        <a:pt x="1032" y="6081"/>
                      </a:lnTo>
                      <a:lnTo>
                        <a:pt x="1097" y="6193"/>
                      </a:lnTo>
                      <a:lnTo>
                        <a:pt x="1136" y="6244"/>
                      </a:lnTo>
                      <a:lnTo>
                        <a:pt x="1127" y="6274"/>
                      </a:lnTo>
                      <a:lnTo>
                        <a:pt x="1101" y="6330"/>
                      </a:lnTo>
                      <a:lnTo>
                        <a:pt x="1066" y="6382"/>
                      </a:lnTo>
                      <a:lnTo>
                        <a:pt x="1025" y="6427"/>
                      </a:lnTo>
                      <a:lnTo>
                        <a:pt x="976" y="6466"/>
                      </a:lnTo>
                      <a:lnTo>
                        <a:pt x="922" y="6494"/>
                      </a:lnTo>
                      <a:lnTo>
                        <a:pt x="863" y="6516"/>
                      </a:lnTo>
                      <a:lnTo>
                        <a:pt x="800" y="6526"/>
                      </a:lnTo>
                      <a:lnTo>
                        <a:pt x="767" y="6528"/>
                      </a:lnTo>
                      <a:lnTo>
                        <a:pt x="728" y="6526"/>
                      </a:lnTo>
                      <a:lnTo>
                        <a:pt x="653" y="6510"/>
                      </a:lnTo>
                      <a:lnTo>
                        <a:pt x="584" y="6482"/>
                      </a:lnTo>
                      <a:lnTo>
                        <a:pt x="522" y="6440"/>
                      </a:lnTo>
                      <a:lnTo>
                        <a:pt x="470" y="6388"/>
                      </a:lnTo>
                      <a:lnTo>
                        <a:pt x="429" y="6327"/>
                      </a:lnTo>
                      <a:lnTo>
                        <a:pt x="400" y="6258"/>
                      </a:lnTo>
                      <a:lnTo>
                        <a:pt x="384" y="6183"/>
                      </a:lnTo>
                      <a:lnTo>
                        <a:pt x="383" y="6143"/>
                      </a:lnTo>
                      <a:lnTo>
                        <a:pt x="383" y="767"/>
                      </a:lnTo>
                      <a:lnTo>
                        <a:pt x="384" y="728"/>
                      </a:lnTo>
                      <a:lnTo>
                        <a:pt x="400" y="653"/>
                      </a:lnTo>
                      <a:lnTo>
                        <a:pt x="429" y="584"/>
                      </a:lnTo>
                      <a:lnTo>
                        <a:pt x="470" y="522"/>
                      </a:lnTo>
                      <a:lnTo>
                        <a:pt x="522" y="470"/>
                      </a:lnTo>
                      <a:lnTo>
                        <a:pt x="584" y="429"/>
                      </a:lnTo>
                      <a:lnTo>
                        <a:pt x="653" y="400"/>
                      </a:lnTo>
                      <a:lnTo>
                        <a:pt x="728" y="384"/>
                      </a:lnTo>
                      <a:lnTo>
                        <a:pt x="767" y="383"/>
                      </a:lnTo>
                      <a:lnTo>
                        <a:pt x="800" y="384"/>
                      </a:lnTo>
                      <a:lnTo>
                        <a:pt x="863" y="396"/>
                      </a:lnTo>
                      <a:lnTo>
                        <a:pt x="922" y="416"/>
                      </a:lnTo>
                      <a:lnTo>
                        <a:pt x="976" y="446"/>
                      </a:lnTo>
                      <a:lnTo>
                        <a:pt x="1025" y="483"/>
                      </a:lnTo>
                      <a:lnTo>
                        <a:pt x="1066" y="528"/>
                      </a:lnTo>
                      <a:lnTo>
                        <a:pt x="1101" y="580"/>
                      </a:lnTo>
                      <a:lnTo>
                        <a:pt x="1127" y="636"/>
                      </a:lnTo>
                      <a:lnTo>
                        <a:pt x="1136" y="666"/>
                      </a:lnTo>
                      <a:lnTo>
                        <a:pt x="1097" y="718"/>
                      </a:lnTo>
                      <a:lnTo>
                        <a:pt x="1032" y="829"/>
                      </a:lnTo>
                      <a:lnTo>
                        <a:pt x="986" y="951"/>
                      </a:lnTo>
                      <a:lnTo>
                        <a:pt x="961" y="1083"/>
                      </a:lnTo>
                      <a:lnTo>
                        <a:pt x="958" y="1152"/>
                      </a:lnTo>
                      <a:lnTo>
                        <a:pt x="1343" y="1152"/>
                      </a:lnTo>
                      <a:lnTo>
                        <a:pt x="1344" y="1111"/>
                      </a:lnTo>
                      <a:lnTo>
                        <a:pt x="1360" y="1036"/>
                      </a:lnTo>
                      <a:lnTo>
                        <a:pt x="1389" y="969"/>
                      </a:lnTo>
                      <a:lnTo>
                        <a:pt x="1431" y="907"/>
                      </a:lnTo>
                      <a:lnTo>
                        <a:pt x="1483" y="855"/>
                      </a:lnTo>
                      <a:lnTo>
                        <a:pt x="1543" y="813"/>
                      </a:lnTo>
                      <a:lnTo>
                        <a:pt x="1612" y="784"/>
                      </a:lnTo>
                      <a:lnTo>
                        <a:pt x="1687" y="769"/>
                      </a:lnTo>
                      <a:lnTo>
                        <a:pt x="1727" y="767"/>
                      </a:lnTo>
                      <a:lnTo>
                        <a:pt x="1766" y="769"/>
                      </a:lnTo>
                      <a:lnTo>
                        <a:pt x="1841" y="784"/>
                      </a:lnTo>
                      <a:lnTo>
                        <a:pt x="1910" y="813"/>
                      </a:lnTo>
                      <a:lnTo>
                        <a:pt x="1971" y="855"/>
                      </a:lnTo>
                      <a:lnTo>
                        <a:pt x="2024" y="907"/>
                      </a:lnTo>
                      <a:lnTo>
                        <a:pt x="2064" y="969"/>
                      </a:lnTo>
                      <a:lnTo>
                        <a:pt x="2094" y="1036"/>
                      </a:lnTo>
                      <a:lnTo>
                        <a:pt x="2109" y="1111"/>
                      </a:lnTo>
                      <a:lnTo>
                        <a:pt x="2110" y="1152"/>
                      </a:lnTo>
                      <a:lnTo>
                        <a:pt x="2109" y="1191"/>
                      </a:lnTo>
                      <a:lnTo>
                        <a:pt x="2094" y="1265"/>
                      </a:lnTo>
                      <a:lnTo>
                        <a:pt x="2064" y="1335"/>
                      </a:lnTo>
                      <a:lnTo>
                        <a:pt x="2024" y="1396"/>
                      </a:lnTo>
                      <a:lnTo>
                        <a:pt x="1971" y="1448"/>
                      </a:lnTo>
                      <a:lnTo>
                        <a:pt x="1910" y="1490"/>
                      </a:lnTo>
                      <a:lnTo>
                        <a:pt x="1841" y="1519"/>
                      </a:lnTo>
                      <a:lnTo>
                        <a:pt x="1766" y="1533"/>
                      </a:lnTo>
                      <a:lnTo>
                        <a:pt x="1727" y="1535"/>
                      </a:lnTo>
                      <a:lnTo>
                        <a:pt x="1727" y="1919"/>
                      </a:lnTo>
                      <a:lnTo>
                        <a:pt x="1796" y="1918"/>
                      </a:lnTo>
                      <a:lnTo>
                        <a:pt x="1929" y="1892"/>
                      </a:lnTo>
                      <a:lnTo>
                        <a:pt x="2053" y="1846"/>
                      </a:lnTo>
                      <a:lnTo>
                        <a:pt x="2165" y="1778"/>
                      </a:lnTo>
                      <a:lnTo>
                        <a:pt x="2217" y="1738"/>
                      </a:lnTo>
                      <a:lnTo>
                        <a:pt x="2266" y="1749"/>
                      </a:lnTo>
                      <a:lnTo>
                        <a:pt x="2359" y="1784"/>
                      </a:lnTo>
                      <a:lnTo>
                        <a:pt x="2444" y="1834"/>
                      </a:lnTo>
                      <a:lnTo>
                        <a:pt x="2519" y="1898"/>
                      </a:lnTo>
                      <a:lnTo>
                        <a:pt x="2583" y="1973"/>
                      </a:lnTo>
                      <a:lnTo>
                        <a:pt x="2631" y="2057"/>
                      </a:lnTo>
                      <a:lnTo>
                        <a:pt x="2667" y="2151"/>
                      </a:lnTo>
                      <a:lnTo>
                        <a:pt x="2685" y="2250"/>
                      </a:lnTo>
                      <a:lnTo>
                        <a:pt x="2686" y="230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" name="Freeform 7"/>
                <p:cNvSpPr>
                  <a:spLocks noEditPoints="1"/>
                </p:cNvSpPr>
                <p:nvPr/>
              </p:nvSpPr>
              <p:spPr bwMode="auto">
                <a:xfrm>
                  <a:off x="4107" y="-1019"/>
                  <a:ext cx="2943" cy="3968"/>
                </a:xfrm>
                <a:custGeom>
                  <a:avLst/>
                  <a:gdLst>
                    <a:gd name="T0" fmla="*/ 6813 w 8831"/>
                    <a:gd name="T1" fmla="*/ 706 h 11905"/>
                    <a:gd name="T2" fmla="*/ 5808 w 8831"/>
                    <a:gd name="T3" fmla="*/ 222 h 11905"/>
                    <a:gd name="T4" fmla="*/ 4708 w 8831"/>
                    <a:gd name="T5" fmla="*/ 9 h 11905"/>
                    <a:gd name="T6" fmla="*/ 4263 w 8831"/>
                    <a:gd name="T7" fmla="*/ 386 h 11905"/>
                    <a:gd name="T8" fmla="*/ 5292 w 8831"/>
                    <a:gd name="T9" fmla="*/ 478 h 11905"/>
                    <a:gd name="T10" fmla="*/ 6250 w 8831"/>
                    <a:gd name="T11" fmla="*/ 822 h 11905"/>
                    <a:gd name="T12" fmla="*/ 7099 w 8831"/>
                    <a:gd name="T13" fmla="*/ 1406 h 11905"/>
                    <a:gd name="T14" fmla="*/ 7661 w 8831"/>
                    <a:gd name="T15" fmla="*/ 2020 h 11905"/>
                    <a:gd name="T16" fmla="*/ 8159 w 8831"/>
                    <a:gd name="T17" fmla="*/ 2908 h 11905"/>
                    <a:gd name="T18" fmla="*/ 8415 w 8831"/>
                    <a:gd name="T19" fmla="*/ 3896 h 11905"/>
                    <a:gd name="T20" fmla="*/ 8431 w 8831"/>
                    <a:gd name="T21" fmla="*/ 4794 h 11905"/>
                    <a:gd name="T22" fmla="*/ 8129 w 8831"/>
                    <a:gd name="T23" fmla="*/ 5992 h 11905"/>
                    <a:gd name="T24" fmla="*/ 7482 w 8831"/>
                    <a:gd name="T25" fmla="*/ 7035 h 11905"/>
                    <a:gd name="T26" fmla="*/ 6642 w 8831"/>
                    <a:gd name="T27" fmla="*/ 7778 h 11905"/>
                    <a:gd name="T28" fmla="*/ 6076 w 8831"/>
                    <a:gd name="T29" fmla="*/ 8309 h 11905"/>
                    <a:gd name="T30" fmla="*/ 3051 w 8831"/>
                    <a:gd name="T31" fmla="*/ 8832 h 11905"/>
                    <a:gd name="T32" fmla="*/ 2637 w 8831"/>
                    <a:gd name="T33" fmla="*/ 8171 h 11905"/>
                    <a:gd name="T34" fmla="*/ 2070 w 8831"/>
                    <a:gd name="T35" fmla="*/ 7696 h 11905"/>
                    <a:gd name="T36" fmla="*/ 1162 w 8831"/>
                    <a:gd name="T37" fmla="*/ 6799 h 11905"/>
                    <a:gd name="T38" fmla="*/ 586 w 8831"/>
                    <a:gd name="T39" fmla="*/ 5681 h 11905"/>
                    <a:gd name="T40" fmla="*/ 384 w 8831"/>
                    <a:gd name="T41" fmla="*/ 4420 h 11905"/>
                    <a:gd name="T42" fmla="*/ 36 w 8831"/>
                    <a:gd name="T43" fmla="*/ 4986 h 11905"/>
                    <a:gd name="T44" fmla="*/ 426 w 8831"/>
                    <a:gd name="T45" fmla="*/ 6315 h 11905"/>
                    <a:gd name="T46" fmla="*/ 1208 w 8831"/>
                    <a:gd name="T47" fmla="*/ 7453 h 11905"/>
                    <a:gd name="T48" fmla="*/ 2018 w 8831"/>
                    <a:gd name="T49" fmla="*/ 8125 h 11905"/>
                    <a:gd name="T50" fmla="*/ 2463 w 8831"/>
                    <a:gd name="T51" fmla="*/ 8566 h 11905"/>
                    <a:gd name="T52" fmla="*/ 2112 w 8831"/>
                    <a:gd name="T53" fmla="*/ 9217 h 11905"/>
                    <a:gd name="T54" fmla="*/ 2496 w 8831"/>
                    <a:gd name="T55" fmla="*/ 9601 h 11905"/>
                    <a:gd name="T56" fmla="*/ 2889 w 8831"/>
                    <a:gd name="T57" fmla="*/ 10618 h 11905"/>
                    <a:gd name="T58" fmla="*/ 3015 w 8831"/>
                    <a:gd name="T59" fmla="*/ 10745 h 11905"/>
                    <a:gd name="T60" fmla="*/ 3277 w 8831"/>
                    <a:gd name="T61" fmla="*/ 10928 h 11905"/>
                    <a:gd name="T62" fmla="*/ 3493 w 8831"/>
                    <a:gd name="T63" fmla="*/ 11442 h 11905"/>
                    <a:gd name="T64" fmla="*/ 3917 w 8831"/>
                    <a:gd name="T65" fmla="*/ 11792 h 11905"/>
                    <a:gd name="T66" fmla="*/ 4416 w 8831"/>
                    <a:gd name="T67" fmla="*/ 11905 h 11905"/>
                    <a:gd name="T68" fmla="*/ 4915 w 8831"/>
                    <a:gd name="T69" fmla="*/ 11792 h 11905"/>
                    <a:gd name="T70" fmla="*/ 5340 w 8831"/>
                    <a:gd name="T71" fmla="*/ 11442 h 11905"/>
                    <a:gd name="T72" fmla="*/ 5554 w 8831"/>
                    <a:gd name="T73" fmla="*/ 10928 h 11905"/>
                    <a:gd name="T74" fmla="*/ 5817 w 8831"/>
                    <a:gd name="T75" fmla="*/ 10745 h 11905"/>
                    <a:gd name="T76" fmla="*/ 5943 w 8831"/>
                    <a:gd name="T77" fmla="*/ 10618 h 11905"/>
                    <a:gd name="T78" fmla="*/ 6336 w 8831"/>
                    <a:gd name="T79" fmla="*/ 9601 h 11905"/>
                    <a:gd name="T80" fmla="*/ 6719 w 8831"/>
                    <a:gd name="T81" fmla="*/ 9217 h 11905"/>
                    <a:gd name="T82" fmla="*/ 6359 w 8831"/>
                    <a:gd name="T83" fmla="*/ 8569 h 11905"/>
                    <a:gd name="T84" fmla="*/ 6801 w 8831"/>
                    <a:gd name="T85" fmla="*/ 8134 h 11905"/>
                    <a:gd name="T86" fmla="*/ 7592 w 8831"/>
                    <a:gd name="T87" fmla="*/ 7484 h 11905"/>
                    <a:gd name="T88" fmla="*/ 8369 w 8831"/>
                    <a:gd name="T89" fmla="*/ 6387 h 11905"/>
                    <a:gd name="T90" fmla="*/ 8778 w 8831"/>
                    <a:gd name="T91" fmla="*/ 5102 h 11905"/>
                    <a:gd name="T92" fmla="*/ 8818 w 8831"/>
                    <a:gd name="T93" fmla="*/ 4077 h 11905"/>
                    <a:gd name="T94" fmla="*/ 8590 w 8831"/>
                    <a:gd name="T95" fmla="*/ 2977 h 11905"/>
                    <a:gd name="T96" fmla="*/ 8094 w 8831"/>
                    <a:gd name="T97" fmla="*/ 1973 h 11905"/>
                    <a:gd name="T98" fmla="*/ 7439 w 8831"/>
                    <a:gd name="T99" fmla="*/ 1198 h 11905"/>
                    <a:gd name="T100" fmla="*/ 4152 w 8831"/>
                    <a:gd name="T101" fmla="*/ 11475 h 11905"/>
                    <a:gd name="T102" fmla="*/ 3848 w 8831"/>
                    <a:gd name="T103" fmla="*/ 11269 h 11905"/>
                    <a:gd name="T104" fmla="*/ 3673 w 8831"/>
                    <a:gd name="T105" fmla="*/ 10945 h 11905"/>
                    <a:gd name="T106" fmla="*/ 5183 w 8831"/>
                    <a:gd name="T107" fmla="*/ 10792 h 11905"/>
                    <a:gd name="T108" fmla="*/ 5074 w 8831"/>
                    <a:gd name="T109" fmla="*/ 11151 h 11905"/>
                    <a:gd name="T110" fmla="*/ 4814 w 8831"/>
                    <a:gd name="T111" fmla="*/ 11410 h 11905"/>
                    <a:gd name="T112" fmla="*/ 4456 w 8831"/>
                    <a:gd name="T113" fmla="*/ 11521 h 11905"/>
                    <a:gd name="T114" fmla="*/ 5567 w 8831"/>
                    <a:gd name="T115" fmla="*/ 9984 h 11905"/>
                    <a:gd name="T116" fmla="*/ 3206 w 8831"/>
                    <a:gd name="T117" fmla="*/ 9310 h 11905"/>
                    <a:gd name="T118" fmla="*/ 5582 w 8831"/>
                    <a:gd name="T119" fmla="*/ 9601 h 119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8831" h="11905">
                      <a:moveTo>
                        <a:pt x="7439" y="1198"/>
                      </a:moveTo>
                      <a:lnTo>
                        <a:pt x="7354" y="1119"/>
                      </a:lnTo>
                      <a:lnTo>
                        <a:pt x="7180" y="971"/>
                      </a:lnTo>
                      <a:lnTo>
                        <a:pt x="7000" y="832"/>
                      </a:lnTo>
                      <a:lnTo>
                        <a:pt x="6813" y="706"/>
                      </a:lnTo>
                      <a:lnTo>
                        <a:pt x="6621" y="588"/>
                      </a:lnTo>
                      <a:lnTo>
                        <a:pt x="6424" y="480"/>
                      </a:lnTo>
                      <a:lnTo>
                        <a:pt x="6223" y="383"/>
                      </a:lnTo>
                      <a:lnTo>
                        <a:pt x="6017" y="297"/>
                      </a:lnTo>
                      <a:lnTo>
                        <a:pt x="5808" y="222"/>
                      </a:lnTo>
                      <a:lnTo>
                        <a:pt x="5593" y="157"/>
                      </a:lnTo>
                      <a:lnTo>
                        <a:pt x="5376" y="102"/>
                      </a:lnTo>
                      <a:lnTo>
                        <a:pt x="5156" y="60"/>
                      </a:lnTo>
                      <a:lnTo>
                        <a:pt x="4933" y="29"/>
                      </a:lnTo>
                      <a:lnTo>
                        <a:pt x="4708" y="9"/>
                      </a:lnTo>
                      <a:lnTo>
                        <a:pt x="4479" y="0"/>
                      </a:lnTo>
                      <a:lnTo>
                        <a:pt x="4250" y="3"/>
                      </a:lnTo>
                      <a:lnTo>
                        <a:pt x="4135" y="9"/>
                      </a:lnTo>
                      <a:lnTo>
                        <a:pt x="4158" y="392"/>
                      </a:lnTo>
                      <a:lnTo>
                        <a:pt x="4263" y="386"/>
                      </a:lnTo>
                      <a:lnTo>
                        <a:pt x="4473" y="385"/>
                      </a:lnTo>
                      <a:lnTo>
                        <a:pt x="4682" y="392"/>
                      </a:lnTo>
                      <a:lnTo>
                        <a:pt x="4888" y="410"/>
                      </a:lnTo>
                      <a:lnTo>
                        <a:pt x="5091" y="439"/>
                      </a:lnTo>
                      <a:lnTo>
                        <a:pt x="5292" y="478"/>
                      </a:lnTo>
                      <a:lnTo>
                        <a:pt x="5491" y="527"/>
                      </a:lnTo>
                      <a:lnTo>
                        <a:pt x="5686" y="586"/>
                      </a:lnTo>
                      <a:lnTo>
                        <a:pt x="5878" y="655"/>
                      </a:lnTo>
                      <a:lnTo>
                        <a:pt x="6066" y="734"/>
                      </a:lnTo>
                      <a:lnTo>
                        <a:pt x="6250" y="822"/>
                      </a:lnTo>
                      <a:lnTo>
                        <a:pt x="6430" y="920"/>
                      </a:lnTo>
                      <a:lnTo>
                        <a:pt x="6604" y="1028"/>
                      </a:lnTo>
                      <a:lnTo>
                        <a:pt x="6774" y="1145"/>
                      </a:lnTo>
                      <a:lnTo>
                        <a:pt x="6940" y="1270"/>
                      </a:lnTo>
                      <a:lnTo>
                        <a:pt x="7099" y="1406"/>
                      </a:lnTo>
                      <a:lnTo>
                        <a:pt x="7176" y="1478"/>
                      </a:lnTo>
                      <a:lnTo>
                        <a:pt x="7252" y="1550"/>
                      </a:lnTo>
                      <a:lnTo>
                        <a:pt x="7397" y="1701"/>
                      </a:lnTo>
                      <a:lnTo>
                        <a:pt x="7534" y="1858"/>
                      </a:lnTo>
                      <a:lnTo>
                        <a:pt x="7661" y="2020"/>
                      </a:lnTo>
                      <a:lnTo>
                        <a:pt x="7779" y="2188"/>
                      </a:lnTo>
                      <a:lnTo>
                        <a:pt x="7888" y="2360"/>
                      </a:lnTo>
                      <a:lnTo>
                        <a:pt x="7988" y="2539"/>
                      </a:lnTo>
                      <a:lnTo>
                        <a:pt x="8078" y="2722"/>
                      </a:lnTo>
                      <a:lnTo>
                        <a:pt x="8159" y="2908"/>
                      </a:lnTo>
                      <a:lnTo>
                        <a:pt x="8230" y="3099"/>
                      </a:lnTo>
                      <a:lnTo>
                        <a:pt x="8292" y="3294"/>
                      </a:lnTo>
                      <a:lnTo>
                        <a:pt x="8342" y="3491"/>
                      </a:lnTo>
                      <a:lnTo>
                        <a:pt x="8384" y="3692"/>
                      </a:lnTo>
                      <a:lnTo>
                        <a:pt x="8415" y="3896"/>
                      </a:lnTo>
                      <a:lnTo>
                        <a:pt x="8435" y="4103"/>
                      </a:lnTo>
                      <a:lnTo>
                        <a:pt x="8447" y="4312"/>
                      </a:lnTo>
                      <a:lnTo>
                        <a:pt x="8447" y="4417"/>
                      </a:lnTo>
                      <a:lnTo>
                        <a:pt x="8446" y="4544"/>
                      </a:lnTo>
                      <a:lnTo>
                        <a:pt x="8431" y="4794"/>
                      </a:lnTo>
                      <a:lnTo>
                        <a:pt x="8400" y="5043"/>
                      </a:lnTo>
                      <a:lnTo>
                        <a:pt x="8353" y="5288"/>
                      </a:lnTo>
                      <a:lnTo>
                        <a:pt x="8293" y="5527"/>
                      </a:lnTo>
                      <a:lnTo>
                        <a:pt x="8218" y="5763"/>
                      </a:lnTo>
                      <a:lnTo>
                        <a:pt x="8129" y="5992"/>
                      </a:lnTo>
                      <a:lnTo>
                        <a:pt x="8025" y="6216"/>
                      </a:lnTo>
                      <a:lnTo>
                        <a:pt x="7909" y="6432"/>
                      </a:lnTo>
                      <a:lnTo>
                        <a:pt x="7779" y="6642"/>
                      </a:lnTo>
                      <a:lnTo>
                        <a:pt x="7638" y="6842"/>
                      </a:lnTo>
                      <a:lnTo>
                        <a:pt x="7482" y="7035"/>
                      </a:lnTo>
                      <a:lnTo>
                        <a:pt x="7315" y="7218"/>
                      </a:lnTo>
                      <a:lnTo>
                        <a:pt x="7137" y="7392"/>
                      </a:lnTo>
                      <a:lnTo>
                        <a:pt x="6947" y="7555"/>
                      </a:lnTo>
                      <a:lnTo>
                        <a:pt x="6747" y="7708"/>
                      </a:lnTo>
                      <a:lnTo>
                        <a:pt x="6642" y="7778"/>
                      </a:lnTo>
                      <a:lnTo>
                        <a:pt x="6568" y="7827"/>
                      </a:lnTo>
                      <a:lnTo>
                        <a:pt x="6431" y="7935"/>
                      </a:lnTo>
                      <a:lnTo>
                        <a:pt x="6303" y="8052"/>
                      </a:lnTo>
                      <a:lnTo>
                        <a:pt x="6184" y="8177"/>
                      </a:lnTo>
                      <a:lnTo>
                        <a:pt x="6076" y="8309"/>
                      </a:lnTo>
                      <a:lnTo>
                        <a:pt x="5976" y="8451"/>
                      </a:lnTo>
                      <a:lnTo>
                        <a:pt x="5887" y="8599"/>
                      </a:lnTo>
                      <a:lnTo>
                        <a:pt x="5808" y="8753"/>
                      </a:lnTo>
                      <a:lnTo>
                        <a:pt x="5773" y="8832"/>
                      </a:lnTo>
                      <a:lnTo>
                        <a:pt x="3051" y="8832"/>
                      </a:lnTo>
                      <a:lnTo>
                        <a:pt x="3016" y="8753"/>
                      </a:lnTo>
                      <a:lnTo>
                        <a:pt x="2936" y="8597"/>
                      </a:lnTo>
                      <a:lnTo>
                        <a:pt x="2846" y="8448"/>
                      </a:lnTo>
                      <a:lnTo>
                        <a:pt x="2747" y="8307"/>
                      </a:lnTo>
                      <a:lnTo>
                        <a:pt x="2637" y="8171"/>
                      </a:lnTo>
                      <a:lnTo>
                        <a:pt x="2518" y="8046"/>
                      </a:lnTo>
                      <a:lnTo>
                        <a:pt x="2390" y="7928"/>
                      </a:lnTo>
                      <a:lnTo>
                        <a:pt x="2252" y="7820"/>
                      </a:lnTo>
                      <a:lnTo>
                        <a:pt x="2180" y="7771"/>
                      </a:lnTo>
                      <a:lnTo>
                        <a:pt x="2070" y="7696"/>
                      </a:lnTo>
                      <a:lnTo>
                        <a:pt x="1864" y="7538"/>
                      </a:lnTo>
                      <a:lnTo>
                        <a:pt x="1670" y="7369"/>
                      </a:lnTo>
                      <a:lnTo>
                        <a:pt x="1487" y="7189"/>
                      </a:lnTo>
                      <a:lnTo>
                        <a:pt x="1317" y="6999"/>
                      </a:lnTo>
                      <a:lnTo>
                        <a:pt x="1162" y="6799"/>
                      </a:lnTo>
                      <a:lnTo>
                        <a:pt x="1018" y="6590"/>
                      </a:lnTo>
                      <a:lnTo>
                        <a:pt x="888" y="6374"/>
                      </a:lnTo>
                      <a:lnTo>
                        <a:pt x="773" y="6149"/>
                      </a:lnTo>
                      <a:lnTo>
                        <a:pt x="672" y="5919"/>
                      </a:lnTo>
                      <a:lnTo>
                        <a:pt x="586" y="5681"/>
                      </a:lnTo>
                      <a:lnTo>
                        <a:pt x="514" y="5438"/>
                      </a:lnTo>
                      <a:lnTo>
                        <a:pt x="458" y="5189"/>
                      </a:lnTo>
                      <a:lnTo>
                        <a:pt x="417" y="4935"/>
                      </a:lnTo>
                      <a:lnTo>
                        <a:pt x="393" y="4679"/>
                      </a:lnTo>
                      <a:lnTo>
                        <a:pt x="384" y="4420"/>
                      </a:lnTo>
                      <a:lnTo>
                        <a:pt x="387" y="4287"/>
                      </a:lnTo>
                      <a:lnTo>
                        <a:pt x="3" y="4276"/>
                      </a:lnTo>
                      <a:lnTo>
                        <a:pt x="0" y="4420"/>
                      </a:lnTo>
                      <a:lnTo>
                        <a:pt x="10" y="4705"/>
                      </a:lnTo>
                      <a:lnTo>
                        <a:pt x="36" y="4986"/>
                      </a:lnTo>
                      <a:lnTo>
                        <a:pt x="80" y="5262"/>
                      </a:lnTo>
                      <a:lnTo>
                        <a:pt x="142" y="5534"/>
                      </a:lnTo>
                      <a:lnTo>
                        <a:pt x="220" y="5801"/>
                      </a:lnTo>
                      <a:lnTo>
                        <a:pt x="315" y="6061"/>
                      </a:lnTo>
                      <a:lnTo>
                        <a:pt x="426" y="6315"/>
                      </a:lnTo>
                      <a:lnTo>
                        <a:pt x="553" y="6560"/>
                      </a:lnTo>
                      <a:lnTo>
                        <a:pt x="694" y="6797"/>
                      </a:lnTo>
                      <a:lnTo>
                        <a:pt x="851" y="7026"/>
                      </a:lnTo>
                      <a:lnTo>
                        <a:pt x="1022" y="7244"/>
                      </a:lnTo>
                      <a:lnTo>
                        <a:pt x="1208" y="7453"/>
                      </a:lnTo>
                      <a:lnTo>
                        <a:pt x="1408" y="7650"/>
                      </a:lnTo>
                      <a:lnTo>
                        <a:pt x="1621" y="7836"/>
                      </a:lnTo>
                      <a:lnTo>
                        <a:pt x="1847" y="8008"/>
                      </a:lnTo>
                      <a:lnTo>
                        <a:pt x="1967" y="8089"/>
                      </a:lnTo>
                      <a:lnTo>
                        <a:pt x="2018" y="8125"/>
                      </a:lnTo>
                      <a:lnTo>
                        <a:pt x="2119" y="8201"/>
                      </a:lnTo>
                      <a:lnTo>
                        <a:pt x="2214" y="8285"/>
                      </a:lnTo>
                      <a:lnTo>
                        <a:pt x="2302" y="8373"/>
                      </a:lnTo>
                      <a:lnTo>
                        <a:pt x="2386" y="8468"/>
                      </a:lnTo>
                      <a:lnTo>
                        <a:pt x="2463" y="8566"/>
                      </a:lnTo>
                      <a:lnTo>
                        <a:pt x="2535" y="8669"/>
                      </a:lnTo>
                      <a:lnTo>
                        <a:pt x="2600" y="8778"/>
                      </a:lnTo>
                      <a:lnTo>
                        <a:pt x="2630" y="8832"/>
                      </a:lnTo>
                      <a:lnTo>
                        <a:pt x="2112" y="8832"/>
                      </a:lnTo>
                      <a:lnTo>
                        <a:pt x="2112" y="9217"/>
                      </a:lnTo>
                      <a:lnTo>
                        <a:pt x="2783" y="9217"/>
                      </a:lnTo>
                      <a:lnTo>
                        <a:pt x="2810" y="9310"/>
                      </a:lnTo>
                      <a:lnTo>
                        <a:pt x="2852" y="9502"/>
                      </a:lnTo>
                      <a:lnTo>
                        <a:pt x="2865" y="9601"/>
                      </a:lnTo>
                      <a:lnTo>
                        <a:pt x="2496" y="9601"/>
                      </a:lnTo>
                      <a:lnTo>
                        <a:pt x="2496" y="9984"/>
                      </a:lnTo>
                      <a:lnTo>
                        <a:pt x="2881" y="9984"/>
                      </a:lnTo>
                      <a:lnTo>
                        <a:pt x="2881" y="10560"/>
                      </a:lnTo>
                      <a:lnTo>
                        <a:pt x="2881" y="10581"/>
                      </a:lnTo>
                      <a:lnTo>
                        <a:pt x="2889" y="10618"/>
                      </a:lnTo>
                      <a:lnTo>
                        <a:pt x="2904" y="10653"/>
                      </a:lnTo>
                      <a:lnTo>
                        <a:pt x="2924" y="10683"/>
                      </a:lnTo>
                      <a:lnTo>
                        <a:pt x="2950" y="10709"/>
                      </a:lnTo>
                      <a:lnTo>
                        <a:pt x="2980" y="10730"/>
                      </a:lnTo>
                      <a:lnTo>
                        <a:pt x="3015" y="10745"/>
                      </a:lnTo>
                      <a:lnTo>
                        <a:pt x="3052" y="10752"/>
                      </a:lnTo>
                      <a:lnTo>
                        <a:pt x="3072" y="10753"/>
                      </a:lnTo>
                      <a:lnTo>
                        <a:pt x="3264" y="10753"/>
                      </a:lnTo>
                      <a:lnTo>
                        <a:pt x="3265" y="10812"/>
                      </a:lnTo>
                      <a:lnTo>
                        <a:pt x="3277" y="10928"/>
                      </a:lnTo>
                      <a:lnTo>
                        <a:pt x="3300" y="11041"/>
                      </a:lnTo>
                      <a:lnTo>
                        <a:pt x="3334" y="11149"/>
                      </a:lnTo>
                      <a:lnTo>
                        <a:pt x="3378" y="11252"/>
                      </a:lnTo>
                      <a:lnTo>
                        <a:pt x="3431" y="11350"/>
                      </a:lnTo>
                      <a:lnTo>
                        <a:pt x="3493" y="11442"/>
                      </a:lnTo>
                      <a:lnTo>
                        <a:pt x="3563" y="11528"/>
                      </a:lnTo>
                      <a:lnTo>
                        <a:pt x="3642" y="11606"/>
                      </a:lnTo>
                      <a:lnTo>
                        <a:pt x="3727" y="11676"/>
                      </a:lnTo>
                      <a:lnTo>
                        <a:pt x="3820" y="11738"/>
                      </a:lnTo>
                      <a:lnTo>
                        <a:pt x="3917" y="11792"/>
                      </a:lnTo>
                      <a:lnTo>
                        <a:pt x="4020" y="11835"/>
                      </a:lnTo>
                      <a:lnTo>
                        <a:pt x="4129" y="11869"/>
                      </a:lnTo>
                      <a:lnTo>
                        <a:pt x="4241" y="11892"/>
                      </a:lnTo>
                      <a:lnTo>
                        <a:pt x="4357" y="11904"/>
                      </a:lnTo>
                      <a:lnTo>
                        <a:pt x="4416" y="11905"/>
                      </a:lnTo>
                      <a:lnTo>
                        <a:pt x="4476" y="11904"/>
                      </a:lnTo>
                      <a:lnTo>
                        <a:pt x="4591" y="11892"/>
                      </a:lnTo>
                      <a:lnTo>
                        <a:pt x="4704" y="11869"/>
                      </a:lnTo>
                      <a:lnTo>
                        <a:pt x="4812" y="11835"/>
                      </a:lnTo>
                      <a:lnTo>
                        <a:pt x="4915" y="11792"/>
                      </a:lnTo>
                      <a:lnTo>
                        <a:pt x="5013" y="11738"/>
                      </a:lnTo>
                      <a:lnTo>
                        <a:pt x="5105" y="11676"/>
                      </a:lnTo>
                      <a:lnTo>
                        <a:pt x="5190" y="11606"/>
                      </a:lnTo>
                      <a:lnTo>
                        <a:pt x="5269" y="11528"/>
                      </a:lnTo>
                      <a:lnTo>
                        <a:pt x="5340" y="11442"/>
                      </a:lnTo>
                      <a:lnTo>
                        <a:pt x="5402" y="11350"/>
                      </a:lnTo>
                      <a:lnTo>
                        <a:pt x="5455" y="11252"/>
                      </a:lnTo>
                      <a:lnTo>
                        <a:pt x="5498" y="11149"/>
                      </a:lnTo>
                      <a:lnTo>
                        <a:pt x="5531" y="11041"/>
                      </a:lnTo>
                      <a:lnTo>
                        <a:pt x="5554" y="10928"/>
                      </a:lnTo>
                      <a:lnTo>
                        <a:pt x="5567" y="10812"/>
                      </a:lnTo>
                      <a:lnTo>
                        <a:pt x="5567" y="10753"/>
                      </a:lnTo>
                      <a:lnTo>
                        <a:pt x="5760" y="10753"/>
                      </a:lnTo>
                      <a:lnTo>
                        <a:pt x="5779" y="10752"/>
                      </a:lnTo>
                      <a:lnTo>
                        <a:pt x="5817" y="10745"/>
                      </a:lnTo>
                      <a:lnTo>
                        <a:pt x="5851" y="10730"/>
                      </a:lnTo>
                      <a:lnTo>
                        <a:pt x="5883" y="10709"/>
                      </a:lnTo>
                      <a:lnTo>
                        <a:pt x="5909" y="10683"/>
                      </a:lnTo>
                      <a:lnTo>
                        <a:pt x="5929" y="10653"/>
                      </a:lnTo>
                      <a:lnTo>
                        <a:pt x="5943" y="10618"/>
                      </a:lnTo>
                      <a:lnTo>
                        <a:pt x="5952" y="10581"/>
                      </a:lnTo>
                      <a:lnTo>
                        <a:pt x="5952" y="10560"/>
                      </a:lnTo>
                      <a:lnTo>
                        <a:pt x="5952" y="9984"/>
                      </a:lnTo>
                      <a:lnTo>
                        <a:pt x="6336" y="9984"/>
                      </a:lnTo>
                      <a:lnTo>
                        <a:pt x="6336" y="9601"/>
                      </a:lnTo>
                      <a:lnTo>
                        <a:pt x="5965" y="9601"/>
                      </a:lnTo>
                      <a:lnTo>
                        <a:pt x="5978" y="9502"/>
                      </a:lnTo>
                      <a:lnTo>
                        <a:pt x="6017" y="9310"/>
                      </a:lnTo>
                      <a:lnTo>
                        <a:pt x="6043" y="9217"/>
                      </a:lnTo>
                      <a:lnTo>
                        <a:pt x="6719" y="9217"/>
                      </a:lnTo>
                      <a:lnTo>
                        <a:pt x="6719" y="8832"/>
                      </a:lnTo>
                      <a:lnTo>
                        <a:pt x="6194" y="8832"/>
                      </a:lnTo>
                      <a:lnTo>
                        <a:pt x="6224" y="8778"/>
                      </a:lnTo>
                      <a:lnTo>
                        <a:pt x="6287" y="8671"/>
                      </a:lnTo>
                      <a:lnTo>
                        <a:pt x="6359" y="8569"/>
                      </a:lnTo>
                      <a:lnTo>
                        <a:pt x="6436" y="8471"/>
                      </a:lnTo>
                      <a:lnTo>
                        <a:pt x="6518" y="8379"/>
                      </a:lnTo>
                      <a:lnTo>
                        <a:pt x="6607" y="8292"/>
                      </a:lnTo>
                      <a:lnTo>
                        <a:pt x="6701" y="8210"/>
                      </a:lnTo>
                      <a:lnTo>
                        <a:pt x="6801" y="8134"/>
                      </a:lnTo>
                      <a:lnTo>
                        <a:pt x="6853" y="8099"/>
                      </a:lnTo>
                      <a:lnTo>
                        <a:pt x="6968" y="8020"/>
                      </a:lnTo>
                      <a:lnTo>
                        <a:pt x="7189" y="7853"/>
                      </a:lnTo>
                      <a:lnTo>
                        <a:pt x="7397" y="7674"/>
                      </a:lnTo>
                      <a:lnTo>
                        <a:pt x="7592" y="7484"/>
                      </a:lnTo>
                      <a:lnTo>
                        <a:pt x="7775" y="7284"/>
                      </a:lnTo>
                      <a:lnTo>
                        <a:pt x="7945" y="7072"/>
                      </a:lnTo>
                      <a:lnTo>
                        <a:pt x="8100" y="6854"/>
                      </a:lnTo>
                      <a:lnTo>
                        <a:pt x="8243" y="6625"/>
                      </a:lnTo>
                      <a:lnTo>
                        <a:pt x="8369" y="6387"/>
                      </a:lnTo>
                      <a:lnTo>
                        <a:pt x="8482" y="6142"/>
                      </a:lnTo>
                      <a:lnTo>
                        <a:pt x="8579" y="5892"/>
                      </a:lnTo>
                      <a:lnTo>
                        <a:pt x="8662" y="5634"/>
                      </a:lnTo>
                      <a:lnTo>
                        <a:pt x="8728" y="5370"/>
                      </a:lnTo>
                      <a:lnTo>
                        <a:pt x="8778" y="5102"/>
                      </a:lnTo>
                      <a:lnTo>
                        <a:pt x="8813" y="4830"/>
                      </a:lnTo>
                      <a:lnTo>
                        <a:pt x="8830" y="4555"/>
                      </a:lnTo>
                      <a:lnTo>
                        <a:pt x="8831" y="4417"/>
                      </a:lnTo>
                      <a:lnTo>
                        <a:pt x="8830" y="4303"/>
                      </a:lnTo>
                      <a:lnTo>
                        <a:pt x="8818" y="4077"/>
                      </a:lnTo>
                      <a:lnTo>
                        <a:pt x="8795" y="3851"/>
                      </a:lnTo>
                      <a:lnTo>
                        <a:pt x="8761" y="3629"/>
                      </a:lnTo>
                      <a:lnTo>
                        <a:pt x="8715" y="3409"/>
                      </a:lnTo>
                      <a:lnTo>
                        <a:pt x="8657" y="3191"/>
                      </a:lnTo>
                      <a:lnTo>
                        <a:pt x="8590" y="2977"/>
                      </a:lnTo>
                      <a:lnTo>
                        <a:pt x="8510" y="2766"/>
                      </a:lnTo>
                      <a:lnTo>
                        <a:pt x="8421" y="2561"/>
                      </a:lnTo>
                      <a:lnTo>
                        <a:pt x="8322" y="2360"/>
                      </a:lnTo>
                      <a:lnTo>
                        <a:pt x="8212" y="2164"/>
                      </a:lnTo>
                      <a:lnTo>
                        <a:pt x="8094" y="1973"/>
                      </a:lnTo>
                      <a:lnTo>
                        <a:pt x="7965" y="1789"/>
                      </a:lnTo>
                      <a:lnTo>
                        <a:pt x="7826" y="1611"/>
                      </a:lnTo>
                      <a:lnTo>
                        <a:pt x="7678" y="1440"/>
                      </a:lnTo>
                      <a:lnTo>
                        <a:pt x="7521" y="1276"/>
                      </a:lnTo>
                      <a:lnTo>
                        <a:pt x="7439" y="1198"/>
                      </a:lnTo>
                      <a:close/>
                      <a:moveTo>
                        <a:pt x="4416" y="11521"/>
                      </a:moveTo>
                      <a:lnTo>
                        <a:pt x="4377" y="11521"/>
                      </a:lnTo>
                      <a:lnTo>
                        <a:pt x="4299" y="11512"/>
                      </a:lnTo>
                      <a:lnTo>
                        <a:pt x="4224" y="11496"/>
                      </a:lnTo>
                      <a:lnTo>
                        <a:pt x="4152" y="11475"/>
                      </a:lnTo>
                      <a:lnTo>
                        <a:pt x="4083" y="11446"/>
                      </a:lnTo>
                      <a:lnTo>
                        <a:pt x="4018" y="11410"/>
                      </a:lnTo>
                      <a:lnTo>
                        <a:pt x="3956" y="11368"/>
                      </a:lnTo>
                      <a:lnTo>
                        <a:pt x="3900" y="11321"/>
                      </a:lnTo>
                      <a:lnTo>
                        <a:pt x="3848" y="11269"/>
                      </a:lnTo>
                      <a:lnTo>
                        <a:pt x="3801" y="11213"/>
                      </a:lnTo>
                      <a:lnTo>
                        <a:pt x="3759" y="11151"/>
                      </a:lnTo>
                      <a:lnTo>
                        <a:pt x="3725" y="11086"/>
                      </a:lnTo>
                      <a:lnTo>
                        <a:pt x="3694" y="11017"/>
                      </a:lnTo>
                      <a:lnTo>
                        <a:pt x="3673" y="10945"/>
                      </a:lnTo>
                      <a:lnTo>
                        <a:pt x="3657" y="10870"/>
                      </a:lnTo>
                      <a:lnTo>
                        <a:pt x="3650" y="10792"/>
                      </a:lnTo>
                      <a:lnTo>
                        <a:pt x="3648" y="10753"/>
                      </a:lnTo>
                      <a:lnTo>
                        <a:pt x="5184" y="10753"/>
                      </a:lnTo>
                      <a:lnTo>
                        <a:pt x="5183" y="10792"/>
                      </a:lnTo>
                      <a:lnTo>
                        <a:pt x="5176" y="10870"/>
                      </a:lnTo>
                      <a:lnTo>
                        <a:pt x="5160" y="10945"/>
                      </a:lnTo>
                      <a:lnTo>
                        <a:pt x="5138" y="11017"/>
                      </a:lnTo>
                      <a:lnTo>
                        <a:pt x="5108" y="11086"/>
                      </a:lnTo>
                      <a:lnTo>
                        <a:pt x="5074" y="11151"/>
                      </a:lnTo>
                      <a:lnTo>
                        <a:pt x="5032" y="11213"/>
                      </a:lnTo>
                      <a:lnTo>
                        <a:pt x="4984" y="11269"/>
                      </a:lnTo>
                      <a:lnTo>
                        <a:pt x="4933" y="11321"/>
                      </a:lnTo>
                      <a:lnTo>
                        <a:pt x="4875" y="11368"/>
                      </a:lnTo>
                      <a:lnTo>
                        <a:pt x="4814" y="11410"/>
                      </a:lnTo>
                      <a:lnTo>
                        <a:pt x="4750" y="11446"/>
                      </a:lnTo>
                      <a:lnTo>
                        <a:pt x="4681" y="11475"/>
                      </a:lnTo>
                      <a:lnTo>
                        <a:pt x="4609" y="11496"/>
                      </a:lnTo>
                      <a:lnTo>
                        <a:pt x="4534" y="11512"/>
                      </a:lnTo>
                      <a:lnTo>
                        <a:pt x="4456" y="11521"/>
                      </a:lnTo>
                      <a:lnTo>
                        <a:pt x="4416" y="11521"/>
                      </a:lnTo>
                      <a:close/>
                      <a:moveTo>
                        <a:pt x="5567" y="10369"/>
                      </a:moveTo>
                      <a:lnTo>
                        <a:pt x="3264" y="10369"/>
                      </a:lnTo>
                      <a:lnTo>
                        <a:pt x="3264" y="9984"/>
                      </a:lnTo>
                      <a:lnTo>
                        <a:pt x="5567" y="9984"/>
                      </a:lnTo>
                      <a:lnTo>
                        <a:pt x="5567" y="10369"/>
                      </a:lnTo>
                      <a:close/>
                      <a:moveTo>
                        <a:pt x="5582" y="9601"/>
                      </a:moveTo>
                      <a:lnTo>
                        <a:pt x="3249" y="9601"/>
                      </a:lnTo>
                      <a:lnTo>
                        <a:pt x="3238" y="9503"/>
                      </a:lnTo>
                      <a:lnTo>
                        <a:pt x="3206" y="9310"/>
                      </a:lnTo>
                      <a:lnTo>
                        <a:pt x="3185" y="9217"/>
                      </a:lnTo>
                      <a:lnTo>
                        <a:pt x="5641" y="9217"/>
                      </a:lnTo>
                      <a:lnTo>
                        <a:pt x="5621" y="9310"/>
                      </a:lnTo>
                      <a:lnTo>
                        <a:pt x="5590" y="9503"/>
                      </a:lnTo>
                      <a:lnTo>
                        <a:pt x="5582" y="96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58" name="직선 연결선 57"/>
              <p:cNvCxnSpPr/>
              <p:nvPr/>
            </p:nvCxnSpPr>
            <p:spPr>
              <a:xfrm flipH="1">
                <a:off x="8982543" y="743627"/>
                <a:ext cx="0" cy="73023"/>
              </a:xfrm>
              <a:prstGeom prst="line">
                <a:avLst/>
              </a:prstGeom>
              <a:ln w="349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 rot="1800000" flipH="1">
                <a:off x="9228570" y="822839"/>
                <a:ext cx="0" cy="73023"/>
              </a:xfrm>
              <a:prstGeom prst="line">
                <a:avLst/>
              </a:prstGeom>
              <a:ln w="349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 rot="3600000" flipH="1">
                <a:off x="9367057" y="990893"/>
                <a:ext cx="0" cy="73023"/>
              </a:xfrm>
              <a:prstGeom prst="line">
                <a:avLst/>
              </a:prstGeom>
              <a:ln w="349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 rot="5400000" flipH="1">
                <a:off x="9380585" y="1221445"/>
                <a:ext cx="0" cy="73023"/>
              </a:xfrm>
              <a:prstGeom prst="line">
                <a:avLst/>
              </a:prstGeom>
              <a:ln w="349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그룹 69"/>
              <p:cNvGrpSpPr/>
              <p:nvPr/>
            </p:nvGrpSpPr>
            <p:grpSpPr>
              <a:xfrm flipH="1">
                <a:off x="8540560" y="822839"/>
                <a:ext cx="188527" cy="435117"/>
                <a:chOff x="10502710" y="1039006"/>
                <a:chExt cx="415863" cy="959805"/>
              </a:xfrm>
            </p:grpSpPr>
            <p:cxnSp>
              <p:nvCxnSpPr>
                <p:cNvPr id="67" name="직선 연결선 66"/>
                <p:cNvCxnSpPr/>
                <p:nvPr/>
              </p:nvCxnSpPr>
              <p:spPr>
                <a:xfrm rot="1800000" flipH="1">
                  <a:off x="10502710" y="1039006"/>
                  <a:ext cx="1" cy="161078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/>
                <p:cNvCxnSpPr/>
                <p:nvPr/>
              </p:nvCxnSpPr>
              <p:spPr>
                <a:xfrm rot="3600000" flipH="1">
                  <a:off x="10808192" y="1409708"/>
                  <a:ext cx="1" cy="161078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/>
                <p:cNvCxnSpPr/>
                <p:nvPr/>
              </p:nvCxnSpPr>
              <p:spPr>
                <a:xfrm rot="5400000" flipH="1">
                  <a:off x="10838033" y="1918272"/>
                  <a:ext cx="1" cy="161078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" name="꺾인 연결선 6"/>
            <p:cNvCxnSpPr>
              <a:stCxn id="10" idx="33"/>
            </p:cNvCxnSpPr>
            <p:nvPr/>
          </p:nvCxnSpPr>
          <p:spPr>
            <a:xfrm flipH="1">
              <a:off x="587571" y="1101899"/>
              <a:ext cx="10768684" cy="5441776"/>
            </a:xfrm>
            <a:prstGeom prst="bentConnector4">
              <a:avLst>
                <a:gd name="adj1" fmla="val 0"/>
                <a:gd name="adj2" fmla="val 4666"/>
              </a:avLst>
            </a:prstGeom>
            <a:ln w="25400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87571" y="6534150"/>
              <a:ext cx="10800000" cy="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직사각형 55"/>
          <p:cNvSpPr/>
          <p:nvPr/>
        </p:nvSpPr>
        <p:spPr>
          <a:xfrm>
            <a:off x="3419548" y="1891827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prstClr val="white"/>
                </a:solidFill>
              </a:rPr>
              <a:t>감사합니다</a:t>
            </a:r>
            <a:r>
              <a:rPr lang="en-US" altLang="ko-KR" sz="4400" kern="0" dirty="0" smtClean="0">
                <a:solidFill>
                  <a:prstClr val="white"/>
                </a:solidFill>
              </a:rPr>
              <a:t>.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45416" y="4476044"/>
            <a:ext cx="1020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48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75907" y="1352550"/>
            <a:ext cx="10780317" cy="5191125"/>
          </a:xfrm>
          <a:prstGeom prst="rect">
            <a:avLst/>
          </a:prstGeom>
          <a:solidFill>
            <a:srgbClr val="304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87571" y="162775"/>
            <a:ext cx="11191725" cy="6380900"/>
            <a:chOff x="587571" y="162775"/>
            <a:chExt cx="11191725" cy="6380900"/>
          </a:xfrm>
        </p:grpSpPr>
        <p:grpSp>
          <p:nvGrpSpPr>
            <p:cNvPr id="3" name="그룹 2"/>
            <p:cNvGrpSpPr/>
            <p:nvPr/>
          </p:nvGrpSpPr>
          <p:grpSpPr>
            <a:xfrm>
              <a:off x="10902760" y="162775"/>
              <a:ext cx="876536" cy="939124"/>
              <a:chOff x="8540560" y="743627"/>
              <a:chExt cx="876536" cy="939124"/>
            </a:xfrm>
          </p:grpSpPr>
          <p:grpSp>
            <p:nvGrpSpPr>
              <p:cNvPr id="6" name="Group 4"/>
              <p:cNvGrpSpPr>
                <a:grpSpLocks noChangeAspect="1"/>
              </p:cNvGrpSpPr>
              <p:nvPr/>
            </p:nvGrpSpPr>
            <p:grpSpPr bwMode="auto">
              <a:xfrm>
                <a:off x="8727960" y="965290"/>
                <a:ext cx="532129" cy="717461"/>
                <a:chOff x="4107" y="-1019"/>
                <a:chExt cx="2943" cy="3968"/>
              </a:xfrm>
              <a:solidFill>
                <a:schemeClr val="bg1"/>
              </a:solidFill>
            </p:grpSpPr>
            <p:sp>
              <p:nvSpPr>
                <p:cNvPr id="8" name="Freeform 5"/>
                <p:cNvSpPr>
                  <a:spLocks noEditPoints="1"/>
                </p:cNvSpPr>
                <p:nvPr/>
              </p:nvSpPr>
              <p:spPr bwMode="auto">
                <a:xfrm>
                  <a:off x="4363" y="-699"/>
                  <a:ext cx="1152" cy="2304"/>
                </a:xfrm>
                <a:custGeom>
                  <a:avLst/>
                  <a:gdLst>
                    <a:gd name="T0" fmla="*/ 455 w 3455"/>
                    <a:gd name="T1" fmla="*/ 1941 h 6912"/>
                    <a:gd name="T2" fmla="*/ 469 w 3455"/>
                    <a:gd name="T3" fmla="*/ 2690 h 6912"/>
                    <a:gd name="T4" fmla="*/ 56 w 3455"/>
                    <a:gd name="T5" fmla="*/ 3166 h 6912"/>
                    <a:gd name="T6" fmla="*/ 108 w 3455"/>
                    <a:gd name="T7" fmla="*/ 3846 h 6912"/>
                    <a:gd name="T8" fmla="*/ 429 w 3455"/>
                    <a:gd name="T9" fmla="*/ 4326 h 6912"/>
                    <a:gd name="T10" fmla="*/ 519 w 3455"/>
                    <a:gd name="T11" fmla="*/ 5099 h 6912"/>
                    <a:gd name="T12" fmla="*/ 961 w 3455"/>
                    <a:gd name="T13" fmla="*/ 5692 h 6912"/>
                    <a:gd name="T14" fmla="*/ 1071 w 3455"/>
                    <a:gd name="T15" fmla="*/ 6157 h 6912"/>
                    <a:gd name="T16" fmla="*/ 1464 w 3455"/>
                    <a:gd name="T17" fmla="*/ 6482 h 6912"/>
                    <a:gd name="T18" fmla="*/ 1935 w 3455"/>
                    <a:gd name="T19" fmla="*/ 6499 h 6912"/>
                    <a:gd name="T20" fmla="*/ 2417 w 3455"/>
                    <a:gd name="T21" fmla="*/ 6863 h 6912"/>
                    <a:gd name="T22" fmla="*/ 2951 w 3455"/>
                    <a:gd name="T23" fmla="*/ 6865 h 6912"/>
                    <a:gd name="T24" fmla="*/ 3344 w 3455"/>
                    <a:gd name="T25" fmla="*/ 6542 h 6912"/>
                    <a:gd name="T26" fmla="*/ 3455 w 3455"/>
                    <a:gd name="T27" fmla="*/ 767 h 6912"/>
                    <a:gd name="T28" fmla="*/ 3303 w 3455"/>
                    <a:gd name="T29" fmla="*/ 308 h 6912"/>
                    <a:gd name="T30" fmla="*/ 2879 w 3455"/>
                    <a:gd name="T31" fmla="*/ 23 h 6912"/>
                    <a:gd name="T32" fmla="*/ 2321 w 3455"/>
                    <a:gd name="T33" fmla="*/ 93 h 6912"/>
                    <a:gd name="T34" fmla="*/ 1832 w 3455"/>
                    <a:gd name="T35" fmla="*/ 391 h 6912"/>
                    <a:gd name="T36" fmla="*/ 1395 w 3455"/>
                    <a:gd name="T37" fmla="*/ 459 h 6912"/>
                    <a:gd name="T38" fmla="*/ 1035 w 3455"/>
                    <a:gd name="T39" fmla="*/ 819 h 6912"/>
                    <a:gd name="T40" fmla="*/ 986 w 3455"/>
                    <a:gd name="T41" fmla="*/ 1346 h 6912"/>
                    <a:gd name="T42" fmla="*/ 2024 w 3455"/>
                    <a:gd name="T43" fmla="*/ 907 h 6912"/>
                    <a:gd name="T44" fmla="*/ 2469 w 3455"/>
                    <a:gd name="T45" fmla="*/ 951 h 6912"/>
                    <a:gd name="T46" fmla="*/ 2430 w 3455"/>
                    <a:gd name="T47" fmla="*/ 483 h 6912"/>
                    <a:gd name="T48" fmla="*/ 2801 w 3455"/>
                    <a:gd name="T49" fmla="*/ 400 h 6912"/>
                    <a:gd name="T50" fmla="*/ 3071 w 3455"/>
                    <a:gd name="T51" fmla="*/ 767 h 6912"/>
                    <a:gd name="T52" fmla="*/ 2871 w 3455"/>
                    <a:gd name="T53" fmla="*/ 6482 h 6912"/>
                    <a:gd name="T54" fmla="*/ 2478 w 3455"/>
                    <a:gd name="T55" fmla="*/ 6466 h 6912"/>
                    <a:gd name="T56" fmla="*/ 2423 w 3455"/>
                    <a:gd name="T57" fmla="*/ 6081 h 6912"/>
                    <a:gd name="T58" fmla="*/ 2066 w 3455"/>
                    <a:gd name="T59" fmla="*/ 5943 h 6912"/>
                    <a:gd name="T60" fmla="*/ 1689 w 3455"/>
                    <a:gd name="T61" fmla="*/ 6142 h 6912"/>
                    <a:gd name="T62" fmla="*/ 1344 w 3455"/>
                    <a:gd name="T63" fmla="*/ 5799 h 6912"/>
                    <a:gd name="T64" fmla="*/ 1545 w 3455"/>
                    <a:gd name="T65" fmla="*/ 5422 h 6912"/>
                    <a:gd name="T66" fmla="*/ 1402 w 3455"/>
                    <a:gd name="T67" fmla="*/ 5066 h 6912"/>
                    <a:gd name="T68" fmla="*/ 872 w 3455"/>
                    <a:gd name="T69" fmla="*/ 4939 h 6912"/>
                    <a:gd name="T70" fmla="*/ 836 w 3455"/>
                    <a:gd name="T71" fmla="*/ 4333 h 6912"/>
                    <a:gd name="T72" fmla="*/ 1402 w 3455"/>
                    <a:gd name="T73" fmla="*/ 4033 h 6912"/>
                    <a:gd name="T74" fmla="*/ 1917 w 3455"/>
                    <a:gd name="T75" fmla="*/ 4549 h 6912"/>
                    <a:gd name="T76" fmla="*/ 2208 w 3455"/>
                    <a:gd name="T77" fmla="*/ 4192 h 6912"/>
                    <a:gd name="T78" fmla="*/ 1759 w 3455"/>
                    <a:gd name="T79" fmla="*/ 3742 h 6912"/>
                    <a:gd name="T80" fmla="*/ 1223 w 3455"/>
                    <a:gd name="T81" fmla="*/ 3655 h 6912"/>
                    <a:gd name="T82" fmla="*/ 653 w 3455"/>
                    <a:gd name="T83" fmla="*/ 3823 h 6912"/>
                    <a:gd name="T84" fmla="*/ 384 w 3455"/>
                    <a:gd name="T85" fmla="*/ 3456 h 6912"/>
                    <a:gd name="T86" fmla="*/ 653 w 3455"/>
                    <a:gd name="T87" fmla="*/ 3089 h 6912"/>
                    <a:gd name="T88" fmla="*/ 1223 w 3455"/>
                    <a:gd name="T89" fmla="*/ 3256 h 6912"/>
                    <a:gd name="T90" fmla="*/ 1759 w 3455"/>
                    <a:gd name="T91" fmla="*/ 3169 h 6912"/>
                    <a:gd name="T92" fmla="*/ 2208 w 3455"/>
                    <a:gd name="T93" fmla="*/ 2720 h 6912"/>
                    <a:gd name="T94" fmla="*/ 1917 w 3455"/>
                    <a:gd name="T95" fmla="*/ 2363 h 6912"/>
                    <a:gd name="T96" fmla="*/ 1402 w 3455"/>
                    <a:gd name="T97" fmla="*/ 2877 h 6912"/>
                    <a:gd name="T98" fmla="*/ 836 w 3455"/>
                    <a:gd name="T99" fmla="*/ 2579 h 6912"/>
                    <a:gd name="T100" fmla="*/ 872 w 3455"/>
                    <a:gd name="T101" fmla="*/ 1973 h 6912"/>
                    <a:gd name="T102" fmla="*/ 1402 w 3455"/>
                    <a:gd name="T103" fmla="*/ 1846 h 6912"/>
                    <a:gd name="T104" fmla="*/ 1545 w 3455"/>
                    <a:gd name="T105" fmla="*/ 1490 h 6912"/>
                    <a:gd name="T106" fmla="*/ 1344 w 3455"/>
                    <a:gd name="T107" fmla="*/ 1111 h 6912"/>
                    <a:gd name="T108" fmla="*/ 1689 w 3455"/>
                    <a:gd name="T109" fmla="*/ 769 h 69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455" h="6912">
                      <a:moveTo>
                        <a:pt x="1008" y="1408"/>
                      </a:moveTo>
                      <a:lnTo>
                        <a:pt x="940" y="1435"/>
                      </a:lnTo>
                      <a:lnTo>
                        <a:pt x="815" y="1504"/>
                      </a:lnTo>
                      <a:lnTo>
                        <a:pt x="701" y="1592"/>
                      </a:lnTo>
                      <a:lnTo>
                        <a:pt x="601" y="1696"/>
                      </a:lnTo>
                      <a:lnTo>
                        <a:pt x="519" y="1813"/>
                      </a:lnTo>
                      <a:lnTo>
                        <a:pt x="455" y="1941"/>
                      </a:lnTo>
                      <a:lnTo>
                        <a:pt x="410" y="2079"/>
                      </a:lnTo>
                      <a:lnTo>
                        <a:pt x="386" y="2227"/>
                      </a:lnTo>
                      <a:lnTo>
                        <a:pt x="384" y="2304"/>
                      </a:lnTo>
                      <a:lnTo>
                        <a:pt x="386" y="2363"/>
                      </a:lnTo>
                      <a:lnTo>
                        <a:pt x="400" y="2477"/>
                      </a:lnTo>
                      <a:lnTo>
                        <a:pt x="429" y="2586"/>
                      </a:lnTo>
                      <a:lnTo>
                        <a:pt x="469" y="2690"/>
                      </a:lnTo>
                      <a:lnTo>
                        <a:pt x="493" y="2740"/>
                      </a:lnTo>
                      <a:lnTo>
                        <a:pt x="440" y="2762"/>
                      </a:lnTo>
                      <a:lnTo>
                        <a:pt x="341" y="2819"/>
                      </a:lnTo>
                      <a:lnTo>
                        <a:pt x="252" y="2888"/>
                      </a:lnTo>
                      <a:lnTo>
                        <a:pt x="172" y="2971"/>
                      </a:lnTo>
                      <a:lnTo>
                        <a:pt x="108" y="3064"/>
                      </a:lnTo>
                      <a:lnTo>
                        <a:pt x="56" y="3166"/>
                      </a:lnTo>
                      <a:lnTo>
                        <a:pt x="20" y="3277"/>
                      </a:lnTo>
                      <a:lnTo>
                        <a:pt x="1" y="3394"/>
                      </a:lnTo>
                      <a:lnTo>
                        <a:pt x="0" y="3456"/>
                      </a:lnTo>
                      <a:lnTo>
                        <a:pt x="1" y="3516"/>
                      </a:lnTo>
                      <a:lnTo>
                        <a:pt x="20" y="3633"/>
                      </a:lnTo>
                      <a:lnTo>
                        <a:pt x="56" y="3744"/>
                      </a:lnTo>
                      <a:lnTo>
                        <a:pt x="108" y="3846"/>
                      </a:lnTo>
                      <a:lnTo>
                        <a:pt x="172" y="3940"/>
                      </a:lnTo>
                      <a:lnTo>
                        <a:pt x="252" y="4022"/>
                      </a:lnTo>
                      <a:lnTo>
                        <a:pt x="341" y="4092"/>
                      </a:lnTo>
                      <a:lnTo>
                        <a:pt x="440" y="4149"/>
                      </a:lnTo>
                      <a:lnTo>
                        <a:pt x="493" y="4170"/>
                      </a:lnTo>
                      <a:lnTo>
                        <a:pt x="469" y="4221"/>
                      </a:lnTo>
                      <a:lnTo>
                        <a:pt x="429" y="4326"/>
                      </a:lnTo>
                      <a:lnTo>
                        <a:pt x="400" y="4435"/>
                      </a:lnTo>
                      <a:lnTo>
                        <a:pt x="386" y="4549"/>
                      </a:lnTo>
                      <a:lnTo>
                        <a:pt x="384" y="4608"/>
                      </a:lnTo>
                      <a:lnTo>
                        <a:pt x="386" y="4684"/>
                      </a:lnTo>
                      <a:lnTo>
                        <a:pt x="410" y="4831"/>
                      </a:lnTo>
                      <a:lnTo>
                        <a:pt x="455" y="4969"/>
                      </a:lnTo>
                      <a:lnTo>
                        <a:pt x="519" y="5099"/>
                      </a:lnTo>
                      <a:lnTo>
                        <a:pt x="601" y="5216"/>
                      </a:lnTo>
                      <a:lnTo>
                        <a:pt x="701" y="5318"/>
                      </a:lnTo>
                      <a:lnTo>
                        <a:pt x="815" y="5406"/>
                      </a:lnTo>
                      <a:lnTo>
                        <a:pt x="940" y="5476"/>
                      </a:lnTo>
                      <a:lnTo>
                        <a:pt x="1008" y="5504"/>
                      </a:lnTo>
                      <a:lnTo>
                        <a:pt x="986" y="5564"/>
                      </a:lnTo>
                      <a:lnTo>
                        <a:pt x="961" y="5692"/>
                      </a:lnTo>
                      <a:lnTo>
                        <a:pt x="960" y="5760"/>
                      </a:lnTo>
                      <a:lnTo>
                        <a:pt x="960" y="5799"/>
                      </a:lnTo>
                      <a:lnTo>
                        <a:pt x="969" y="5877"/>
                      </a:lnTo>
                      <a:lnTo>
                        <a:pt x="983" y="5952"/>
                      </a:lnTo>
                      <a:lnTo>
                        <a:pt x="1006" y="6024"/>
                      </a:lnTo>
                      <a:lnTo>
                        <a:pt x="1035" y="6093"/>
                      </a:lnTo>
                      <a:lnTo>
                        <a:pt x="1071" y="6157"/>
                      </a:lnTo>
                      <a:lnTo>
                        <a:pt x="1113" y="6219"/>
                      </a:lnTo>
                      <a:lnTo>
                        <a:pt x="1159" y="6276"/>
                      </a:lnTo>
                      <a:lnTo>
                        <a:pt x="1211" y="6327"/>
                      </a:lnTo>
                      <a:lnTo>
                        <a:pt x="1268" y="6375"/>
                      </a:lnTo>
                      <a:lnTo>
                        <a:pt x="1330" y="6417"/>
                      </a:lnTo>
                      <a:lnTo>
                        <a:pt x="1395" y="6453"/>
                      </a:lnTo>
                      <a:lnTo>
                        <a:pt x="1464" y="6482"/>
                      </a:lnTo>
                      <a:lnTo>
                        <a:pt x="1536" y="6503"/>
                      </a:lnTo>
                      <a:lnTo>
                        <a:pt x="1611" y="6519"/>
                      </a:lnTo>
                      <a:lnTo>
                        <a:pt x="1689" y="6528"/>
                      </a:lnTo>
                      <a:lnTo>
                        <a:pt x="1727" y="6528"/>
                      </a:lnTo>
                      <a:lnTo>
                        <a:pt x="1763" y="6528"/>
                      </a:lnTo>
                      <a:lnTo>
                        <a:pt x="1832" y="6520"/>
                      </a:lnTo>
                      <a:lnTo>
                        <a:pt x="1935" y="6499"/>
                      </a:lnTo>
                      <a:lnTo>
                        <a:pt x="1998" y="6476"/>
                      </a:lnTo>
                      <a:lnTo>
                        <a:pt x="2023" y="6523"/>
                      </a:lnTo>
                      <a:lnTo>
                        <a:pt x="2082" y="6613"/>
                      </a:lnTo>
                      <a:lnTo>
                        <a:pt x="2152" y="6692"/>
                      </a:lnTo>
                      <a:lnTo>
                        <a:pt x="2231" y="6761"/>
                      </a:lnTo>
                      <a:lnTo>
                        <a:pt x="2321" y="6819"/>
                      </a:lnTo>
                      <a:lnTo>
                        <a:pt x="2417" y="6863"/>
                      </a:lnTo>
                      <a:lnTo>
                        <a:pt x="2521" y="6893"/>
                      </a:lnTo>
                      <a:lnTo>
                        <a:pt x="2630" y="6911"/>
                      </a:lnTo>
                      <a:lnTo>
                        <a:pt x="2688" y="6912"/>
                      </a:lnTo>
                      <a:lnTo>
                        <a:pt x="2727" y="6911"/>
                      </a:lnTo>
                      <a:lnTo>
                        <a:pt x="2804" y="6903"/>
                      </a:lnTo>
                      <a:lnTo>
                        <a:pt x="2879" y="6888"/>
                      </a:lnTo>
                      <a:lnTo>
                        <a:pt x="2951" y="6865"/>
                      </a:lnTo>
                      <a:lnTo>
                        <a:pt x="3020" y="6836"/>
                      </a:lnTo>
                      <a:lnTo>
                        <a:pt x="3085" y="6801"/>
                      </a:lnTo>
                      <a:lnTo>
                        <a:pt x="3147" y="6759"/>
                      </a:lnTo>
                      <a:lnTo>
                        <a:pt x="3203" y="6712"/>
                      </a:lnTo>
                      <a:lnTo>
                        <a:pt x="3256" y="6660"/>
                      </a:lnTo>
                      <a:lnTo>
                        <a:pt x="3303" y="6602"/>
                      </a:lnTo>
                      <a:lnTo>
                        <a:pt x="3344" y="6542"/>
                      </a:lnTo>
                      <a:lnTo>
                        <a:pt x="3380" y="6477"/>
                      </a:lnTo>
                      <a:lnTo>
                        <a:pt x="3409" y="6408"/>
                      </a:lnTo>
                      <a:lnTo>
                        <a:pt x="3431" y="6336"/>
                      </a:lnTo>
                      <a:lnTo>
                        <a:pt x="3446" y="6261"/>
                      </a:lnTo>
                      <a:lnTo>
                        <a:pt x="3455" y="6183"/>
                      </a:lnTo>
                      <a:lnTo>
                        <a:pt x="3455" y="6143"/>
                      </a:lnTo>
                      <a:lnTo>
                        <a:pt x="3455" y="767"/>
                      </a:lnTo>
                      <a:lnTo>
                        <a:pt x="3455" y="728"/>
                      </a:lnTo>
                      <a:lnTo>
                        <a:pt x="3446" y="650"/>
                      </a:lnTo>
                      <a:lnTo>
                        <a:pt x="3431" y="576"/>
                      </a:lnTo>
                      <a:lnTo>
                        <a:pt x="3409" y="504"/>
                      </a:lnTo>
                      <a:lnTo>
                        <a:pt x="3380" y="434"/>
                      </a:lnTo>
                      <a:lnTo>
                        <a:pt x="3344" y="370"/>
                      </a:lnTo>
                      <a:lnTo>
                        <a:pt x="3303" y="308"/>
                      </a:lnTo>
                      <a:lnTo>
                        <a:pt x="3256" y="252"/>
                      </a:lnTo>
                      <a:lnTo>
                        <a:pt x="3203" y="198"/>
                      </a:lnTo>
                      <a:lnTo>
                        <a:pt x="3147" y="152"/>
                      </a:lnTo>
                      <a:lnTo>
                        <a:pt x="3085" y="110"/>
                      </a:lnTo>
                      <a:lnTo>
                        <a:pt x="3020" y="74"/>
                      </a:lnTo>
                      <a:lnTo>
                        <a:pt x="2951" y="46"/>
                      </a:lnTo>
                      <a:lnTo>
                        <a:pt x="2879" y="23"/>
                      </a:lnTo>
                      <a:lnTo>
                        <a:pt x="2804" y="8"/>
                      </a:lnTo>
                      <a:lnTo>
                        <a:pt x="2727" y="0"/>
                      </a:lnTo>
                      <a:lnTo>
                        <a:pt x="2688" y="0"/>
                      </a:lnTo>
                      <a:lnTo>
                        <a:pt x="2630" y="1"/>
                      </a:lnTo>
                      <a:lnTo>
                        <a:pt x="2521" y="17"/>
                      </a:lnTo>
                      <a:lnTo>
                        <a:pt x="2417" y="49"/>
                      </a:lnTo>
                      <a:lnTo>
                        <a:pt x="2321" y="93"/>
                      </a:lnTo>
                      <a:lnTo>
                        <a:pt x="2231" y="151"/>
                      </a:lnTo>
                      <a:lnTo>
                        <a:pt x="2152" y="220"/>
                      </a:lnTo>
                      <a:lnTo>
                        <a:pt x="2082" y="299"/>
                      </a:lnTo>
                      <a:lnTo>
                        <a:pt x="2023" y="387"/>
                      </a:lnTo>
                      <a:lnTo>
                        <a:pt x="1998" y="434"/>
                      </a:lnTo>
                      <a:lnTo>
                        <a:pt x="1935" y="413"/>
                      </a:lnTo>
                      <a:lnTo>
                        <a:pt x="1832" y="391"/>
                      </a:lnTo>
                      <a:lnTo>
                        <a:pt x="1763" y="384"/>
                      </a:lnTo>
                      <a:lnTo>
                        <a:pt x="1727" y="383"/>
                      </a:lnTo>
                      <a:lnTo>
                        <a:pt x="1689" y="384"/>
                      </a:lnTo>
                      <a:lnTo>
                        <a:pt x="1611" y="391"/>
                      </a:lnTo>
                      <a:lnTo>
                        <a:pt x="1536" y="407"/>
                      </a:lnTo>
                      <a:lnTo>
                        <a:pt x="1464" y="430"/>
                      </a:lnTo>
                      <a:lnTo>
                        <a:pt x="1395" y="459"/>
                      </a:lnTo>
                      <a:lnTo>
                        <a:pt x="1330" y="495"/>
                      </a:lnTo>
                      <a:lnTo>
                        <a:pt x="1268" y="535"/>
                      </a:lnTo>
                      <a:lnTo>
                        <a:pt x="1211" y="583"/>
                      </a:lnTo>
                      <a:lnTo>
                        <a:pt x="1159" y="635"/>
                      </a:lnTo>
                      <a:lnTo>
                        <a:pt x="1113" y="692"/>
                      </a:lnTo>
                      <a:lnTo>
                        <a:pt x="1071" y="753"/>
                      </a:lnTo>
                      <a:lnTo>
                        <a:pt x="1035" y="819"/>
                      </a:lnTo>
                      <a:lnTo>
                        <a:pt x="1006" y="888"/>
                      </a:lnTo>
                      <a:lnTo>
                        <a:pt x="983" y="960"/>
                      </a:lnTo>
                      <a:lnTo>
                        <a:pt x="969" y="1035"/>
                      </a:lnTo>
                      <a:lnTo>
                        <a:pt x="960" y="1111"/>
                      </a:lnTo>
                      <a:lnTo>
                        <a:pt x="960" y="1152"/>
                      </a:lnTo>
                      <a:lnTo>
                        <a:pt x="961" y="1218"/>
                      </a:lnTo>
                      <a:lnTo>
                        <a:pt x="986" y="1346"/>
                      </a:lnTo>
                      <a:lnTo>
                        <a:pt x="1008" y="1408"/>
                      </a:lnTo>
                      <a:close/>
                      <a:moveTo>
                        <a:pt x="1727" y="767"/>
                      </a:moveTo>
                      <a:lnTo>
                        <a:pt x="1766" y="769"/>
                      </a:lnTo>
                      <a:lnTo>
                        <a:pt x="1841" y="784"/>
                      </a:lnTo>
                      <a:lnTo>
                        <a:pt x="1910" y="813"/>
                      </a:lnTo>
                      <a:lnTo>
                        <a:pt x="1972" y="855"/>
                      </a:lnTo>
                      <a:lnTo>
                        <a:pt x="2024" y="907"/>
                      </a:lnTo>
                      <a:lnTo>
                        <a:pt x="2066" y="969"/>
                      </a:lnTo>
                      <a:lnTo>
                        <a:pt x="2095" y="1036"/>
                      </a:lnTo>
                      <a:lnTo>
                        <a:pt x="2110" y="1111"/>
                      </a:lnTo>
                      <a:lnTo>
                        <a:pt x="2112" y="1152"/>
                      </a:lnTo>
                      <a:lnTo>
                        <a:pt x="2495" y="1152"/>
                      </a:lnTo>
                      <a:lnTo>
                        <a:pt x="2493" y="1083"/>
                      </a:lnTo>
                      <a:lnTo>
                        <a:pt x="2469" y="951"/>
                      </a:lnTo>
                      <a:lnTo>
                        <a:pt x="2423" y="829"/>
                      </a:lnTo>
                      <a:lnTo>
                        <a:pt x="2358" y="718"/>
                      </a:lnTo>
                      <a:lnTo>
                        <a:pt x="2318" y="666"/>
                      </a:lnTo>
                      <a:lnTo>
                        <a:pt x="2328" y="636"/>
                      </a:lnTo>
                      <a:lnTo>
                        <a:pt x="2354" y="580"/>
                      </a:lnTo>
                      <a:lnTo>
                        <a:pt x="2388" y="528"/>
                      </a:lnTo>
                      <a:lnTo>
                        <a:pt x="2430" y="483"/>
                      </a:lnTo>
                      <a:lnTo>
                        <a:pt x="2478" y="446"/>
                      </a:lnTo>
                      <a:lnTo>
                        <a:pt x="2532" y="416"/>
                      </a:lnTo>
                      <a:lnTo>
                        <a:pt x="2591" y="396"/>
                      </a:lnTo>
                      <a:lnTo>
                        <a:pt x="2655" y="384"/>
                      </a:lnTo>
                      <a:lnTo>
                        <a:pt x="2688" y="383"/>
                      </a:lnTo>
                      <a:lnTo>
                        <a:pt x="2727" y="384"/>
                      </a:lnTo>
                      <a:lnTo>
                        <a:pt x="2801" y="400"/>
                      </a:lnTo>
                      <a:lnTo>
                        <a:pt x="2871" y="429"/>
                      </a:lnTo>
                      <a:lnTo>
                        <a:pt x="2932" y="470"/>
                      </a:lnTo>
                      <a:lnTo>
                        <a:pt x="2984" y="522"/>
                      </a:lnTo>
                      <a:lnTo>
                        <a:pt x="3026" y="584"/>
                      </a:lnTo>
                      <a:lnTo>
                        <a:pt x="3055" y="653"/>
                      </a:lnTo>
                      <a:lnTo>
                        <a:pt x="3069" y="728"/>
                      </a:lnTo>
                      <a:lnTo>
                        <a:pt x="3071" y="767"/>
                      </a:lnTo>
                      <a:lnTo>
                        <a:pt x="3071" y="6143"/>
                      </a:lnTo>
                      <a:lnTo>
                        <a:pt x="3069" y="6183"/>
                      </a:lnTo>
                      <a:lnTo>
                        <a:pt x="3055" y="6258"/>
                      </a:lnTo>
                      <a:lnTo>
                        <a:pt x="3026" y="6327"/>
                      </a:lnTo>
                      <a:lnTo>
                        <a:pt x="2984" y="6388"/>
                      </a:lnTo>
                      <a:lnTo>
                        <a:pt x="2932" y="6440"/>
                      </a:lnTo>
                      <a:lnTo>
                        <a:pt x="2871" y="6482"/>
                      </a:lnTo>
                      <a:lnTo>
                        <a:pt x="2801" y="6510"/>
                      </a:lnTo>
                      <a:lnTo>
                        <a:pt x="2727" y="6526"/>
                      </a:lnTo>
                      <a:lnTo>
                        <a:pt x="2688" y="6528"/>
                      </a:lnTo>
                      <a:lnTo>
                        <a:pt x="2655" y="6526"/>
                      </a:lnTo>
                      <a:lnTo>
                        <a:pt x="2591" y="6516"/>
                      </a:lnTo>
                      <a:lnTo>
                        <a:pt x="2532" y="6494"/>
                      </a:lnTo>
                      <a:lnTo>
                        <a:pt x="2478" y="6466"/>
                      </a:lnTo>
                      <a:lnTo>
                        <a:pt x="2430" y="6427"/>
                      </a:lnTo>
                      <a:lnTo>
                        <a:pt x="2388" y="6382"/>
                      </a:lnTo>
                      <a:lnTo>
                        <a:pt x="2354" y="6330"/>
                      </a:lnTo>
                      <a:lnTo>
                        <a:pt x="2328" y="6274"/>
                      </a:lnTo>
                      <a:lnTo>
                        <a:pt x="2318" y="6244"/>
                      </a:lnTo>
                      <a:lnTo>
                        <a:pt x="2358" y="6193"/>
                      </a:lnTo>
                      <a:lnTo>
                        <a:pt x="2423" y="6081"/>
                      </a:lnTo>
                      <a:lnTo>
                        <a:pt x="2469" y="5960"/>
                      </a:lnTo>
                      <a:lnTo>
                        <a:pt x="2493" y="5828"/>
                      </a:lnTo>
                      <a:lnTo>
                        <a:pt x="2495" y="5760"/>
                      </a:lnTo>
                      <a:lnTo>
                        <a:pt x="2112" y="5760"/>
                      </a:lnTo>
                      <a:lnTo>
                        <a:pt x="2110" y="5799"/>
                      </a:lnTo>
                      <a:lnTo>
                        <a:pt x="2095" y="5874"/>
                      </a:lnTo>
                      <a:lnTo>
                        <a:pt x="2066" y="5943"/>
                      </a:lnTo>
                      <a:lnTo>
                        <a:pt x="2024" y="6005"/>
                      </a:lnTo>
                      <a:lnTo>
                        <a:pt x="1972" y="6057"/>
                      </a:lnTo>
                      <a:lnTo>
                        <a:pt x="1910" y="6098"/>
                      </a:lnTo>
                      <a:lnTo>
                        <a:pt x="1841" y="6127"/>
                      </a:lnTo>
                      <a:lnTo>
                        <a:pt x="1766" y="6142"/>
                      </a:lnTo>
                      <a:lnTo>
                        <a:pt x="1727" y="6143"/>
                      </a:lnTo>
                      <a:lnTo>
                        <a:pt x="1689" y="6142"/>
                      </a:lnTo>
                      <a:lnTo>
                        <a:pt x="1614" y="6127"/>
                      </a:lnTo>
                      <a:lnTo>
                        <a:pt x="1545" y="6098"/>
                      </a:lnTo>
                      <a:lnTo>
                        <a:pt x="1483" y="6057"/>
                      </a:lnTo>
                      <a:lnTo>
                        <a:pt x="1431" y="6005"/>
                      </a:lnTo>
                      <a:lnTo>
                        <a:pt x="1389" y="5943"/>
                      </a:lnTo>
                      <a:lnTo>
                        <a:pt x="1360" y="5874"/>
                      </a:lnTo>
                      <a:lnTo>
                        <a:pt x="1344" y="5799"/>
                      </a:lnTo>
                      <a:lnTo>
                        <a:pt x="1343" y="5760"/>
                      </a:lnTo>
                      <a:lnTo>
                        <a:pt x="1344" y="5720"/>
                      </a:lnTo>
                      <a:lnTo>
                        <a:pt x="1360" y="5645"/>
                      </a:lnTo>
                      <a:lnTo>
                        <a:pt x="1389" y="5576"/>
                      </a:lnTo>
                      <a:lnTo>
                        <a:pt x="1431" y="5515"/>
                      </a:lnTo>
                      <a:lnTo>
                        <a:pt x="1483" y="5463"/>
                      </a:lnTo>
                      <a:lnTo>
                        <a:pt x="1545" y="5422"/>
                      </a:lnTo>
                      <a:lnTo>
                        <a:pt x="1614" y="5393"/>
                      </a:lnTo>
                      <a:lnTo>
                        <a:pt x="1689" y="5377"/>
                      </a:lnTo>
                      <a:lnTo>
                        <a:pt x="1727" y="5376"/>
                      </a:lnTo>
                      <a:lnTo>
                        <a:pt x="1727" y="4991"/>
                      </a:lnTo>
                      <a:lnTo>
                        <a:pt x="1658" y="4994"/>
                      </a:lnTo>
                      <a:lnTo>
                        <a:pt x="1526" y="5018"/>
                      </a:lnTo>
                      <a:lnTo>
                        <a:pt x="1402" y="5066"/>
                      </a:lnTo>
                      <a:lnTo>
                        <a:pt x="1290" y="5132"/>
                      </a:lnTo>
                      <a:lnTo>
                        <a:pt x="1238" y="5172"/>
                      </a:lnTo>
                      <a:lnTo>
                        <a:pt x="1189" y="5162"/>
                      </a:lnTo>
                      <a:lnTo>
                        <a:pt x="1095" y="5126"/>
                      </a:lnTo>
                      <a:lnTo>
                        <a:pt x="1010" y="5077"/>
                      </a:lnTo>
                      <a:lnTo>
                        <a:pt x="936" y="5014"/>
                      </a:lnTo>
                      <a:lnTo>
                        <a:pt x="872" y="4939"/>
                      </a:lnTo>
                      <a:lnTo>
                        <a:pt x="822" y="4854"/>
                      </a:lnTo>
                      <a:lnTo>
                        <a:pt x="787" y="4761"/>
                      </a:lnTo>
                      <a:lnTo>
                        <a:pt x="770" y="4660"/>
                      </a:lnTo>
                      <a:lnTo>
                        <a:pt x="767" y="4608"/>
                      </a:lnTo>
                      <a:lnTo>
                        <a:pt x="770" y="4549"/>
                      </a:lnTo>
                      <a:lnTo>
                        <a:pt x="793" y="4437"/>
                      </a:lnTo>
                      <a:lnTo>
                        <a:pt x="836" y="4333"/>
                      </a:lnTo>
                      <a:lnTo>
                        <a:pt x="898" y="4241"/>
                      </a:lnTo>
                      <a:lnTo>
                        <a:pt x="977" y="4163"/>
                      </a:lnTo>
                      <a:lnTo>
                        <a:pt x="1069" y="4101"/>
                      </a:lnTo>
                      <a:lnTo>
                        <a:pt x="1172" y="4056"/>
                      </a:lnTo>
                      <a:lnTo>
                        <a:pt x="1284" y="4033"/>
                      </a:lnTo>
                      <a:lnTo>
                        <a:pt x="1343" y="4032"/>
                      </a:lnTo>
                      <a:lnTo>
                        <a:pt x="1402" y="4033"/>
                      </a:lnTo>
                      <a:lnTo>
                        <a:pt x="1514" y="4056"/>
                      </a:lnTo>
                      <a:lnTo>
                        <a:pt x="1618" y="4101"/>
                      </a:lnTo>
                      <a:lnTo>
                        <a:pt x="1710" y="4163"/>
                      </a:lnTo>
                      <a:lnTo>
                        <a:pt x="1788" y="4241"/>
                      </a:lnTo>
                      <a:lnTo>
                        <a:pt x="1851" y="4333"/>
                      </a:lnTo>
                      <a:lnTo>
                        <a:pt x="1894" y="4437"/>
                      </a:lnTo>
                      <a:lnTo>
                        <a:pt x="1917" y="4549"/>
                      </a:lnTo>
                      <a:lnTo>
                        <a:pt x="1919" y="4608"/>
                      </a:lnTo>
                      <a:lnTo>
                        <a:pt x="2303" y="4608"/>
                      </a:lnTo>
                      <a:lnTo>
                        <a:pt x="2302" y="4558"/>
                      </a:lnTo>
                      <a:lnTo>
                        <a:pt x="2293" y="4461"/>
                      </a:lnTo>
                      <a:lnTo>
                        <a:pt x="2273" y="4367"/>
                      </a:lnTo>
                      <a:lnTo>
                        <a:pt x="2246" y="4278"/>
                      </a:lnTo>
                      <a:lnTo>
                        <a:pt x="2208" y="4192"/>
                      </a:lnTo>
                      <a:lnTo>
                        <a:pt x="2165" y="4110"/>
                      </a:lnTo>
                      <a:lnTo>
                        <a:pt x="2113" y="4033"/>
                      </a:lnTo>
                      <a:lnTo>
                        <a:pt x="2054" y="3963"/>
                      </a:lnTo>
                      <a:lnTo>
                        <a:pt x="1989" y="3897"/>
                      </a:lnTo>
                      <a:lnTo>
                        <a:pt x="1917" y="3837"/>
                      </a:lnTo>
                      <a:lnTo>
                        <a:pt x="1841" y="3787"/>
                      </a:lnTo>
                      <a:lnTo>
                        <a:pt x="1759" y="3742"/>
                      </a:lnTo>
                      <a:lnTo>
                        <a:pt x="1674" y="3705"/>
                      </a:lnTo>
                      <a:lnTo>
                        <a:pt x="1583" y="3678"/>
                      </a:lnTo>
                      <a:lnTo>
                        <a:pt x="1490" y="3657"/>
                      </a:lnTo>
                      <a:lnTo>
                        <a:pt x="1393" y="3649"/>
                      </a:lnTo>
                      <a:lnTo>
                        <a:pt x="1343" y="3647"/>
                      </a:lnTo>
                      <a:lnTo>
                        <a:pt x="1303" y="3647"/>
                      </a:lnTo>
                      <a:lnTo>
                        <a:pt x="1223" y="3655"/>
                      </a:lnTo>
                      <a:lnTo>
                        <a:pt x="1108" y="3676"/>
                      </a:lnTo>
                      <a:lnTo>
                        <a:pt x="963" y="3728"/>
                      </a:lnTo>
                      <a:lnTo>
                        <a:pt x="829" y="3800"/>
                      </a:lnTo>
                      <a:lnTo>
                        <a:pt x="767" y="3845"/>
                      </a:lnTo>
                      <a:lnTo>
                        <a:pt x="767" y="3839"/>
                      </a:lnTo>
                      <a:lnTo>
                        <a:pt x="728" y="3837"/>
                      </a:lnTo>
                      <a:lnTo>
                        <a:pt x="653" y="3823"/>
                      </a:lnTo>
                      <a:lnTo>
                        <a:pt x="584" y="3794"/>
                      </a:lnTo>
                      <a:lnTo>
                        <a:pt x="524" y="3753"/>
                      </a:lnTo>
                      <a:lnTo>
                        <a:pt x="470" y="3701"/>
                      </a:lnTo>
                      <a:lnTo>
                        <a:pt x="430" y="3639"/>
                      </a:lnTo>
                      <a:lnTo>
                        <a:pt x="400" y="3570"/>
                      </a:lnTo>
                      <a:lnTo>
                        <a:pt x="386" y="3495"/>
                      </a:lnTo>
                      <a:lnTo>
                        <a:pt x="384" y="3456"/>
                      </a:lnTo>
                      <a:lnTo>
                        <a:pt x="386" y="3416"/>
                      </a:lnTo>
                      <a:lnTo>
                        <a:pt x="400" y="3341"/>
                      </a:lnTo>
                      <a:lnTo>
                        <a:pt x="430" y="3272"/>
                      </a:lnTo>
                      <a:lnTo>
                        <a:pt x="470" y="3211"/>
                      </a:lnTo>
                      <a:lnTo>
                        <a:pt x="524" y="3159"/>
                      </a:lnTo>
                      <a:lnTo>
                        <a:pt x="584" y="3117"/>
                      </a:lnTo>
                      <a:lnTo>
                        <a:pt x="653" y="3089"/>
                      </a:lnTo>
                      <a:lnTo>
                        <a:pt x="728" y="3073"/>
                      </a:lnTo>
                      <a:lnTo>
                        <a:pt x="767" y="3071"/>
                      </a:lnTo>
                      <a:lnTo>
                        <a:pt x="767" y="3067"/>
                      </a:lnTo>
                      <a:lnTo>
                        <a:pt x="829" y="3110"/>
                      </a:lnTo>
                      <a:lnTo>
                        <a:pt x="963" y="3184"/>
                      </a:lnTo>
                      <a:lnTo>
                        <a:pt x="1108" y="3234"/>
                      </a:lnTo>
                      <a:lnTo>
                        <a:pt x="1223" y="3256"/>
                      </a:lnTo>
                      <a:lnTo>
                        <a:pt x="1303" y="3263"/>
                      </a:lnTo>
                      <a:lnTo>
                        <a:pt x="1343" y="3263"/>
                      </a:lnTo>
                      <a:lnTo>
                        <a:pt x="1393" y="3263"/>
                      </a:lnTo>
                      <a:lnTo>
                        <a:pt x="1490" y="3253"/>
                      </a:lnTo>
                      <a:lnTo>
                        <a:pt x="1583" y="3234"/>
                      </a:lnTo>
                      <a:lnTo>
                        <a:pt x="1674" y="3205"/>
                      </a:lnTo>
                      <a:lnTo>
                        <a:pt x="1759" y="3169"/>
                      </a:lnTo>
                      <a:lnTo>
                        <a:pt x="1841" y="3125"/>
                      </a:lnTo>
                      <a:lnTo>
                        <a:pt x="1917" y="3073"/>
                      </a:lnTo>
                      <a:lnTo>
                        <a:pt x="1989" y="3014"/>
                      </a:lnTo>
                      <a:lnTo>
                        <a:pt x="2054" y="2949"/>
                      </a:lnTo>
                      <a:lnTo>
                        <a:pt x="2113" y="2878"/>
                      </a:lnTo>
                      <a:lnTo>
                        <a:pt x="2165" y="2801"/>
                      </a:lnTo>
                      <a:lnTo>
                        <a:pt x="2208" y="2720"/>
                      </a:lnTo>
                      <a:lnTo>
                        <a:pt x="2246" y="2634"/>
                      </a:lnTo>
                      <a:lnTo>
                        <a:pt x="2273" y="2543"/>
                      </a:lnTo>
                      <a:lnTo>
                        <a:pt x="2293" y="2449"/>
                      </a:lnTo>
                      <a:lnTo>
                        <a:pt x="2302" y="2353"/>
                      </a:lnTo>
                      <a:lnTo>
                        <a:pt x="2303" y="2304"/>
                      </a:lnTo>
                      <a:lnTo>
                        <a:pt x="1919" y="2304"/>
                      </a:lnTo>
                      <a:lnTo>
                        <a:pt x="1917" y="2363"/>
                      </a:lnTo>
                      <a:lnTo>
                        <a:pt x="1894" y="2475"/>
                      </a:lnTo>
                      <a:lnTo>
                        <a:pt x="1851" y="2579"/>
                      </a:lnTo>
                      <a:lnTo>
                        <a:pt x="1788" y="2670"/>
                      </a:lnTo>
                      <a:lnTo>
                        <a:pt x="1710" y="2749"/>
                      </a:lnTo>
                      <a:lnTo>
                        <a:pt x="1618" y="2811"/>
                      </a:lnTo>
                      <a:lnTo>
                        <a:pt x="1514" y="2854"/>
                      </a:lnTo>
                      <a:lnTo>
                        <a:pt x="1402" y="2877"/>
                      </a:lnTo>
                      <a:lnTo>
                        <a:pt x="1343" y="2880"/>
                      </a:lnTo>
                      <a:lnTo>
                        <a:pt x="1284" y="2877"/>
                      </a:lnTo>
                      <a:lnTo>
                        <a:pt x="1172" y="2854"/>
                      </a:lnTo>
                      <a:lnTo>
                        <a:pt x="1069" y="2811"/>
                      </a:lnTo>
                      <a:lnTo>
                        <a:pt x="977" y="2749"/>
                      </a:lnTo>
                      <a:lnTo>
                        <a:pt x="898" y="2670"/>
                      </a:lnTo>
                      <a:lnTo>
                        <a:pt x="836" y="2579"/>
                      </a:lnTo>
                      <a:lnTo>
                        <a:pt x="793" y="2475"/>
                      </a:lnTo>
                      <a:lnTo>
                        <a:pt x="770" y="2363"/>
                      </a:lnTo>
                      <a:lnTo>
                        <a:pt x="767" y="2304"/>
                      </a:lnTo>
                      <a:lnTo>
                        <a:pt x="770" y="2250"/>
                      </a:lnTo>
                      <a:lnTo>
                        <a:pt x="787" y="2151"/>
                      </a:lnTo>
                      <a:lnTo>
                        <a:pt x="822" y="2057"/>
                      </a:lnTo>
                      <a:lnTo>
                        <a:pt x="872" y="1973"/>
                      </a:lnTo>
                      <a:lnTo>
                        <a:pt x="936" y="1898"/>
                      </a:lnTo>
                      <a:lnTo>
                        <a:pt x="1010" y="1834"/>
                      </a:lnTo>
                      <a:lnTo>
                        <a:pt x="1095" y="1784"/>
                      </a:lnTo>
                      <a:lnTo>
                        <a:pt x="1189" y="1749"/>
                      </a:lnTo>
                      <a:lnTo>
                        <a:pt x="1238" y="1738"/>
                      </a:lnTo>
                      <a:lnTo>
                        <a:pt x="1290" y="1778"/>
                      </a:lnTo>
                      <a:lnTo>
                        <a:pt x="1402" y="1846"/>
                      </a:lnTo>
                      <a:lnTo>
                        <a:pt x="1526" y="1892"/>
                      </a:lnTo>
                      <a:lnTo>
                        <a:pt x="1658" y="1918"/>
                      </a:lnTo>
                      <a:lnTo>
                        <a:pt x="1727" y="1919"/>
                      </a:lnTo>
                      <a:lnTo>
                        <a:pt x="1727" y="1535"/>
                      </a:lnTo>
                      <a:lnTo>
                        <a:pt x="1689" y="1533"/>
                      </a:lnTo>
                      <a:lnTo>
                        <a:pt x="1614" y="1519"/>
                      </a:lnTo>
                      <a:lnTo>
                        <a:pt x="1545" y="1490"/>
                      </a:lnTo>
                      <a:lnTo>
                        <a:pt x="1483" y="1448"/>
                      </a:lnTo>
                      <a:lnTo>
                        <a:pt x="1431" y="1396"/>
                      </a:lnTo>
                      <a:lnTo>
                        <a:pt x="1389" y="1335"/>
                      </a:lnTo>
                      <a:lnTo>
                        <a:pt x="1360" y="1265"/>
                      </a:lnTo>
                      <a:lnTo>
                        <a:pt x="1344" y="1191"/>
                      </a:lnTo>
                      <a:lnTo>
                        <a:pt x="1343" y="1152"/>
                      </a:lnTo>
                      <a:lnTo>
                        <a:pt x="1344" y="1111"/>
                      </a:lnTo>
                      <a:lnTo>
                        <a:pt x="1360" y="1036"/>
                      </a:lnTo>
                      <a:lnTo>
                        <a:pt x="1389" y="969"/>
                      </a:lnTo>
                      <a:lnTo>
                        <a:pt x="1431" y="907"/>
                      </a:lnTo>
                      <a:lnTo>
                        <a:pt x="1483" y="855"/>
                      </a:lnTo>
                      <a:lnTo>
                        <a:pt x="1545" y="813"/>
                      </a:lnTo>
                      <a:lnTo>
                        <a:pt x="1614" y="784"/>
                      </a:lnTo>
                      <a:lnTo>
                        <a:pt x="1689" y="769"/>
                      </a:lnTo>
                      <a:lnTo>
                        <a:pt x="1727" y="76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" name="Freeform 6"/>
                <p:cNvSpPr>
                  <a:spLocks noEditPoints="1"/>
                </p:cNvSpPr>
                <p:nvPr/>
              </p:nvSpPr>
              <p:spPr bwMode="auto">
                <a:xfrm>
                  <a:off x="5643" y="-699"/>
                  <a:ext cx="1152" cy="2304"/>
                </a:xfrm>
                <a:custGeom>
                  <a:avLst/>
                  <a:gdLst>
                    <a:gd name="T0" fmla="*/ 1373 w 3455"/>
                    <a:gd name="T1" fmla="*/ 299 h 6912"/>
                    <a:gd name="T2" fmla="*/ 767 w 3455"/>
                    <a:gd name="T3" fmla="*/ 0 h 6912"/>
                    <a:gd name="T4" fmla="*/ 308 w 3455"/>
                    <a:gd name="T5" fmla="*/ 152 h 6912"/>
                    <a:gd name="T6" fmla="*/ 23 w 3455"/>
                    <a:gd name="T7" fmla="*/ 576 h 6912"/>
                    <a:gd name="T8" fmla="*/ 23 w 3455"/>
                    <a:gd name="T9" fmla="*/ 6336 h 6912"/>
                    <a:gd name="T10" fmla="*/ 308 w 3455"/>
                    <a:gd name="T11" fmla="*/ 6759 h 6912"/>
                    <a:gd name="T12" fmla="*/ 767 w 3455"/>
                    <a:gd name="T13" fmla="*/ 6912 h 6912"/>
                    <a:gd name="T14" fmla="*/ 1373 w 3455"/>
                    <a:gd name="T15" fmla="*/ 6613 h 6912"/>
                    <a:gd name="T16" fmla="*/ 1766 w 3455"/>
                    <a:gd name="T17" fmla="*/ 6528 h 6912"/>
                    <a:gd name="T18" fmla="*/ 2243 w 3455"/>
                    <a:gd name="T19" fmla="*/ 6327 h 6912"/>
                    <a:gd name="T20" fmla="*/ 2486 w 3455"/>
                    <a:gd name="T21" fmla="*/ 5877 h 6912"/>
                    <a:gd name="T22" fmla="*/ 2640 w 3455"/>
                    <a:gd name="T23" fmla="*/ 5406 h 6912"/>
                    <a:gd name="T24" fmla="*/ 3071 w 3455"/>
                    <a:gd name="T25" fmla="*/ 4608 h 6912"/>
                    <a:gd name="T26" fmla="*/ 3114 w 3455"/>
                    <a:gd name="T27" fmla="*/ 4092 h 6912"/>
                    <a:gd name="T28" fmla="*/ 3455 w 3455"/>
                    <a:gd name="T29" fmla="*/ 3456 h 6912"/>
                    <a:gd name="T30" fmla="*/ 3114 w 3455"/>
                    <a:gd name="T31" fmla="*/ 2819 h 6912"/>
                    <a:gd name="T32" fmla="*/ 3071 w 3455"/>
                    <a:gd name="T33" fmla="*/ 2304 h 6912"/>
                    <a:gd name="T34" fmla="*/ 2640 w 3455"/>
                    <a:gd name="T35" fmla="*/ 1504 h 6912"/>
                    <a:gd name="T36" fmla="*/ 2486 w 3455"/>
                    <a:gd name="T37" fmla="*/ 1035 h 6912"/>
                    <a:gd name="T38" fmla="*/ 2243 w 3455"/>
                    <a:gd name="T39" fmla="*/ 583 h 6912"/>
                    <a:gd name="T40" fmla="*/ 1766 w 3455"/>
                    <a:gd name="T41" fmla="*/ 384 h 6912"/>
                    <a:gd name="T42" fmla="*/ 2477 w 3455"/>
                    <a:gd name="T43" fmla="*/ 2749 h 6912"/>
                    <a:gd name="T44" fmla="*/ 1837 w 3455"/>
                    <a:gd name="T45" fmla="*/ 2811 h 6912"/>
                    <a:gd name="T46" fmla="*/ 1151 w 3455"/>
                    <a:gd name="T47" fmla="*/ 2304 h 6912"/>
                    <a:gd name="T48" fmla="*/ 1341 w 3455"/>
                    <a:gd name="T49" fmla="*/ 2878 h 6912"/>
                    <a:gd name="T50" fmla="*/ 1871 w 3455"/>
                    <a:gd name="T51" fmla="*/ 3234 h 6912"/>
                    <a:gd name="T52" fmla="*/ 2492 w 3455"/>
                    <a:gd name="T53" fmla="*/ 3184 h 6912"/>
                    <a:gd name="T54" fmla="*/ 2931 w 3455"/>
                    <a:gd name="T55" fmla="*/ 3159 h 6912"/>
                    <a:gd name="T56" fmla="*/ 3053 w 3455"/>
                    <a:gd name="T57" fmla="*/ 3570 h 6912"/>
                    <a:gd name="T58" fmla="*/ 2686 w 3455"/>
                    <a:gd name="T59" fmla="*/ 3839 h 6912"/>
                    <a:gd name="T60" fmla="*/ 2110 w 3455"/>
                    <a:gd name="T61" fmla="*/ 3647 h 6912"/>
                    <a:gd name="T62" fmla="*/ 1537 w 3455"/>
                    <a:gd name="T63" fmla="*/ 3837 h 6912"/>
                    <a:gd name="T64" fmla="*/ 1180 w 3455"/>
                    <a:gd name="T65" fmla="*/ 4367 h 6912"/>
                    <a:gd name="T66" fmla="*/ 1603 w 3455"/>
                    <a:gd name="T67" fmla="*/ 4333 h 6912"/>
                    <a:gd name="T68" fmla="*/ 2169 w 3455"/>
                    <a:gd name="T69" fmla="*/ 4033 h 6912"/>
                    <a:gd name="T70" fmla="*/ 2685 w 3455"/>
                    <a:gd name="T71" fmla="*/ 4549 h 6912"/>
                    <a:gd name="T72" fmla="*/ 2444 w 3455"/>
                    <a:gd name="T73" fmla="*/ 5077 h 6912"/>
                    <a:gd name="T74" fmla="*/ 1796 w 3455"/>
                    <a:gd name="T75" fmla="*/ 4994 h 6912"/>
                    <a:gd name="T76" fmla="*/ 2024 w 3455"/>
                    <a:gd name="T77" fmla="*/ 5515 h 6912"/>
                    <a:gd name="T78" fmla="*/ 2064 w 3455"/>
                    <a:gd name="T79" fmla="*/ 5943 h 6912"/>
                    <a:gd name="T80" fmla="*/ 1687 w 3455"/>
                    <a:gd name="T81" fmla="*/ 6142 h 6912"/>
                    <a:gd name="T82" fmla="*/ 1344 w 3455"/>
                    <a:gd name="T83" fmla="*/ 5799 h 6912"/>
                    <a:gd name="T84" fmla="*/ 1136 w 3455"/>
                    <a:gd name="T85" fmla="*/ 6244 h 6912"/>
                    <a:gd name="T86" fmla="*/ 863 w 3455"/>
                    <a:gd name="T87" fmla="*/ 6516 h 6912"/>
                    <a:gd name="T88" fmla="*/ 470 w 3455"/>
                    <a:gd name="T89" fmla="*/ 6388 h 6912"/>
                    <a:gd name="T90" fmla="*/ 400 w 3455"/>
                    <a:gd name="T91" fmla="*/ 653 h 6912"/>
                    <a:gd name="T92" fmla="*/ 767 w 3455"/>
                    <a:gd name="T93" fmla="*/ 383 h 6912"/>
                    <a:gd name="T94" fmla="*/ 1101 w 3455"/>
                    <a:gd name="T95" fmla="*/ 580 h 6912"/>
                    <a:gd name="T96" fmla="*/ 958 w 3455"/>
                    <a:gd name="T97" fmla="*/ 1152 h 6912"/>
                    <a:gd name="T98" fmla="*/ 1543 w 3455"/>
                    <a:gd name="T99" fmla="*/ 813 h 6912"/>
                    <a:gd name="T100" fmla="*/ 1971 w 3455"/>
                    <a:gd name="T101" fmla="*/ 855 h 6912"/>
                    <a:gd name="T102" fmla="*/ 2094 w 3455"/>
                    <a:gd name="T103" fmla="*/ 1265 h 6912"/>
                    <a:gd name="T104" fmla="*/ 1727 w 3455"/>
                    <a:gd name="T105" fmla="*/ 1535 h 6912"/>
                    <a:gd name="T106" fmla="*/ 2266 w 3455"/>
                    <a:gd name="T107" fmla="*/ 1749 h 6912"/>
                    <a:gd name="T108" fmla="*/ 2685 w 3455"/>
                    <a:gd name="T109" fmla="*/ 2250 h 69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455" h="6912">
                      <a:moveTo>
                        <a:pt x="1727" y="383"/>
                      </a:moveTo>
                      <a:lnTo>
                        <a:pt x="1691" y="384"/>
                      </a:lnTo>
                      <a:lnTo>
                        <a:pt x="1621" y="391"/>
                      </a:lnTo>
                      <a:lnTo>
                        <a:pt x="1520" y="413"/>
                      </a:lnTo>
                      <a:lnTo>
                        <a:pt x="1457" y="434"/>
                      </a:lnTo>
                      <a:lnTo>
                        <a:pt x="1432" y="387"/>
                      </a:lnTo>
                      <a:lnTo>
                        <a:pt x="1373" y="299"/>
                      </a:lnTo>
                      <a:lnTo>
                        <a:pt x="1303" y="220"/>
                      </a:lnTo>
                      <a:lnTo>
                        <a:pt x="1223" y="151"/>
                      </a:lnTo>
                      <a:lnTo>
                        <a:pt x="1134" y="93"/>
                      </a:lnTo>
                      <a:lnTo>
                        <a:pt x="1036" y="49"/>
                      </a:lnTo>
                      <a:lnTo>
                        <a:pt x="933" y="17"/>
                      </a:lnTo>
                      <a:lnTo>
                        <a:pt x="823" y="1"/>
                      </a:lnTo>
                      <a:lnTo>
                        <a:pt x="767" y="0"/>
                      </a:lnTo>
                      <a:lnTo>
                        <a:pt x="728" y="0"/>
                      </a:lnTo>
                      <a:lnTo>
                        <a:pt x="650" y="8"/>
                      </a:lnTo>
                      <a:lnTo>
                        <a:pt x="575" y="23"/>
                      </a:lnTo>
                      <a:lnTo>
                        <a:pt x="503" y="46"/>
                      </a:lnTo>
                      <a:lnTo>
                        <a:pt x="434" y="74"/>
                      </a:lnTo>
                      <a:lnTo>
                        <a:pt x="370" y="110"/>
                      </a:lnTo>
                      <a:lnTo>
                        <a:pt x="308" y="152"/>
                      </a:lnTo>
                      <a:lnTo>
                        <a:pt x="250" y="198"/>
                      </a:lnTo>
                      <a:lnTo>
                        <a:pt x="198" y="252"/>
                      </a:lnTo>
                      <a:lnTo>
                        <a:pt x="152" y="308"/>
                      </a:lnTo>
                      <a:lnTo>
                        <a:pt x="110" y="370"/>
                      </a:lnTo>
                      <a:lnTo>
                        <a:pt x="74" y="434"/>
                      </a:lnTo>
                      <a:lnTo>
                        <a:pt x="46" y="504"/>
                      </a:lnTo>
                      <a:lnTo>
                        <a:pt x="23" y="576"/>
                      </a:lnTo>
                      <a:lnTo>
                        <a:pt x="8" y="650"/>
                      </a:lnTo>
                      <a:lnTo>
                        <a:pt x="0" y="728"/>
                      </a:lnTo>
                      <a:lnTo>
                        <a:pt x="0" y="767"/>
                      </a:lnTo>
                      <a:lnTo>
                        <a:pt x="0" y="6143"/>
                      </a:lnTo>
                      <a:lnTo>
                        <a:pt x="0" y="6183"/>
                      </a:lnTo>
                      <a:lnTo>
                        <a:pt x="8" y="6261"/>
                      </a:lnTo>
                      <a:lnTo>
                        <a:pt x="23" y="6336"/>
                      </a:lnTo>
                      <a:lnTo>
                        <a:pt x="46" y="6408"/>
                      </a:lnTo>
                      <a:lnTo>
                        <a:pt x="74" y="6477"/>
                      </a:lnTo>
                      <a:lnTo>
                        <a:pt x="110" y="6542"/>
                      </a:lnTo>
                      <a:lnTo>
                        <a:pt x="152" y="6602"/>
                      </a:lnTo>
                      <a:lnTo>
                        <a:pt x="198" y="6660"/>
                      </a:lnTo>
                      <a:lnTo>
                        <a:pt x="250" y="6712"/>
                      </a:lnTo>
                      <a:lnTo>
                        <a:pt x="308" y="6759"/>
                      </a:lnTo>
                      <a:lnTo>
                        <a:pt x="370" y="6801"/>
                      </a:lnTo>
                      <a:lnTo>
                        <a:pt x="434" y="6836"/>
                      </a:lnTo>
                      <a:lnTo>
                        <a:pt x="503" y="6865"/>
                      </a:lnTo>
                      <a:lnTo>
                        <a:pt x="575" y="6888"/>
                      </a:lnTo>
                      <a:lnTo>
                        <a:pt x="650" y="6903"/>
                      </a:lnTo>
                      <a:lnTo>
                        <a:pt x="728" y="6911"/>
                      </a:lnTo>
                      <a:lnTo>
                        <a:pt x="767" y="6912"/>
                      </a:lnTo>
                      <a:lnTo>
                        <a:pt x="823" y="6911"/>
                      </a:lnTo>
                      <a:lnTo>
                        <a:pt x="933" y="6893"/>
                      </a:lnTo>
                      <a:lnTo>
                        <a:pt x="1036" y="6863"/>
                      </a:lnTo>
                      <a:lnTo>
                        <a:pt x="1134" y="6819"/>
                      </a:lnTo>
                      <a:lnTo>
                        <a:pt x="1223" y="6761"/>
                      </a:lnTo>
                      <a:lnTo>
                        <a:pt x="1303" y="6692"/>
                      </a:lnTo>
                      <a:lnTo>
                        <a:pt x="1373" y="6613"/>
                      </a:lnTo>
                      <a:lnTo>
                        <a:pt x="1432" y="6523"/>
                      </a:lnTo>
                      <a:lnTo>
                        <a:pt x="1457" y="6476"/>
                      </a:lnTo>
                      <a:lnTo>
                        <a:pt x="1520" y="6499"/>
                      </a:lnTo>
                      <a:lnTo>
                        <a:pt x="1621" y="6520"/>
                      </a:lnTo>
                      <a:lnTo>
                        <a:pt x="1691" y="6528"/>
                      </a:lnTo>
                      <a:lnTo>
                        <a:pt x="1727" y="6528"/>
                      </a:lnTo>
                      <a:lnTo>
                        <a:pt x="1766" y="6528"/>
                      </a:lnTo>
                      <a:lnTo>
                        <a:pt x="1844" y="6519"/>
                      </a:lnTo>
                      <a:lnTo>
                        <a:pt x="1919" y="6503"/>
                      </a:lnTo>
                      <a:lnTo>
                        <a:pt x="1991" y="6482"/>
                      </a:lnTo>
                      <a:lnTo>
                        <a:pt x="2060" y="6453"/>
                      </a:lnTo>
                      <a:lnTo>
                        <a:pt x="2125" y="6417"/>
                      </a:lnTo>
                      <a:lnTo>
                        <a:pt x="2187" y="6375"/>
                      </a:lnTo>
                      <a:lnTo>
                        <a:pt x="2243" y="6327"/>
                      </a:lnTo>
                      <a:lnTo>
                        <a:pt x="2295" y="6276"/>
                      </a:lnTo>
                      <a:lnTo>
                        <a:pt x="2342" y="6219"/>
                      </a:lnTo>
                      <a:lnTo>
                        <a:pt x="2384" y="6157"/>
                      </a:lnTo>
                      <a:lnTo>
                        <a:pt x="2420" y="6093"/>
                      </a:lnTo>
                      <a:lnTo>
                        <a:pt x="2449" y="6024"/>
                      </a:lnTo>
                      <a:lnTo>
                        <a:pt x="2470" y="5952"/>
                      </a:lnTo>
                      <a:lnTo>
                        <a:pt x="2486" y="5877"/>
                      </a:lnTo>
                      <a:lnTo>
                        <a:pt x="2495" y="5799"/>
                      </a:lnTo>
                      <a:lnTo>
                        <a:pt x="2495" y="5760"/>
                      </a:lnTo>
                      <a:lnTo>
                        <a:pt x="2492" y="5692"/>
                      </a:lnTo>
                      <a:lnTo>
                        <a:pt x="2467" y="5564"/>
                      </a:lnTo>
                      <a:lnTo>
                        <a:pt x="2447" y="5504"/>
                      </a:lnTo>
                      <a:lnTo>
                        <a:pt x="2515" y="5476"/>
                      </a:lnTo>
                      <a:lnTo>
                        <a:pt x="2640" y="5406"/>
                      </a:lnTo>
                      <a:lnTo>
                        <a:pt x="2754" y="5318"/>
                      </a:lnTo>
                      <a:lnTo>
                        <a:pt x="2852" y="5216"/>
                      </a:lnTo>
                      <a:lnTo>
                        <a:pt x="2935" y="5099"/>
                      </a:lnTo>
                      <a:lnTo>
                        <a:pt x="3000" y="4969"/>
                      </a:lnTo>
                      <a:lnTo>
                        <a:pt x="3045" y="4831"/>
                      </a:lnTo>
                      <a:lnTo>
                        <a:pt x="3069" y="4684"/>
                      </a:lnTo>
                      <a:lnTo>
                        <a:pt x="3071" y="4608"/>
                      </a:lnTo>
                      <a:lnTo>
                        <a:pt x="3069" y="4549"/>
                      </a:lnTo>
                      <a:lnTo>
                        <a:pt x="3055" y="4435"/>
                      </a:lnTo>
                      <a:lnTo>
                        <a:pt x="3026" y="4326"/>
                      </a:lnTo>
                      <a:lnTo>
                        <a:pt x="2986" y="4221"/>
                      </a:lnTo>
                      <a:lnTo>
                        <a:pt x="2961" y="4170"/>
                      </a:lnTo>
                      <a:lnTo>
                        <a:pt x="3014" y="4149"/>
                      </a:lnTo>
                      <a:lnTo>
                        <a:pt x="3114" y="4092"/>
                      </a:lnTo>
                      <a:lnTo>
                        <a:pt x="3203" y="4022"/>
                      </a:lnTo>
                      <a:lnTo>
                        <a:pt x="3282" y="3940"/>
                      </a:lnTo>
                      <a:lnTo>
                        <a:pt x="3347" y="3846"/>
                      </a:lnTo>
                      <a:lnTo>
                        <a:pt x="3399" y="3744"/>
                      </a:lnTo>
                      <a:lnTo>
                        <a:pt x="3435" y="3633"/>
                      </a:lnTo>
                      <a:lnTo>
                        <a:pt x="3454" y="3516"/>
                      </a:lnTo>
                      <a:lnTo>
                        <a:pt x="3455" y="3456"/>
                      </a:lnTo>
                      <a:lnTo>
                        <a:pt x="3454" y="3394"/>
                      </a:lnTo>
                      <a:lnTo>
                        <a:pt x="3435" y="3277"/>
                      </a:lnTo>
                      <a:lnTo>
                        <a:pt x="3399" y="3166"/>
                      </a:lnTo>
                      <a:lnTo>
                        <a:pt x="3347" y="3064"/>
                      </a:lnTo>
                      <a:lnTo>
                        <a:pt x="3282" y="2971"/>
                      </a:lnTo>
                      <a:lnTo>
                        <a:pt x="3203" y="2888"/>
                      </a:lnTo>
                      <a:lnTo>
                        <a:pt x="3114" y="2819"/>
                      </a:lnTo>
                      <a:lnTo>
                        <a:pt x="3014" y="2762"/>
                      </a:lnTo>
                      <a:lnTo>
                        <a:pt x="2961" y="2740"/>
                      </a:lnTo>
                      <a:lnTo>
                        <a:pt x="2986" y="2690"/>
                      </a:lnTo>
                      <a:lnTo>
                        <a:pt x="3026" y="2586"/>
                      </a:lnTo>
                      <a:lnTo>
                        <a:pt x="3055" y="2477"/>
                      </a:lnTo>
                      <a:lnTo>
                        <a:pt x="3069" y="2363"/>
                      </a:lnTo>
                      <a:lnTo>
                        <a:pt x="3071" y="2304"/>
                      </a:lnTo>
                      <a:lnTo>
                        <a:pt x="3069" y="2227"/>
                      </a:lnTo>
                      <a:lnTo>
                        <a:pt x="3045" y="2079"/>
                      </a:lnTo>
                      <a:lnTo>
                        <a:pt x="3000" y="1941"/>
                      </a:lnTo>
                      <a:lnTo>
                        <a:pt x="2935" y="1813"/>
                      </a:lnTo>
                      <a:lnTo>
                        <a:pt x="2852" y="1696"/>
                      </a:lnTo>
                      <a:lnTo>
                        <a:pt x="2754" y="1592"/>
                      </a:lnTo>
                      <a:lnTo>
                        <a:pt x="2640" y="1504"/>
                      </a:lnTo>
                      <a:lnTo>
                        <a:pt x="2515" y="1435"/>
                      </a:lnTo>
                      <a:lnTo>
                        <a:pt x="2447" y="1408"/>
                      </a:lnTo>
                      <a:lnTo>
                        <a:pt x="2467" y="1346"/>
                      </a:lnTo>
                      <a:lnTo>
                        <a:pt x="2492" y="1218"/>
                      </a:lnTo>
                      <a:lnTo>
                        <a:pt x="2495" y="1152"/>
                      </a:lnTo>
                      <a:lnTo>
                        <a:pt x="2495" y="1111"/>
                      </a:lnTo>
                      <a:lnTo>
                        <a:pt x="2486" y="1035"/>
                      </a:lnTo>
                      <a:lnTo>
                        <a:pt x="2470" y="960"/>
                      </a:lnTo>
                      <a:lnTo>
                        <a:pt x="2449" y="888"/>
                      </a:lnTo>
                      <a:lnTo>
                        <a:pt x="2420" y="819"/>
                      </a:lnTo>
                      <a:lnTo>
                        <a:pt x="2384" y="753"/>
                      </a:lnTo>
                      <a:lnTo>
                        <a:pt x="2342" y="692"/>
                      </a:lnTo>
                      <a:lnTo>
                        <a:pt x="2295" y="635"/>
                      </a:lnTo>
                      <a:lnTo>
                        <a:pt x="2243" y="583"/>
                      </a:lnTo>
                      <a:lnTo>
                        <a:pt x="2187" y="535"/>
                      </a:lnTo>
                      <a:lnTo>
                        <a:pt x="2125" y="495"/>
                      </a:lnTo>
                      <a:lnTo>
                        <a:pt x="2060" y="459"/>
                      </a:lnTo>
                      <a:lnTo>
                        <a:pt x="1991" y="430"/>
                      </a:lnTo>
                      <a:lnTo>
                        <a:pt x="1919" y="407"/>
                      </a:lnTo>
                      <a:lnTo>
                        <a:pt x="1844" y="391"/>
                      </a:lnTo>
                      <a:lnTo>
                        <a:pt x="1766" y="384"/>
                      </a:lnTo>
                      <a:lnTo>
                        <a:pt x="1727" y="383"/>
                      </a:lnTo>
                      <a:close/>
                      <a:moveTo>
                        <a:pt x="2686" y="2304"/>
                      </a:moveTo>
                      <a:lnTo>
                        <a:pt x="2685" y="2363"/>
                      </a:lnTo>
                      <a:lnTo>
                        <a:pt x="2662" y="2475"/>
                      </a:lnTo>
                      <a:lnTo>
                        <a:pt x="2619" y="2579"/>
                      </a:lnTo>
                      <a:lnTo>
                        <a:pt x="2555" y="2670"/>
                      </a:lnTo>
                      <a:lnTo>
                        <a:pt x="2477" y="2749"/>
                      </a:lnTo>
                      <a:lnTo>
                        <a:pt x="2385" y="2811"/>
                      </a:lnTo>
                      <a:lnTo>
                        <a:pt x="2282" y="2854"/>
                      </a:lnTo>
                      <a:lnTo>
                        <a:pt x="2169" y="2877"/>
                      </a:lnTo>
                      <a:lnTo>
                        <a:pt x="2110" y="2880"/>
                      </a:lnTo>
                      <a:lnTo>
                        <a:pt x="2051" y="2877"/>
                      </a:lnTo>
                      <a:lnTo>
                        <a:pt x="1939" y="2854"/>
                      </a:lnTo>
                      <a:lnTo>
                        <a:pt x="1837" y="2811"/>
                      </a:lnTo>
                      <a:lnTo>
                        <a:pt x="1745" y="2749"/>
                      </a:lnTo>
                      <a:lnTo>
                        <a:pt x="1665" y="2670"/>
                      </a:lnTo>
                      <a:lnTo>
                        <a:pt x="1603" y="2579"/>
                      </a:lnTo>
                      <a:lnTo>
                        <a:pt x="1560" y="2475"/>
                      </a:lnTo>
                      <a:lnTo>
                        <a:pt x="1537" y="2363"/>
                      </a:lnTo>
                      <a:lnTo>
                        <a:pt x="1534" y="2304"/>
                      </a:lnTo>
                      <a:lnTo>
                        <a:pt x="1151" y="2304"/>
                      </a:lnTo>
                      <a:lnTo>
                        <a:pt x="1151" y="2353"/>
                      </a:lnTo>
                      <a:lnTo>
                        <a:pt x="1161" y="2449"/>
                      </a:lnTo>
                      <a:lnTo>
                        <a:pt x="1180" y="2543"/>
                      </a:lnTo>
                      <a:lnTo>
                        <a:pt x="1209" y="2634"/>
                      </a:lnTo>
                      <a:lnTo>
                        <a:pt x="1245" y="2720"/>
                      </a:lnTo>
                      <a:lnTo>
                        <a:pt x="1290" y="2801"/>
                      </a:lnTo>
                      <a:lnTo>
                        <a:pt x="1341" y="2878"/>
                      </a:lnTo>
                      <a:lnTo>
                        <a:pt x="1400" y="2949"/>
                      </a:lnTo>
                      <a:lnTo>
                        <a:pt x="1465" y="3014"/>
                      </a:lnTo>
                      <a:lnTo>
                        <a:pt x="1537" y="3073"/>
                      </a:lnTo>
                      <a:lnTo>
                        <a:pt x="1614" y="3125"/>
                      </a:lnTo>
                      <a:lnTo>
                        <a:pt x="1694" y="3169"/>
                      </a:lnTo>
                      <a:lnTo>
                        <a:pt x="1781" y="3205"/>
                      </a:lnTo>
                      <a:lnTo>
                        <a:pt x="1871" y="3234"/>
                      </a:lnTo>
                      <a:lnTo>
                        <a:pt x="1965" y="3253"/>
                      </a:lnTo>
                      <a:lnTo>
                        <a:pt x="2061" y="3263"/>
                      </a:lnTo>
                      <a:lnTo>
                        <a:pt x="2110" y="3263"/>
                      </a:lnTo>
                      <a:lnTo>
                        <a:pt x="2151" y="3263"/>
                      </a:lnTo>
                      <a:lnTo>
                        <a:pt x="2231" y="3256"/>
                      </a:lnTo>
                      <a:lnTo>
                        <a:pt x="2346" y="3234"/>
                      </a:lnTo>
                      <a:lnTo>
                        <a:pt x="2492" y="3184"/>
                      </a:lnTo>
                      <a:lnTo>
                        <a:pt x="2626" y="3110"/>
                      </a:lnTo>
                      <a:lnTo>
                        <a:pt x="2686" y="3067"/>
                      </a:lnTo>
                      <a:lnTo>
                        <a:pt x="2686" y="3071"/>
                      </a:lnTo>
                      <a:lnTo>
                        <a:pt x="2727" y="3073"/>
                      </a:lnTo>
                      <a:lnTo>
                        <a:pt x="2801" y="3089"/>
                      </a:lnTo>
                      <a:lnTo>
                        <a:pt x="2870" y="3117"/>
                      </a:lnTo>
                      <a:lnTo>
                        <a:pt x="2931" y="3159"/>
                      </a:lnTo>
                      <a:lnTo>
                        <a:pt x="2983" y="3211"/>
                      </a:lnTo>
                      <a:lnTo>
                        <a:pt x="3025" y="3272"/>
                      </a:lnTo>
                      <a:lnTo>
                        <a:pt x="3053" y="3341"/>
                      </a:lnTo>
                      <a:lnTo>
                        <a:pt x="3069" y="3416"/>
                      </a:lnTo>
                      <a:lnTo>
                        <a:pt x="3071" y="3456"/>
                      </a:lnTo>
                      <a:lnTo>
                        <a:pt x="3069" y="3495"/>
                      </a:lnTo>
                      <a:lnTo>
                        <a:pt x="3053" y="3570"/>
                      </a:lnTo>
                      <a:lnTo>
                        <a:pt x="3025" y="3639"/>
                      </a:lnTo>
                      <a:lnTo>
                        <a:pt x="2983" y="3701"/>
                      </a:lnTo>
                      <a:lnTo>
                        <a:pt x="2931" y="3753"/>
                      </a:lnTo>
                      <a:lnTo>
                        <a:pt x="2870" y="3794"/>
                      </a:lnTo>
                      <a:lnTo>
                        <a:pt x="2801" y="3823"/>
                      </a:lnTo>
                      <a:lnTo>
                        <a:pt x="2727" y="3837"/>
                      </a:lnTo>
                      <a:lnTo>
                        <a:pt x="2686" y="3839"/>
                      </a:lnTo>
                      <a:lnTo>
                        <a:pt x="2686" y="3845"/>
                      </a:lnTo>
                      <a:lnTo>
                        <a:pt x="2626" y="3800"/>
                      </a:lnTo>
                      <a:lnTo>
                        <a:pt x="2492" y="3728"/>
                      </a:lnTo>
                      <a:lnTo>
                        <a:pt x="2346" y="3676"/>
                      </a:lnTo>
                      <a:lnTo>
                        <a:pt x="2231" y="3655"/>
                      </a:lnTo>
                      <a:lnTo>
                        <a:pt x="2151" y="3647"/>
                      </a:lnTo>
                      <a:lnTo>
                        <a:pt x="2110" y="3647"/>
                      </a:lnTo>
                      <a:lnTo>
                        <a:pt x="2061" y="3649"/>
                      </a:lnTo>
                      <a:lnTo>
                        <a:pt x="1965" y="3657"/>
                      </a:lnTo>
                      <a:lnTo>
                        <a:pt x="1871" y="3678"/>
                      </a:lnTo>
                      <a:lnTo>
                        <a:pt x="1781" y="3705"/>
                      </a:lnTo>
                      <a:lnTo>
                        <a:pt x="1694" y="3742"/>
                      </a:lnTo>
                      <a:lnTo>
                        <a:pt x="1614" y="3787"/>
                      </a:lnTo>
                      <a:lnTo>
                        <a:pt x="1537" y="3837"/>
                      </a:lnTo>
                      <a:lnTo>
                        <a:pt x="1465" y="3897"/>
                      </a:lnTo>
                      <a:lnTo>
                        <a:pt x="1400" y="3963"/>
                      </a:lnTo>
                      <a:lnTo>
                        <a:pt x="1341" y="4033"/>
                      </a:lnTo>
                      <a:lnTo>
                        <a:pt x="1290" y="4110"/>
                      </a:lnTo>
                      <a:lnTo>
                        <a:pt x="1245" y="4192"/>
                      </a:lnTo>
                      <a:lnTo>
                        <a:pt x="1209" y="4278"/>
                      </a:lnTo>
                      <a:lnTo>
                        <a:pt x="1180" y="4367"/>
                      </a:lnTo>
                      <a:lnTo>
                        <a:pt x="1161" y="4461"/>
                      </a:lnTo>
                      <a:lnTo>
                        <a:pt x="1151" y="4558"/>
                      </a:lnTo>
                      <a:lnTo>
                        <a:pt x="1151" y="4608"/>
                      </a:lnTo>
                      <a:lnTo>
                        <a:pt x="1534" y="4608"/>
                      </a:lnTo>
                      <a:lnTo>
                        <a:pt x="1537" y="4549"/>
                      </a:lnTo>
                      <a:lnTo>
                        <a:pt x="1560" y="4437"/>
                      </a:lnTo>
                      <a:lnTo>
                        <a:pt x="1603" y="4333"/>
                      </a:lnTo>
                      <a:lnTo>
                        <a:pt x="1665" y="4241"/>
                      </a:lnTo>
                      <a:lnTo>
                        <a:pt x="1745" y="4163"/>
                      </a:lnTo>
                      <a:lnTo>
                        <a:pt x="1837" y="4101"/>
                      </a:lnTo>
                      <a:lnTo>
                        <a:pt x="1939" y="4056"/>
                      </a:lnTo>
                      <a:lnTo>
                        <a:pt x="2051" y="4033"/>
                      </a:lnTo>
                      <a:lnTo>
                        <a:pt x="2110" y="4032"/>
                      </a:lnTo>
                      <a:lnTo>
                        <a:pt x="2169" y="4033"/>
                      </a:lnTo>
                      <a:lnTo>
                        <a:pt x="2282" y="4056"/>
                      </a:lnTo>
                      <a:lnTo>
                        <a:pt x="2385" y="4101"/>
                      </a:lnTo>
                      <a:lnTo>
                        <a:pt x="2477" y="4163"/>
                      </a:lnTo>
                      <a:lnTo>
                        <a:pt x="2555" y="4241"/>
                      </a:lnTo>
                      <a:lnTo>
                        <a:pt x="2619" y="4333"/>
                      </a:lnTo>
                      <a:lnTo>
                        <a:pt x="2662" y="4437"/>
                      </a:lnTo>
                      <a:lnTo>
                        <a:pt x="2685" y="4549"/>
                      </a:lnTo>
                      <a:lnTo>
                        <a:pt x="2686" y="4608"/>
                      </a:lnTo>
                      <a:lnTo>
                        <a:pt x="2685" y="4660"/>
                      </a:lnTo>
                      <a:lnTo>
                        <a:pt x="2667" y="4761"/>
                      </a:lnTo>
                      <a:lnTo>
                        <a:pt x="2631" y="4854"/>
                      </a:lnTo>
                      <a:lnTo>
                        <a:pt x="2583" y="4939"/>
                      </a:lnTo>
                      <a:lnTo>
                        <a:pt x="2519" y="5014"/>
                      </a:lnTo>
                      <a:lnTo>
                        <a:pt x="2444" y="5077"/>
                      </a:lnTo>
                      <a:lnTo>
                        <a:pt x="2359" y="5126"/>
                      </a:lnTo>
                      <a:lnTo>
                        <a:pt x="2266" y="5162"/>
                      </a:lnTo>
                      <a:lnTo>
                        <a:pt x="2217" y="5172"/>
                      </a:lnTo>
                      <a:lnTo>
                        <a:pt x="2165" y="5132"/>
                      </a:lnTo>
                      <a:lnTo>
                        <a:pt x="2053" y="5066"/>
                      </a:lnTo>
                      <a:lnTo>
                        <a:pt x="1929" y="5018"/>
                      </a:lnTo>
                      <a:lnTo>
                        <a:pt x="1796" y="4994"/>
                      </a:lnTo>
                      <a:lnTo>
                        <a:pt x="1727" y="4991"/>
                      </a:lnTo>
                      <a:lnTo>
                        <a:pt x="1727" y="5376"/>
                      </a:lnTo>
                      <a:lnTo>
                        <a:pt x="1766" y="5377"/>
                      </a:lnTo>
                      <a:lnTo>
                        <a:pt x="1841" y="5393"/>
                      </a:lnTo>
                      <a:lnTo>
                        <a:pt x="1910" y="5422"/>
                      </a:lnTo>
                      <a:lnTo>
                        <a:pt x="1971" y="5463"/>
                      </a:lnTo>
                      <a:lnTo>
                        <a:pt x="2024" y="5515"/>
                      </a:lnTo>
                      <a:lnTo>
                        <a:pt x="2064" y="5576"/>
                      </a:lnTo>
                      <a:lnTo>
                        <a:pt x="2094" y="5645"/>
                      </a:lnTo>
                      <a:lnTo>
                        <a:pt x="2109" y="5720"/>
                      </a:lnTo>
                      <a:lnTo>
                        <a:pt x="2110" y="5760"/>
                      </a:lnTo>
                      <a:lnTo>
                        <a:pt x="2109" y="5799"/>
                      </a:lnTo>
                      <a:lnTo>
                        <a:pt x="2094" y="5874"/>
                      </a:lnTo>
                      <a:lnTo>
                        <a:pt x="2064" y="5943"/>
                      </a:lnTo>
                      <a:lnTo>
                        <a:pt x="2024" y="6005"/>
                      </a:lnTo>
                      <a:lnTo>
                        <a:pt x="1971" y="6057"/>
                      </a:lnTo>
                      <a:lnTo>
                        <a:pt x="1910" y="6098"/>
                      </a:lnTo>
                      <a:lnTo>
                        <a:pt x="1841" y="6127"/>
                      </a:lnTo>
                      <a:lnTo>
                        <a:pt x="1766" y="6142"/>
                      </a:lnTo>
                      <a:lnTo>
                        <a:pt x="1727" y="6143"/>
                      </a:lnTo>
                      <a:lnTo>
                        <a:pt x="1687" y="6142"/>
                      </a:lnTo>
                      <a:lnTo>
                        <a:pt x="1612" y="6127"/>
                      </a:lnTo>
                      <a:lnTo>
                        <a:pt x="1543" y="6098"/>
                      </a:lnTo>
                      <a:lnTo>
                        <a:pt x="1483" y="6057"/>
                      </a:lnTo>
                      <a:lnTo>
                        <a:pt x="1431" y="6005"/>
                      </a:lnTo>
                      <a:lnTo>
                        <a:pt x="1389" y="5943"/>
                      </a:lnTo>
                      <a:lnTo>
                        <a:pt x="1360" y="5874"/>
                      </a:lnTo>
                      <a:lnTo>
                        <a:pt x="1344" y="5799"/>
                      </a:lnTo>
                      <a:lnTo>
                        <a:pt x="1343" y="5760"/>
                      </a:lnTo>
                      <a:lnTo>
                        <a:pt x="958" y="5760"/>
                      </a:lnTo>
                      <a:lnTo>
                        <a:pt x="961" y="5828"/>
                      </a:lnTo>
                      <a:lnTo>
                        <a:pt x="986" y="5960"/>
                      </a:lnTo>
                      <a:lnTo>
                        <a:pt x="1032" y="6081"/>
                      </a:lnTo>
                      <a:lnTo>
                        <a:pt x="1097" y="6193"/>
                      </a:lnTo>
                      <a:lnTo>
                        <a:pt x="1136" y="6244"/>
                      </a:lnTo>
                      <a:lnTo>
                        <a:pt x="1127" y="6274"/>
                      </a:lnTo>
                      <a:lnTo>
                        <a:pt x="1101" y="6330"/>
                      </a:lnTo>
                      <a:lnTo>
                        <a:pt x="1066" y="6382"/>
                      </a:lnTo>
                      <a:lnTo>
                        <a:pt x="1025" y="6427"/>
                      </a:lnTo>
                      <a:lnTo>
                        <a:pt x="976" y="6466"/>
                      </a:lnTo>
                      <a:lnTo>
                        <a:pt x="922" y="6494"/>
                      </a:lnTo>
                      <a:lnTo>
                        <a:pt x="863" y="6516"/>
                      </a:lnTo>
                      <a:lnTo>
                        <a:pt x="800" y="6526"/>
                      </a:lnTo>
                      <a:lnTo>
                        <a:pt x="767" y="6528"/>
                      </a:lnTo>
                      <a:lnTo>
                        <a:pt x="728" y="6526"/>
                      </a:lnTo>
                      <a:lnTo>
                        <a:pt x="653" y="6510"/>
                      </a:lnTo>
                      <a:lnTo>
                        <a:pt x="584" y="6482"/>
                      </a:lnTo>
                      <a:lnTo>
                        <a:pt x="522" y="6440"/>
                      </a:lnTo>
                      <a:lnTo>
                        <a:pt x="470" y="6388"/>
                      </a:lnTo>
                      <a:lnTo>
                        <a:pt x="429" y="6327"/>
                      </a:lnTo>
                      <a:lnTo>
                        <a:pt x="400" y="6258"/>
                      </a:lnTo>
                      <a:lnTo>
                        <a:pt x="384" y="6183"/>
                      </a:lnTo>
                      <a:lnTo>
                        <a:pt x="383" y="6143"/>
                      </a:lnTo>
                      <a:lnTo>
                        <a:pt x="383" y="767"/>
                      </a:lnTo>
                      <a:lnTo>
                        <a:pt x="384" y="728"/>
                      </a:lnTo>
                      <a:lnTo>
                        <a:pt x="400" y="653"/>
                      </a:lnTo>
                      <a:lnTo>
                        <a:pt x="429" y="584"/>
                      </a:lnTo>
                      <a:lnTo>
                        <a:pt x="470" y="522"/>
                      </a:lnTo>
                      <a:lnTo>
                        <a:pt x="522" y="470"/>
                      </a:lnTo>
                      <a:lnTo>
                        <a:pt x="584" y="429"/>
                      </a:lnTo>
                      <a:lnTo>
                        <a:pt x="653" y="400"/>
                      </a:lnTo>
                      <a:lnTo>
                        <a:pt x="728" y="384"/>
                      </a:lnTo>
                      <a:lnTo>
                        <a:pt x="767" y="383"/>
                      </a:lnTo>
                      <a:lnTo>
                        <a:pt x="800" y="384"/>
                      </a:lnTo>
                      <a:lnTo>
                        <a:pt x="863" y="396"/>
                      </a:lnTo>
                      <a:lnTo>
                        <a:pt x="922" y="416"/>
                      </a:lnTo>
                      <a:lnTo>
                        <a:pt x="976" y="446"/>
                      </a:lnTo>
                      <a:lnTo>
                        <a:pt x="1025" y="483"/>
                      </a:lnTo>
                      <a:lnTo>
                        <a:pt x="1066" y="528"/>
                      </a:lnTo>
                      <a:lnTo>
                        <a:pt x="1101" y="580"/>
                      </a:lnTo>
                      <a:lnTo>
                        <a:pt x="1127" y="636"/>
                      </a:lnTo>
                      <a:lnTo>
                        <a:pt x="1136" y="666"/>
                      </a:lnTo>
                      <a:lnTo>
                        <a:pt x="1097" y="718"/>
                      </a:lnTo>
                      <a:lnTo>
                        <a:pt x="1032" y="829"/>
                      </a:lnTo>
                      <a:lnTo>
                        <a:pt x="986" y="951"/>
                      </a:lnTo>
                      <a:lnTo>
                        <a:pt x="961" y="1083"/>
                      </a:lnTo>
                      <a:lnTo>
                        <a:pt x="958" y="1152"/>
                      </a:lnTo>
                      <a:lnTo>
                        <a:pt x="1343" y="1152"/>
                      </a:lnTo>
                      <a:lnTo>
                        <a:pt x="1344" y="1111"/>
                      </a:lnTo>
                      <a:lnTo>
                        <a:pt x="1360" y="1036"/>
                      </a:lnTo>
                      <a:lnTo>
                        <a:pt x="1389" y="969"/>
                      </a:lnTo>
                      <a:lnTo>
                        <a:pt x="1431" y="907"/>
                      </a:lnTo>
                      <a:lnTo>
                        <a:pt x="1483" y="855"/>
                      </a:lnTo>
                      <a:lnTo>
                        <a:pt x="1543" y="813"/>
                      </a:lnTo>
                      <a:lnTo>
                        <a:pt x="1612" y="784"/>
                      </a:lnTo>
                      <a:lnTo>
                        <a:pt x="1687" y="769"/>
                      </a:lnTo>
                      <a:lnTo>
                        <a:pt x="1727" y="767"/>
                      </a:lnTo>
                      <a:lnTo>
                        <a:pt x="1766" y="769"/>
                      </a:lnTo>
                      <a:lnTo>
                        <a:pt x="1841" y="784"/>
                      </a:lnTo>
                      <a:lnTo>
                        <a:pt x="1910" y="813"/>
                      </a:lnTo>
                      <a:lnTo>
                        <a:pt x="1971" y="855"/>
                      </a:lnTo>
                      <a:lnTo>
                        <a:pt x="2024" y="907"/>
                      </a:lnTo>
                      <a:lnTo>
                        <a:pt x="2064" y="969"/>
                      </a:lnTo>
                      <a:lnTo>
                        <a:pt x="2094" y="1036"/>
                      </a:lnTo>
                      <a:lnTo>
                        <a:pt x="2109" y="1111"/>
                      </a:lnTo>
                      <a:lnTo>
                        <a:pt x="2110" y="1152"/>
                      </a:lnTo>
                      <a:lnTo>
                        <a:pt x="2109" y="1191"/>
                      </a:lnTo>
                      <a:lnTo>
                        <a:pt x="2094" y="1265"/>
                      </a:lnTo>
                      <a:lnTo>
                        <a:pt x="2064" y="1335"/>
                      </a:lnTo>
                      <a:lnTo>
                        <a:pt x="2024" y="1396"/>
                      </a:lnTo>
                      <a:lnTo>
                        <a:pt x="1971" y="1448"/>
                      </a:lnTo>
                      <a:lnTo>
                        <a:pt x="1910" y="1490"/>
                      </a:lnTo>
                      <a:lnTo>
                        <a:pt x="1841" y="1519"/>
                      </a:lnTo>
                      <a:lnTo>
                        <a:pt x="1766" y="1533"/>
                      </a:lnTo>
                      <a:lnTo>
                        <a:pt x="1727" y="1535"/>
                      </a:lnTo>
                      <a:lnTo>
                        <a:pt x="1727" y="1919"/>
                      </a:lnTo>
                      <a:lnTo>
                        <a:pt x="1796" y="1918"/>
                      </a:lnTo>
                      <a:lnTo>
                        <a:pt x="1929" y="1892"/>
                      </a:lnTo>
                      <a:lnTo>
                        <a:pt x="2053" y="1846"/>
                      </a:lnTo>
                      <a:lnTo>
                        <a:pt x="2165" y="1778"/>
                      </a:lnTo>
                      <a:lnTo>
                        <a:pt x="2217" y="1738"/>
                      </a:lnTo>
                      <a:lnTo>
                        <a:pt x="2266" y="1749"/>
                      </a:lnTo>
                      <a:lnTo>
                        <a:pt x="2359" y="1784"/>
                      </a:lnTo>
                      <a:lnTo>
                        <a:pt x="2444" y="1834"/>
                      </a:lnTo>
                      <a:lnTo>
                        <a:pt x="2519" y="1898"/>
                      </a:lnTo>
                      <a:lnTo>
                        <a:pt x="2583" y="1973"/>
                      </a:lnTo>
                      <a:lnTo>
                        <a:pt x="2631" y="2057"/>
                      </a:lnTo>
                      <a:lnTo>
                        <a:pt x="2667" y="2151"/>
                      </a:lnTo>
                      <a:lnTo>
                        <a:pt x="2685" y="2250"/>
                      </a:lnTo>
                      <a:lnTo>
                        <a:pt x="2686" y="230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" name="Freeform 7"/>
                <p:cNvSpPr>
                  <a:spLocks noEditPoints="1"/>
                </p:cNvSpPr>
                <p:nvPr/>
              </p:nvSpPr>
              <p:spPr bwMode="auto">
                <a:xfrm>
                  <a:off x="4107" y="-1019"/>
                  <a:ext cx="2943" cy="3968"/>
                </a:xfrm>
                <a:custGeom>
                  <a:avLst/>
                  <a:gdLst>
                    <a:gd name="T0" fmla="*/ 6813 w 8831"/>
                    <a:gd name="T1" fmla="*/ 706 h 11905"/>
                    <a:gd name="T2" fmla="*/ 5808 w 8831"/>
                    <a:gd name="T3" fmla="*/ 222 h 11905"/>
                    <a:gd name="T4" fmla="*/ 4708 w 8831"/>
                    <a:gd name="T5" fmla="*/ 9 h 11905"/>
                    <a:gd name="T6" fmla="*/ 4263 w 8831"/>
                    <a:gd name="T7" fmla="*/ 386 h 11905"/>
                    <a:gd name="T8" fmla="*/ 5292 w 8831"/>
                    <a:gd name="T9" fmla="*/ 478 h 11905"/>
                    <a:gd name="T10" fmla="*/ 6250 w 8831"/>
                    <a:gd name="T11" fmla="*/ 822 h 11905"/>
                    <a:gd name="T12" fmla="*/ 7099 w 8831"/>
                    <a:gd name="T13" fmla="*/ 1406 h 11905"/>
                    <a:gd name="T14" fmla="*/ 7661 w 8831"/>
                    <a:gd name="T15" fmla="*/ 2020 h 11905"/>
                    <a:gd name="T16" fmla="*/ 8159 w 8831"/>
                    <a:gd name="T17" fmla="*/ 2908 h 11905"/>
                    <a:gd name="T18" fmla="*/ 8415 w 8831"/>
                    <a:gd name="T19" fmla="*/ 3896 h 11905"/>
                    <a:gd name="T20" fmla="*/ 8431 w 8831"/>
                    <a:gd name="T21" fmla="*/ 4794 h 11905"/>
                    <a:gd name="T22" fmla="*/ 8129 w 8831"/>
                    <a:gd name="T23" fmla="*/ 5992 h 11905"/>
                    <a:gd name="T24" fmla="*/ 7482 w 8831"/>
                    <a:gd name="T25" fmla="*/ 7035 h 11905"/>
                    <a:gd name="T26" fmla="*/ 6642 w 8831"/>
                    <a:gd name="T27" fmla="*/ 7778 h 11905"/>
                    <a:gd name="T28" fmla="*/ 6076 w 8831"/>
                    <a:gd name="T29" fmla="*/ 8309 h 11905"/>
                    <a:gd name="T30" fmla="*/ 3051 w 8831"/>
                    <a:gd name="T31" fmla="*/ 8832 h 11905"/>
                    <a:gd name="T32" fmla="*/ 2637 w 8831"/>
                    <a:gd name="T33" fmla="*/ 8171 h 11905"/>
                    <a:gd name="T34" fmla="*/ 2070 w 8831"/>
                    <a:gd name="T35" fmla="*/ 7696 h 11905"/>
                    <a:gd name="T36" fmla="*/ 1162 w 8831"/>
                    <a:gd name="T37" fmla="*/ 6799 h 11905"/>
                    <a:gd name="T38" fmla="*/ 586 w 8831"/>
                    <a:gd name="T39" fmla="*/ 5681 h 11905"/>
                    <a:gd name="T40" fmla="*/ 384 w 8831"/>
                    <a:gd name="T41" fmla="*/ 4420 h 11905"/>
                    <a:gd name="T42" fmla="*/ 36 w 8831"/>
                    <a:gd name="T43" fmla="*/ 4986 h 11905"/>
                    <a:gd name="T44" fmla="*/ 426 w 8831"/>
                    <a:gd name="T45" fmla="*/ 6315 h 11905"/>
                    <a:gd name="T46" fmla="*/ 1208 w 8831"/>
                    <a:gd name="T47" fmla="*/ 7453 h 11905"/>
                    <a:gd name="T48" fmla="*/ 2018 w 8831"/>
                    <a:gd name="T49" fmla="*/ 8125 h 11905"/>
                    <a:gd name="T50" fmla="*/ 2463 w 8831"/>
                    <a:gd name="T51" fmla="*/ 8566 h 11905"/>
                    <a:gd name="T52" fmla="*/ 2112 w 8831"/>
                    <a:gd name="T53" fmla="*/ 9217 h 11905"/>
                    <a:gd name="T54" fmla="*/ 2496 w 8831"/>
                    <a:gd name="T55" fmla="*/ 9601 h 11905"/>
                    <a:gd name="T56" fmla="*/ 2889 w 8831"/>
                    <a:gd name="T57" fmla="*/ 10618 h 11905"/>
                    <a:gd name="T58" fmla="*/ 3015 w 8831"/>
                    <a:gd name="T59" fmla="*/ 10745 h 11905"/>
                    <a:gd name="T60" fmla="*/ 3277 w 8831"/>
                    <a:gd name="T61" fmla="*/ 10928 h 11905"/>
                    <a:gd name="T62" fmla="*/ 3493 w 8831"/>
                    <a:gd name="T63" fmla="*/ 11442 h 11905"/>
                    <a:gd name="T64" fmla="*/ 3917 w 8831"/>
                    <a:gd name="T65" fmla="*/ 11792 h 11905"/>
                    <a:gd name="T66" fmla="*/ 4416 w 8831"/>
                    <a:gd name="T67" fmla="*/ 11905 h 11905"/>
                    <a:gd name="T68" fmla="*/ 4915 w 8831"/>
                    <a:gd name="T69" fmla="*/ 11792 h 11905"/>
                    <a:gd name="T70" fmla="*/ 5340 w 8831"/>
                    <a:gd name="T71" fmla="*/ 11442 h 11905"/>
                    <a:gd name="T72" fmla="*/ 5554 w 8831"/>
                    <a:gd name="T73" fmla="*/ 10928 h 11905"/>
                    <a:gd name="T74" fmla="*/ 5817 w 8831"/>
                    <a:gd name="T75" fmla="*/ 10745 h 11905"/>
                    <a:gd name="T76" fmla="*/ 5943 w 8831"/>
                    <a:gd name="T77" fmla="*/ 10618 h 11905"/>
                    <a:gd name="T78" fmla="*/ 6336 w 8831"/>
                    <a:gd name="T79" fmla="*/ 9601 h 11905"/>
                    <a:gd name="T80" fmla="*/ 6719 w 8831"/>
                    <a:gd name="T81" fmla="*/ 9217 h 11905"/>
                    <a:gd name="T82" fmla="*/ 6359 w 8831"/>
                    <a:gd name="T83" fmla="*/ 8569 h 11905"/>
                    <a:gd name="T84" fmla="*/ 6801 w 8831"/>
                    <a:gd name="T85" fmla="*/ 8134 h 11905"/>
                    <a:gd name="T86" fmla="*/ 7592 w 8831"/>
                    <a:gd name="T87" fmla="*/ 7484 h 11905"/>
                    <a:gd name="T88" fmla="*/ 8369 w 8831"/>
                    <a:gd name="T89" fmla="*/ 6387 h 11905"/>
                    <a:gd name="T90" fmla="*/ 8778 w 8831"/>
                    <a:gd name="T91" fmla="*/ 5102 h 11905"/>
                    <a:gd name="T92" fmla="*/ 8818 w 8831"/>
                    <a:gd name="T93" fmla="*/ 4077 h 11905"/>
                    <a:gd name="T94" fmla="*/ 8590 w 8831"/>
                    <a:gd name="T95" fmla="*/ 2977 h 11905"/>
                    <a:gd name="T96" fmla="*/ 8094 w 8831"/>
                    <a:gd name="T97" fmla="*/ 1973 h 11905"/>
                    <a:gd name="T98" fmla="*/ 7439 w 8831"/>
                    <a:gd name="T99" fmla="*/ 1198 h 11905"/>
                    <a:gd name="T100" fmla="*/ 4152 w 8831"/>
                    <a:gd name="T101" fmla="*/ 11475 h 11905"/>
                    <a:gd name="T102" fmla="*/ 3848 w 8831"/>
                    <a:gd name="T103" fmla="*/ 11269 h 11905"/>
                    <a:gd name="T104" fmla="*/ 3673 w 8831"/>
                    <a:gd name="T105" fmla="*/ 10945 h 11905"/>
                    <a:gd name="T106" fmla="*/ 5183 w 8831"/>
                    <a:gd name="T107" fmla="*/ 10792 h 11905"/>
                    <a:gd name="T108" fmla="*/ 5074 w 8831"/>
                    <a:gd name="T109" fmla="*/ 11151 h 11905"/>
                    <a:gd name="T110" fmla="*/ 4814 w 8831"/>
                    <a:gd name="T111" fmla="*/ 11410 h 11905"/>
                    <a:gd name="T112" fmla="*/ 4456 w 8831"/>
                    <a:gd name="T113" fmla="*/ 11521 h 11905"/>
                    <a:gd name="T114" fmla="*/ 5567 w 8831"/>
                    <a:gd name="T115" fmla="*/ 9984 h 11905"/>
                    <a:gd name="T116" fmla="*/ 3206 w 8831"/>
                    <a:gd name="T117" fmla="*/ 9310 h 11905"/>
                    <a:gd name="T118" fmla="*/ 5582 w 8831"/>
                    <a:gd name="T119" fmla="*/ 9601 h 119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8831" h="11905">
                      <a:moveTo>
                        <a:pt x="7439" y="1198"/>
                      </a:moveTo>
                      <a:lnTo>
                        <a:pt x="7354" y="1119"/>
                      </a:lnTo>
                      <a:lnTo>
                        <a:pt x="7180" y="971"/>
                      </a:lnTo>
                      <a:lnTo>
                        <a:pt x="7000" y="832"/>
                      </a:lnTo>
                      <a:lnTo>
                        <a:pt x="6813" y="706"/>
                      </a:lnTo>
                      <a:lnTo>
                        <a:pt x="6621" y="588"/>
                      </a:lnTo>
                      <a:lnTo>
                        <a:pt x="6424" y="480"/>
                      </a:lnTo>
                      <a:lnTo>
                        <a:pt x="6223" y="383"/>
                      </a:lnTo>
                      <a:lnTo>
                        <a:pt x="6017" y="297"/>
                      </a:lnTo>
                      <a:lnTo>
                        <a:pt x="5808" y="222"/>
                      </a:lnTo>
                      <a:lnTo>
                        <a:pt x="5593" y="157"/>
                      </a:lnTo>
                      <a:lnTo>
                        <a:pt x="5376" y="102"/>
                      </a:lnTo>
                      <a:lnTo>
                        <a:pt x="5156" y="60"/>
                      </a:lnTo>
                      <a:lnTo>
                        <a:pt x="4933" y="29"/>
                      </a:lnTo>
                      <a:lnTo>
                        <a:pt x="4708" y="9"/>
                      </a:lnTo>
                      <a:lnTo>
                        <a:pt x="4479" y="0"/>
                      </a:lnTo>
                      <a:lnTo>
                        <a:pt x="4250" y="3"/>
                      </a:lnTo>
                      <a:lnTo>
                        <a:pt x="4135" y="9"/>
                      </a:lnTo>
                      <a:lnTo>
                        <a:pt x="4158" y="392"/>
                      </a:lnTo>
                      <a:lnTo>
                        <a:pt x="4263" y="386"/>
                      </a:lnTo>
                      <a:lnTo>
                        <a:pt x="4473" y="385"/>
                      </a:lnTo>
                      <a:lnTo>
                        <a:pt x="4682" y="392"/>
                      </a:lnTo>
                      <a:lnTo>
                        <a:pt x="4888" y="410"/>
                      </a:lnTo>
                      <a:lnTo>
                        <a:pt x="5091" y="439"/>
                      </a:lnTo>
                      <a:lnTo>
                        <a:pt x="5292" y="478"/>
                      </a:lnTo>
                      <a:lnTo>
                        <a:pt x="5491" y="527"/>
                      </a:lnTo>
                      <a:lnTo>
                        <a:pt x="5686" y="586"/>
                      </a:lnTo>
                      <a:lnTo>
                        <a:pt x="5878" y="655"/>
                      </a:lnTo>
                      <a:lnTo>
                        <a:pt x="6066" y="734"/>
                      </a:lnTo>
                      <a:lnTo>
                        <a:pt x="6250" y="822"/>
                      </a:lnTo>
                      <a:lnTo>
                        <a:pt x="6430" y="920"/>
                      </a:lnTo>
                      <a:lnTo>
                        <a:pt x="6604" y="1028"/>
                      </a:lnTo>
                      <a:lnTo>
                        <a:pt x="6774" y="1145"/>
                      </a:lnTo>
                      <a:lnTo>
                        <a:pt x="6940" y="1270"/>
                      </a:lnTo>
                      <a:lnTo>
                        <a:pt x="7099" y="1406"/>
                      </a:lnTo>
                      <a:lnTo>
                        <a:pt x="7176" y="1478"/>
                      </a:lnTo>
                      <a:lnTo>
                        <a:pt x="7252" y="1550"/>
                      </a:lnTo>
                      <a:lnTo>
                        <a:pt x="7397" y="1701"/>
                      </a:lnTo>
                      <a:lnTo>
                        <a:pt x="7534" y="1858"/>
                      </a:lnTo>
                      <a:lnTo>
                        <a:pt x="7661" y="2020"/>
                      </a:lnTo>
                      <a:lnTo>
                        <a:pt x="7779" y="2188"/>
                      </a:lnTo>
                      <a:lnTo>
                        <a:pt x="7888" y="2360"/>
                      </a:lnTo>
                      <a:lnTo>
                        <a:pt x="7988" y="2539"/>
                      </a:lnTo>
                      <a:lnTo>
                        <a:pt x="8078" y="2722"/>
                      </a:lnTo>
                      <a:lnTo>
                        <a:pt x="8159" y="2908"/>
                      </a:lnTo>
                      <a:lnTo>
                        <a:pt x="8230" y="3099"/>
                      </a:lnTo>
                      <a:lnTo>
                        <a:pt x="8292" y="3294"/>
                      </a:lnTo>
                      <a:lnTo>
                        <a:pt x="8342" y="3491"/>
                      </a:lnTo>
                      <a:lnTo>
                        <a:pt x="8384" y="3692"/>
                      </a:lnTo>
                      <a:lnTo>
                        <a:pt x="8415" y="3896"/>
                      </a:lnTo>
                      <a:lnTo>
                        <a:pt x="8435" y="4103"/>
                      </a:lnTo>
                      <a:lnTo>
                        <a:pt x="8447" y="4312"/>
                      </a:lnTo>
                      <a:lnTo>
                        <a:pt x="8447" y="4417"/>
                      </a:lnTo>
                      <a:lnTo>
                        <a:pt x="8446" y="4544"/>
                      </a:lnTo>
                      <a:lnTo>
                        <a:pt x="8431" y="4794"/>
                      </a:lnTo>
                      <a:lnTo>
                        <a:pt x="8400" y="5043"/>
                      </a:lnTo>
                      <a:lnTo>
                        <a:pt x="8353" y="5288"/>
                      </a:lnTo>
                      <a:lnTo>
                        <a:pt x="8293" y="5527"/>
                      </a:lnTo>
                      <a:lnTo>
                        <a:pt x="8218" y="5763"/>
                      </a:lnTo>
                      <a:lnTo>
                        <a:pt x="8129" y="5992"/>
                      </a:lnTo>
                      <a:lnTo>
                        <a:pt x="8025" y="6216"/>
                      </a:lnTo>
                      <a:lnTo>
                        <a:pt x="7909" y="6432"/>
                      </a:lnTo>
                      <a:lnTo>
                        <a:pt x="7779" y="6642"/>
                      </a:lnTo>
                      <a:lnTo>
                        <a:pt x="7638" y="6842"/>
                      </a:lnTo>
                      <a:lnTo>
                        <a:pt x="7482" y="7035"/>
                      </a:lnTo>
                      <a:lnTo>
                        <a:pt x="7315" y="7218"/>
                      </a:lnTo>
                      <a:lnTo>
                        <a:pt x="7137" y="7392"/>
                      </a:lnTo>
                      <a:lnTo>
                        <a:pt x="6947" y="7555"/>
                      </a:lnTo>
                      <a:lnTo>
                        <a:pt x="6747" y="7708"/>
                      </a:lnTo>
                      <a:lnTo>
                        <a:pt x="6642" y="7778"/>
                      </a:lnTo>
                      <a:lnTo>
                        <a:pt x="6568" y="7827"/>
                      </a:lnTo>
                      <a:lnTo>
                        <a:pt x="6431" y="7935"/>
                      </a:lnTo>
                      <a:lnTo>
                        <a:pt x="6303" y="8052"/>
                      </a:lnTo>
                      <a:lnTo>
                        <a:pt x="6184" y="8177"/>
                      </a:lnTo>
                      <a:lnTo>
                        <a:pt x="6076" y="8309"/>
                      </a:lnTo>
                      <a:lnTo>
                        <a:pt x="5976" y="8451"/>
                      </a:lnTo>
                      <a:lnTo>
                        <a:pt x="5887" y="8599"/>
                      </a:lnTo>
                      <a:lnTo>
                        <a:pt x="5808" y="8753"/>
                      </a:lnTo>
                      <a:lnTo>
                        <a:pt x="5773" y="8832"/>
                      </a:lnTo>
                      <a:lnTo>
                        <a:pt x="3051" y="8832"/>
                      </a:lnTo>
                      <a:lnTo>
                        <a:pt x="3016" y="8753"/>
                      </a:lnTo>
                      <a:lnTo>
                        <a:pt x="2936" y="8597"/>
                      </a:lnTo>
                      <a:lnTo>
                        <a:pt x="2846" y="8448"/>
                      </a:lnTo>
                      <a:lnTo>
                        <a:pt x="2747" y="8307"/>
                      </a:lnTo>
                      <a:lnTo>
                        <a:pt x="2637" y="8171"/>
                      </a:lnTo>
                      <a:lnTo>
                        <a:pt x="2518" y="8046"/>
                      </a:lnTo>
                      <a:lnTo>
                        <a:pt x="2390" y="7928"/>
                      </a:lnTo>
                      <a:lnTo>
                        <a:pt x="2252" y="7820"/>
                      </a:lnTo>
                      <a:lnTo>
                        <a:pt x="2180" y="7771"/>
                      </a:lnTo>
                      <a:lnTo>
                        <a:pt x="2070" y="7696"/>
                      </a:lnTo>
                      <a:lnTo>
                        <a:pt x="1864" y="7538"/>
                      </a:lnTo>
                      <a:lnTo>
                        <a:pt x="1670" y="7369"/>
                      </a:lnTo>
                      <a:lnTo>
                        <a:pt x="1487" y="7189"/>
                      </a:lnTo>
                      <a:lnTo>
                        <a:pt x="1317" y="6999"/>
                      </a:lnTo>
                      <a:lnTo>
                        <a:pt x="1162" y="6799"/>
                      </a:lnTo>
                      <a:lnTo>
                        <a:pt x="1018" y="6590"/>
                      </a:lnTo>
                      <a:lnTo>
                        <a:pt x="888" y="6374"/>
                      </a:lnTo>
                      <a:lnTo>
                        <a:pt x="773" y="6149"/>
                      </a:lnTo>
                      <a:lnTo>
                        <a:pt x="672" y="5919"/>
                      </a:lnTo>
                      <a:lnTo>
                        <a:pt x="586" y="5681"/>
                      </a:lnTo>
                      <a:lnTo>
                        <a:pt x="514" y="5438"/>
                      </a:lnTo>
                      <a:lnTo>
                        <a:pt x="458" y="5189"/>
                      </a:lnTo>
                      <a:lnTo>
                        <a:pt x="417" y="4935"/>
                      </a:lnTo>
                      <a:lnTo>
                        <a:pt x="393" y="4679"/>
                      </a:lnTo>
                      <a:lnTo>
                        <a:pt x="384" y="4420"/>
                      </a:lnTo>
                      <a:lnTo>
                        <a:pt x="387" y="4287"/>
                      </a:lnTo>
                      <a:lnTo>
                        <a:pt x="3" y="4276"/>
                      </a:lnTo>
                      <a:lnTo>
                        <a:pt x="0" y="4420"/>
                      </a:lnTo>
                      <a:lnTo>
                        <a:pt x="10" y="4705"/>
                      </a:lnTo>
                      <a:lnTo>
                        <a:pt x="36" y="4986"/>
                      </a:lnTo>
                      <a:lnTo>
                        <a:pt x="80" y="5262"/>
                      </a:lnTo>
                      <a:lnTo>
                        <a:pt x="142" y="5534"/>
                      </a:lnTo>
                      <a:lnTo>
                        <a:pt x="220" y="5801"/>
                      </a:lnTo>
                      <a:lnTo>
                        <a:pt x="315" y="6061"/>
                      </a:lnTo>
                      <a:lnTo>
                        <a:pt x="426" y="6315"/>
                      </a:lnTo>
                      <a:lnTo>
                        <a:pt x="553" y="6560"/>
                      </a:lnTo>
                      <a:lnTo>
                        <a:pt x="694" y="6797"/>
                      </a:lnTo>
                      <a:lnTo>
                        <a:pt x="851" y="7026"/>
                      </a:lnTo>
                      <a:lnTo>
                        <a:pt x="1022" y="7244"/>
                      </a:lnTo>
                      <a:lnTo>
                        <a:pt x="1208" y="7453"/>
                      </a:lnTo>
                      <a:lnTo>
                        <a:pt x="1408" y="7650"/>
                      </a:lnTo>
                      <a:lnTo>
                        <a:pt x="1621" y="7836"/>
                      </a:lnTo>
                      <a:lnTo>
                        <a:pt x="1847" y="8008"/>
                      </a:lnTo>
                      <a:lnTo>
                        <a:pt x="1967" y="8089"/>
                      </a:lnTo>
                      <a:lnTo>
                        <a:pt x="2018" y="8125"/>
                      </a:lnTo>
                      <a:lnTo>
                        <a:pt x="2119" y="8201"/>
                      </a:lnTo>
                      <a:lnTo>
                        <a:pt x="2214" y="8285"/>
                      </a:lnTo>
                      <a:lnTo>
                        <a:pt x="2302" y="8373"/>
                      </a:lnTo>
                      <a:lnTo>
                        <a:pt x="2386" y="8468"/>
                      </a:lnTo>
                      <a:lnTo>
                        <a:pt x="2463" y="8566"/>
                      </a:lnTo>
                      <a:lnTo>
                        <a:pt x="2535" y="8669"/>
                      </a:lnTo>
                      <a:lnTo>
                        <a:pt x="2600" y="8778"/>
                      </a:lnTo>
                      <a:lnTo>
                        <a:pt x="2630" y="8832"/>
                      </a:lnTo>
                      <a:lnTo>
                        <a:pt x="2112" y="8832"/>
                      </a:lnTo>
                      <a:lnTo>
                        <a:pt x="2112" y="9217"/>
                      </a:lnTo>
                      <a:lnTo>
                        <a:pt x="2783" y="9217"/>
                      </a:lnTo>
                      <a:lnTo>
                        <a:pt x="2810" y="9310"/>
                      </a:lnTo>
                      <a:lnTo>
                        <a:pt x="2852" y="9502"/>
                      </a:lnTo>
                      <a:lnTo>
                        <a:pt x="2865" y="9601"/>
                      </a:lnTo>
                      <a:lnTo>
                        <a:pt x="2496" y="9601"/>
                      </a:lnTo>
                      <a:lnTo>
                        <a:pt x="2496" y="9984"/>
                      </a:lnTo>
                      <a:lnTo>
                        <a:pt x="2881" y="9984"/>
                      </a:lnTo>
                      <a:lnTo>
                        <a:pt x="2881" y="10560"/>
                      </a:lnTo>
                      <a:lnTo>
                        <a:pt x="2881" y="10581"/>
                      </a:lnTo>
                      <a:lnTo>
                        <a:pt x="2889" y="10618"/>
                      </a:lnTo>
                      <a:lnTo>
                        <a:pt x="2904" y="10653"/>
                      </a:lnTo>
                      <a:lnTo>
                        <a:pt x="2924" y="10683"/>
                      </a:lnTo>
                      <a:lnTo>
                        <a:pt x="2950" y="10709"/>
                      </a:lnTo>
                      <a:lnTo>
                        <a:pt x="2980" y="10730"/>
                      </a:lnTo>
                      <a:lnTo>
                        <a:pt x="3015" y="10745"/>
                      </a:lnTo>
                      <a:lnTo>
                        <a:pt x="3052" y="10752"/>
                      </a:lnTo>
                      <a:lnTo>
                        <a:pt x="3072" y="10753"/>
                      </a:lnTo>
                      <a:lnTo>
                        <a:pt x="3264" y="10753"/>
                      </a:lnTo>
                      <a:lnTo>
                        <a:pt x="3265" y="10812"/>
                      </a:lnTo>
                      <a:lnTo>
                        <a:pt x="3277" y="10928"/>
                      </a:lnTo>
                      <a:lnTo>
                        <a:pt x="3300" y="11041"/>
                      </a:lnTo>
                      <a:lnTo>
                        <a:pt x="3334" y="11149"/>
                      </a:lnTo>
                      <a:lnTo>
                        <a:pt x="3378" y="11252"/>
                      </a:lnTo>
                      <a:lnTo>
                        <a:pt x="3431" y="11350"/>
                      </a:lnTo>
                      <a:lnTo>
                        <a:pt x="3493" y="11442"/>
                      </a:lnTo>
                      <a:lnTo>
                        <a:pt x="3563" y="11528"/>
                      </a:lnTo>
                      <a:lnTo>
                        <a:pt x="3642" y="11606"/>
                      </a:lnTo>
                      <a:lnTo>
                        <a:pt x="3727" y="11676"/>
                      </a:lnTo>
                      <a:lnTo>
                        <a:pt x="3820" y="11738"/>
                      </a:lnTo>
                      <a:lnTo>
                        <a:pt x="3917" y="11792"/>
                      </a:lnTo>
                      <a:lnTo>
                        <a:pt x="4020" y="11835"/>
                      </a:lnTo>
                      <a:lnTo>
                        <a:pt x="4129" y="11869"/>
                      </a:lnTo>
                      <a:lnTo>
                        <a:pt x="4241" y="11892"/>
                      </a:lnTo>
                      <a:lnTo>
                        <a:pt x="4357" y="11904"/>
                      </a:lnTo>
                      <a:lnTo>
                        <a:pt x="4416" y="11905"/>
                      </a:lnTo>
                      <a:lnTo>
                        <a:pt x="4476" y="11904"/>
                      </a:lnTo>
                      <a:lnTo>
                        <a:pt x="4591" y="11892"/>
                      </a:lnTo>
                      <a:lnTo>
                        <a:pt x="4704" y="11869"/>
                      </a:lnTo>
                      <a:lnTo>
                        <a:pt x="4812" y="11835"/>
                      </a:lnTo>
                      <a:lnTo>
                        <a:pt x="4915" y="11792"/>
                      </a:lnTo>
                      <a:lnTo>
                        <a:pt x="5013" y="11738"/>
                      </a:lnTo>
                      <a:lnTo>
                        <a:pt x="5105" y="11676"/>
                      </a:lnTo>
                      <a:lnTo>
                        <a:pt x="5190" y="11606"/>
                      </a:lnTo>
                      <a:lnTo>
                        <a:pt x="5269" y="11528"/>
                      </a:lnTo>
                      <a:lnTo>
                        <a:pt x="5340" y="11442"/>
                      </a:lnTo>
                      <a:lnTo>
                        <a:pt x="5402" y="11350"/>
                      </a:lnTo>
                      <a:lnTo>
                        <a:pt x="5455" y="11252"/>
                      </a:lnTo>
                      <a:lnTo>
                        <a:pt x="5498" y="11149"/>
                      </a:lnTo>
                      <a:lnTo>
                        <a:pt x="5531" y="11041"/>
                      </a:lnTo>
                      <a:lnTo>
                        <a:pt x="5554" y="10928"/>
                      </a:lnTo>
                      <a:lnTo>
                        <a:pt x="5567" y="10812"/>
                      </a:lnTo>
                      <a:lnTo>
                        <a:pt x="5567" y="10753"/>
                      </a:lnTo>
                      <a:lnTo>
                        <a:pt x="5760" y="10753"/>
                      </a:lnTo>
                      <a:lnTo>
                        <a:pt x="5779" y="10752"/>
                      </a:lnTo>
                      <a:lnTo>
                        <a:pt x="5817" y="10745"/>
                      </a:lnTo>
                      <a:lnTo>
                        <a:pt x="5851" y="10730"/>
                      </a:lnTo>
                      <a:lnTo>
                        <a:pt x="5883" y="10709"/>
                      </a:lnTo>
                      <a:lnTo>
                        <a:pt x="5909" y="10683"/>
                      </a:lnTo>
                      <a:lnTo>
                        <a:pt x="5929" y="10653"/>
                      </a:lnTo>
                      <a:lnTo>
                        <a:pt x="5943" y="10618"/>
                      </a:lnTo>
                      <a:lnTo>
                        <a:pt x="5952" y="10581"/>
                      </a:lnTo>
                      <a:lnTo>
                        <a:pt x="5952" y="10560"/>
                      </a:lnTo>
                      <a:lnTo>
                        <a:pt x="5952" y="9984"/>
                      </a:lnTo>
                      <a:lnTo>
                        <a:pt x="6336" y="9984"/>
                      </a:lnTo>
                      <a:lnTo>
                        <a:pt x="6336" y="9601"/>
                      </a:lnTo>
                      <a:lnTo>
                        <a:pt x="5965" y="9601"/>
                      </a:lnTo>
                      <a:lnTo>
                        <a:pt x="5978" y="9502"/>
                      </a:lnTo>
                      <a:lnTo>
                        <a:pt x="6017" y="9310"/>
                      </a:lnTo>
                      <a:lnTo>
                        <a:pt x="6043" y="9217"/>
                      </a:lnTo>
                      <a:lnTo>
                        <a:pt x="6719" y="9217"/>
                      </a:lnTo>
                      <a:lnTo>
                        <a:pt x="6719" y="8832"/>
                      </a:lnTo>
                      <a:lnTo>
                        <a:pt x="6194" y="8832"/>
                      </a:lnTo>
                      <a:lnTo>
                        <a:pt x="6224" y="8778"/>
                      </a:lnTo>
                      <a:lnTo>
                        <a:pt x="6287" y="8671"/>
                      </a:lnTo>
                      <a:lnTo>
                        <a:pt x="6359" y="8569"/>
                      </a:lnTo>
                      <a:lnTo>
                        <a:pt x="6436" y="8471"/>
                      </a:lnTo>
                      <a:lnTo>
                        <a:pt x="6518" y="8379"/>
                      </a:lnTo>
                      <a:lnTo>
                        <a:pt x="6607" y="8292"/>
                      </a:lnTo>
                      <a:lnTo>
                        <a:pt x="6701" y="8210"/>
                      </a:lnTo>
                      <a:lnTo>
                        <a:pt x="6801" y="8134"/>
                      </a:lnTo>
                      <a:lnTo>
                        <a:pt x="6853" y="8099"/>
                      </a:lnTo>
                      <a:lnTo>
                        <a:pt x="6968" y="8020"/>
                      </a:lnTo>
                      <a:lnTo>
                        <a:pt x="7189" y="7853"/>
                      </a:lnTo>
                      <a:lnTo>
                        <a:pt x="7397" y="7674"/>
                      </a:lnTo>
                      <a:lnTo>
                        <a:pt x="7592" y="7484"/>
                      </a:lnTo>
                      <a:lnTo>
                        <a:pt x="7775" y="7284"/>
                      </a:lnTo>
                      <a:lnTo>
                        <a:pt x="7945" y="7072"/>
                      </a:lnTo>
                      <a:lnTo>
                        <a:pt x="8100" y="6854"/>
                      </a:lnTo>
                      <a:lnTo>
                        <a:pt x="8243" y="6625"/>
                      </a:lnTo>
                      <a:lnTo>
                        <a:pt x="8369" y="6387"/>
                      </a:lnTo>
                      <a:lnTo>
                        <a:pt x="8482" y="6142"/>
                      </a:lnTo>
                      <a:lnTo>
                        <a:pt x="8579" y="5892"/>
                      </a:lnTo>
                      <a:lnTo>
                        <a:pt x="8662" y="5634"/>
                      </a:lnTo>
                      <a:lnTo>
                        <a:pt x="8728" y="5370"/>
                      </a:lnTo>
                      <a:lnTo>
                        <a:pt x="8778" y="5102"/>
                      </a:lnTo>
                      <a:lnTo>
                        <a:pt x="8813" y="4830"/>
                      </a:lnTo>
                      <a:lnTo>
                        <a:pt x="8830" y="4555"/>
                      </a:lnTo>
                      <a:lnTo>
                        <a:pt x="8831" y="4417"/>
                      </a:lnTo>
                      <a:lnTo>
                        <a:pt x="8830" y="4303"/>
                      </a:lnTo>
                      <a:lnTo>
                        <a:pt x="8818" y="4077"/>
                      </a:lnTo>
                      <a:lnTo>
                        <a:pt x="8795" y="3851"/>
                      </a:lnTo>
                      <a:lnTo>
                        <a:pt x="8761" y="3629"/>
                      </a:lnTo>
                      <a:lnTo>
                        <a:pt x="8715" y="3409"/>
                      </a:lnTo>
                      <a:lnTo>
                        <a:pt x="8657" y="3191"/>
                      </a:lnTo>
                      <a:lnTo>
                        <a:pt x="8590" y="2977"/>
                      </a:lnTo>
                      <a:lnTo>
                        <a:pt x="8510" y="2766"/>
                      </a:lnTo>
                      <a:lnTo>
                        <a:pt x="8421" y="2561"/>
                      </a:lnTo>
                      <a:lnTo>
                        <a:pt x="8322" y="2360"/>
                      </a:lnTo>
                      <a:lnTo>
                        <a:pt x="8212" y="2164"/>
                      </a:lnTo>
                      <a:lnTo>
                        <a:pt x="8094" y="1973"/>
                      </a:lnTo>
                      <a:lnTo>
                        <a:pt x="7965" y="1789"/>
                      </a:lnTo>
                      <a:lnTo>
                        <a:pt x="7826" y="1611"/>
                      </a:lnTo>
                      <a:lnTo>
                        <a:pt x="7678" y="1440"/>
                      </a:lnTo>
                      <a:lnTo>
                        <a:pt x="7521" y="1276"/>
                      </a:lnTo>
                      <a:lnTo>
                        <a:pt x="7439" y="1198"/>
                      </a:lnTo>
                      <a:close/>
                      <a:moveTo>
                        <a:pt x="4416" y="11521"/>
                      </a:moveTo>
                      <a:lnTo>
                        <a:pt x="4377" y="11521"/>
                      </a:lnTo>
                      <a:lnTo>
                        <a:pt x="4299" y="11512"/>
                      </a:lnTo>
                      <a:lnTo>
                        <a:pt x="4224" y="11496"/>
                      </a:lnTo>
                      <a:lnTo>
                        <a:pt x="4152" y="11475"/>
                      </a:lnTo>
                      <a:lnTo>
                        <a:pt x="4083" y="11446"/>
                      </a:lnTo>
                      <a:lnTo>
                        <a:pt x="4018" y="11410"/>
                      </a:lnTo>
                      <a:lnTo>
                        <a:pt x="3956" y="11368"/>
                      </a:lnTo>
                      <a:lnTo>
                        <a:pt x="3900" y="11321"/>
                      </a:lnTo>
                      <a:lnTo>
                        <a:pt x="3848" y="11269"/>
                      </a:lnTo>
                      <a:lnTo>
                        <a:pt x="3801" y="11213"/>
                      </a:lnTo>
                      <a:lnTo>
                        <a:pt x="3759" y="11151"/>
                      </a:lnTo>
                      <a:lnTo>
                        <a:pt x="3725" y="11086"/>
                      </a:lnTo>
                      <a:lnTo>
                        <a:pt x="3694" y="11017"/>
                      </a:lnTo>
                      <a:lnTo>
                        <a:pt x="3673" y="10945"/>
                      </a:lnTo>
                      <a:lnTo>
                        <a:pt x="3657" y="10870"/>
                      </a:lnTo>
                      <a:lnTo>
                        <a:pt x="3650" y="10792"/>
                      </a:lnTo>
                      <a:lnTo>
                        <a:pt x="3648" y="10753"/>
                      </a:lnTo>
                      <a:lnTo>
                        <a:pt x="5184" y="10753"/>
                      </a:lnTo>
                      <a:lnTo>
                        <a:pt x="5183" y="10792"/>
                      </a:lnTo>
                      <a:lnTo>
                        <a:pt x="5176" y="10870"/>
                      </a:lnTo>
                      <a:lnTo>
                        <a:pt x="5160" y="10945"/>
                      </a:lnTo>
                      <a:lnTo>
                        <a:pt x="5138" y="11017"/>
                      </a:lnTo>
                      <a:lnTo>
                        <a:pt x="5108" y="11086"/>
                      </a:lnTo>
                      <a:lnTo>
                        <a:pt x="5074" y="11151"/>
                      </a:lnTo>
                      <a:lnTo>
                        <a:pt x="5032" y="11213"/>
                      </a:lnTo>
                      <a:lnTo>
                        <a:pt x="4984" y="11269"/>
                      </a:lnTo>
                      <a:lnTo>
                        <a:pt x="4933" y="11321"/>
                      </a:lnTo>
                      <a:lnTo>
                        <a:pt x="4875" y="11368"/>
                      </a:lnTo>
                      <a:lnTo>
                        <a:pt x="4814" y="11410"/>
                      </a:lnTo>
                      <a:lnTo>
                        <a:pt x="4750" y="11446"/>
                      </a:lnTo>
                      <a:lnTo>
                        <a:pt x="4681" y="11475"/>
                      </a:lnTo>
                      <a:lnTo>
                        <a:pt x="4609" y="11496"/>
                      </a:lnTo>
                      <a:lnTo>
                        <a:pt x="4534" y="11512"/>
                      </a:lnTo>
                      <a:lnTo>
                        <a:pt x="4456" y="11521"/>
                      </a:lnTo>
                      <a:lnTo>
                        <a:pt x="4416" y="11521"/>
                      </a:lnTo>
                      <a:close/>
                      <a:moveTo>
                        <a:pt x="5567" y="10369"/>
                      </a:moveTo>
                      <a:lnTo>
                        <a:pt x="3264" y="10369"/>
                      </a:lnTo>
                      <a:lnTo>
                        <a:pt x="3264" y="9984"/>
                      </a:lnTo>
                      <a:lnTo>
                        <a:pt x="5567" y="9984"/>
                      </a:lnTo>
                      <a:lnTo>
                        <a:pt x="5567" y="10369"/>
                      </a:lnTo>
                      <a:close/>
                      <a:moveTo>
                        <a:pt x="5582" y="9601"/>
                      </a:moveTo>
                      <a:lnTo>
                        <a:pt x="3249" y="9601"/>
                      </a:lnTo>
                      <a:lnTo>
                        <a:pt x="3238" y="9503"/>
                      </a:lnTo>
                      <a:lnTo>
                        <a:pt x="3206" y="9310"/>
                      </a:lnTo>
                      <a:lnTo>
                        <a:pt x="3185" y="9217"/>
                      </a:lnTo>
                      <a:lnTo>
                        <a:pt x="5641" y="9217"/>
                      </a:lnTo>
                      <a:lnTo>
                        <a:pt x="5621" y="9310"/>
                      </a:lnTo>
                      <a:lnTo>
                        <a:pt x="5590" y="9503"/>
                      </a:lnTo>
                      <a:lnTo>
                        <a:pt x="5582" y="96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58" name="직선 연결선 57"/>
              <p:cNvCxnSpPr/>
              <p:nvPr/>
            </p:nvCxnSpPr>
            <p:spPr>
              <a:xfrm flipH="1">
                <a:off x="8982543" y="743627"/>
                <a:ext cx="0" cy="73023"/>
              </a:xfrm>
              <a:prstGeom prst="line">
                <a:avLst/>
              </a:prstGeom>
              <a:ln w="349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 rot="1800000" flipH="1">
                <a:off x="9228570" y="822839"/>
                <a:ext cx="0" cy="73023"/>
              </a:xfrm>
              <a:prstGeom prst="line">
                <a:avLst/>
              </a:prstGeom>
              <a:ln w="349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 rot="3600000" flipH="1">
                <a:off x="9367057" y="990893"/>
                <a:ext cx="0" cy="73023"/>
              </a:xfrm>
              <a:prstGeom prst="line">
                <a:avLst/>
              </a:prstGeom>
              <a:ln w="349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 rot="5400000" flipH="1">
                <a:off x="9380585" y="1221445"/>
                <a:ext cx="0" cy="73023"/>
              </a:xfrm>
              <a:prstGeom prst="line">
                <a:avLst/>
              </a:prstGeom>
              <a:ln w="349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그룹 69"/>
              <p:cNvGrpSpPr/>
              <p:nvPr/>
            </p:nvGrpSpPr>
            <p:grpSpPr>
              <a:xfrm flipH="1">
                <a:off x="8540560" y="822839"/>
                <a:ext cx="188527" cy="435117"/>
                <a:chOff x="10502710" y="1039006"/>
                <a:chExt cx="415863" cy="959805"/>
              </a:xfrm>
            </p:grpSpPr>
            <p:cxnSp>
              <p:nvCxnSpPr>
                <p:cNvPr id="67" name="직선 연결선 66"/>
                <p:cNvCxnSpPr/>
                <p:nvPr/>
              </p:nvCxnSpPr>
              <p:spPr>
                <a:xfrm rot="1800000" flipH="1">
                  <a:off x="10502710" y="1039006"/>
                  <a:ext cx="1" cy="161078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/>
                <p:cNvCxnSpPr/>
                <p:nvPr/>
              </p:nvCxnSpPr>
              <p:spPr>
                <a:xfrm rot="3600000" flipH="1">
                  <a:off x="10808192" y="1409708"/>
                  <a:ext cx="1" cy="161078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/>
                <p:cNvCxnSpPr/>
                <p:nvPr/>
              </p:nvCxnSpPr>
              <p:spPr>
                <a:xfrm rot="5400000" flipH="1">
                  <a:off x="10838033" y="1918272"/>
                  <a:ext cx="1" cy="161078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" name="꺾인 연결선 6"/>
            <p:cNvCxnSpPr>
              <a:stCxn id="10" idx="33"/>
            </p:cNvCxnSpPr>
            <p:nvPr/>
          </p:nvCxnSpPr>
          <p:spPr>
            <a:xfrm flipH="1">
              <a:off x="587571" y="1101899"/>
              <a:ext cx="10768684" cy="5441776"/>
            </a:xfrm>
            <a:prstGeom prst="bentConnector4">
              <a:avLst>
                <a:gd name="adj1" fmla="val 0"/>
                <a:gd name="adj2" fmla="val 4666"/>
              </a:avLst>
            </a:prstGeom>
            <a:ln w="25400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87571" y="6534150"/>
              <a:ext cx="10800000" cy="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prstClr val="white"/>
                </a:solidFill>
              </a:rPr>
              <a:t>기능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4998766" y="5761859"/>
            <a:ext cx="536224" cy="536224"/>
            <a:chOff x="2104620" y="4162776"/>
            <a:chExt cx="536224" cy="536224"/>
          </a:xfrm>
        </p:grpSpPr>
        <p:sp>
          <p:nvSpPr>
            <p:cNvPr id="160" name="타원 159"/>
            <p:cNvSpPr/>
            <p:nvPr/>
          </p:nvSpPr>
          <p:spPr>
            <a:xfrm>
              <a:off x="2104620" y="4162776"/>
              <a:ext cx="536224" cy="536224"/>
            </a:xfrm>
            <a:prstGeom prst="ellipse">
              <a:avLst/>
            </a:prstGeom>
            <a:solidFill>
              <a:srgbClr val="62AEC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1" name="그룹 160"/>
            <p:cNvGrpSpPr/>
            <p:nvPr/>
          </p:nvGrpSpPr>
          <p:grpSpPr>
            <a:xfrm flipH="1">
              <a:off x="2256695" y="4288341"/>
              <a:ext cx="219494" cy="243283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162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3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5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145218" y="1589102"/>
            <a:ext cx="318708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회</a:t>
            </a:r>
            <a:r>
              <a:rPr lang="ko-KR" altLang="en-US" sz="2000" b="1" dirty="0">
                <a:solidFill>
                  <a:schemeClr val="bg1"/>
                </a:solidFill>
              </a:rPr>
              <a:t>당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당첨번호 조회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endParaRPr lang="en-US" altLang="ko-KR" sz="2000" b="1" dirty="0" smtClean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회당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1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등 당첨금액 조회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회당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1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등 당첨자 수 조회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회당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총 판매액 조회 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endParaRPr lang="en-US" altLang="ko-KR" sz="2000" b="1" dirty="0" smtClean="0">
              <a:solidFill>
                <a:schemeClr val="bg1"/>
              </a:solidFill>
            </a:endParaRPr>
          </a:p>
          <a:p>
            <a:r>
              <a:rPr lang="ko-KR" altLang="en-US" sz="2000" b="1" dirty="0" smtClean="0">
                <a:solidFill>
                  <a:schemeClr val="bg1"/>
                </a:solidFill>
              </a:rPr>
              <a:t>수동 직접 입력 비교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 smtClean="0">
                <a:solidFill>
                  <a:schemeClr val="bg1"/>
                </a:solidFill>
              </a:rPr>
              <a:t>자동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랜덤 번호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)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7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개 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1" y="178828"/>
            <a:ext cx="11191725" cy="6380900"/>
            <a:chOff x="587571" y="162775"/>
            <a:chExt cx="11191725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97412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prstClr val="white"/>
                </a:solidFill>
              </a:rPr>
              <a:t>개발환경 및 배포환경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6201" y="1821687"/>
            <a:ext cx="41360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chemeClr val="bg1"/>
                </a:solidFill>
              </a:rPr>
              <a:t>Java Eclipse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b="1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chemeClr val="bg1"/>
                </a:solidFill>
              </a:rPr>
              <a:t>Json-simple-1.1.1.jar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b="1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solidFill>
                  <a:schemeClr val="bg1"/>
                </a:solidFill>
              </a:rPr>
              <a:t>개발 기간 </a:t>
            </a:r>
            <a:r>
              <a:rPr lang="en-US" altLang="ko-KR" b="1" dirty="0" smtClean="0">
                <a:solidFill>
                  <a:schemeClr val="bg1"/>
                </a:solidFill>
              </a:rPr>
              <a:t>– 2020.02 ~ 2020.02.12</a:t>
            </a:r>
          </a:p>
        </p:txBody>
      </p:sp>
    </p:spTree>
    <p:extLst>
      <p:ext uri="{BB962C8B-B14F-4D97-AF65-F5344CB8AC3E}">
        <p14:creationId xmlns:p14="http://schemas.microsoft.com/office/powerpoint/2010/main" val="172461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1" y="178828"/>
            <a:ext cx="11191725" cy="6427383"/>
            <a:chOff x="587571" y="162775"/>
            <a:chExt cx="11191725" cy="6427383"/>
          </a:xfrm>
        </p:grpSpPr>
        <p:sp>
          <p:nvSpPr>
            <p:cNvPr id="39" name="직사각형 38"/>
            <p:cNvSpPr/>
            <p:nvPr/>
          </p:nvSpPr>
          <p:spPr>
            <a:xfrm>
              <a:off x="597412" y="1399033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3186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kern="0" dirty="0" smtClean="0">
                <a:solidFill>
                  <a:prstClr val="white"/>
                </a:solidFill>
              </a:rPr>
              <a:t>프로젝트 구성 및 동작원리</a:t>
            </a:r>
            <a:endParaRPr lang="ko-KR" altLang="en-US" sz="3600" kern="0" dirty="0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5218" y="1749810"/>
            <a:ext cx="9946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서버와 웹 응용 프로그램간에 데이터를 전송하는데 사용되는 텍스트 기반의 개방형 표준 형식의 </a:t>
            </a:r>
            <a:r>
              <a:rPr lang="en-US" altLang="ko-KR" sz="2000" b="1" dirty="0" err="1" smtClean="0">
                <a:solidFill>
                  <a:schemeClr val="bg1"/>
                </a:solidFill>
              </a:rPr>
              <a:t>json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파일을 통해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URL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을 호출하는 방식으로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회차번호를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입력하면 함수의 값들을 받아와서 출력한다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.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73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1" y="178828"/>
            <a:ext cx="11191725" cy="6427383"/>
            <a:chOff x="587571" y="162775"/>
            <a:chExt cx="11191725" cy="6427383"/>
          </a:xfrm>
        </p:grpSpPr>
        <p:sp>
          <p:nvSpPr>
            <p:cNvPr id="39" name="직사각형 38"/>
            <p:cNvSpPr/>
            <p:nvPr/>
          </p:nvSpPr>
          <p:spPr>
            <a:xfrm>
              <a:off x="597412" y="1399033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prstClr val="white"/>
                </a:solidFill>
              </a:rPr>
              <a:t>전체구조 흐름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932157" y="4916170"/>
            <a:ext cx="1100830" cy="1129523"/>
          </a:xfrm>
          <a:prstGeom prst="roundRect">
            <a:avLst/>
          </a:prstGeom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수동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입</a:t>
            </a:r>
            <a:r>
              <a:rPr lang="ko-KR" altLang="en-US" dirty="0">
                <a:solidFill>
                  <a:schemeClr val="bg1"/>
                </a:solidFill>
              </a:rPr>
              <a:t>력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21007" y="4916169"/>
            <a:ext cx="1100830" cy="1129523"/>
          </a:xfrm>
          <a:prstGeom prst="roundRect">
            <a:avLst/>
          </a:prstGeom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추첨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번호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출</a:t>
            </a:r>
            <a:r>
              <a:rPr lang="ko-KR" altLang="en-US" dirty="0">
                <a:solidFill>
                  <a:schemeClr val="bg1"/>
                </a:solidFill>
              </a:rPr>
              <a:t>력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127866" y="4916169"/>
            <a:ext cx="1100830" cy="1129523"/>
          </a:xfrm>
          <a:prstGeom prst="roundRect">
            <a:avLst/>
          </a:prstGeom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비교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932157" y="2528077"/>
            <a:ext cx="1100830" cy="1129523"/>
          </a:xfrm>
          <a:prstGeom prst="roundRect">
            <a:avLst/>
          </a:prstGeom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회차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번호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입</a:t>
            </a:r>
            <a:r>
              <a:rPr lang="ko-KR" altLang="en-US" dirty="0">
                <a:solidFill>
                  <a:schemeClr val="bg1"/>
                </a:solidFill>
              </a:rPr>
              <a:t>력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21007" y="2528076"/>
            <a:ext cx="1100830" cy="1129523"/>
          </a:xfrm>
          <a:prstGeom prst="roundRect">
            <a:avLst/>
          </a:prstGeom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조회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127866" y="2528076"/>
            <a:ext cx="1100830" cy="1129523"/>
          </a:xfrm>
          <a:prstGeom prst="roundRect">
            <a:avLst/>
          </a:prstGeom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당첨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번호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출</a:t>
            </a:r>
            <a:r>
              <a:rPr lang="ko-KR" altLang="en-US" dirty="0">
                <a:solidFill>
                  <a:schemeClr val="bg1"/>
                </a:solidFill>
              </a:rPr>
              <a:t>력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2157" y="1816352"/>
            <a:ext cx="307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로또</a:t>
            </a:r>
            <a:r>
              <a:rPr lang="ko-KR" altLang="en-US" b="1" dirty="0" smtClean="0">
                <a:solidFill>
                  <a:schemeClr val="bg1"/>
                </a:solidFill>
              </a:rPr>
              <a:t> 번호 조회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32157" y="4222200"/>
            <a:ext cx="307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수</a:t>
            </a:r>
            <a:r>
              <a:rPr lang="ko-KR" altLang="en-US" b="1" dirty="0">
                <a:solidFill>
                  <a:schemeClr val="bg1"/>
                </a:solidFill>
              </a:rPr>
              <a:t>동</a:t>
            </a:r>
            <a:r>
              <a:rPr lang="ko-KR" altLang="en-US" b="1" dirty="0" smtClean="0">
                <a:solidFill>
                  <a:schemeClr val="bg1"/>
                </a:solidFill>
              </a:rPr>
              <a:t> 번호 입</a:t>
            </a:r>
            <a:r>
              <a:rPr lang="ko-KR" altLang="en-US" b="1" dirty="0">
                <a:solidFill>
                  <a:schemeClr val="bg1"/>
                </a:solidFill>
              </a:rPr>
              <a:t>력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187737" y="2528076"/>
            <a:ext cx="1100830" cy="1129523"/>
          </a:xfrm>
          <a:prstGeom prst="roundRect">
            <a:avLst/>
          </a:prstGeom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자동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선택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776587" y="2528075"/>
            <a:ext cx="1100830" cy="1129523"/>
          </a:xfrm>
          <a:prstGeom prst="roundRect">
            <a:avLst/>
          </a:prstGeom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중복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체</a:t>
            </a:r>
            <a:r>
              <a:rPr lang="ko-KR" altLang="en-US" dirty="0">
                <a:solidFill>
                  <a:schemeClr val="bg1"/>
                </a:solidFill>
              </a:rPr>
              <a:t>크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9383446" y="2528075"/>
            <a:ext cx="1100830" cy="1129523"/>
          </a:xfrm>
          <a:prstGeom prst="roundRect">
            <a:avLst/>
          </a:prstGeom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추첨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번호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출력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87737" y="1834106"/>
            <a:ext cx="307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랜덤 번호 받기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50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1" y="178828"/>
            <a:ext cx="11191725" cy="6427383"/>
            <a:chOff x="587571" y="162775"/>
            <a:chExt cx="11191725" cy="6427383"/>
          </a:xfrm>
        </p:grpSpPr>
        <p:sp>
          <p:nvSpPr>
            <p:cNvPr id="39" name="직사각형 38"/>
            <p:cNvSpPr/>
            <p:nvPr/>
          </p:nvSpPr>
          <p:spPr>
            <a:xfrm>
              <a:off x="597412" y="1399033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prstClr val="white"/>
                </a:solidFill>
              </a:rPr>
              <a:t>소스 코드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59714" y="273294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9717" y="1575689"/>
            <a:ext cx="413187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arenR"/>
            </a:pPr>
            <a:r>
              <a:rPr lang="en-US" altLang="ko-KR" sz="3600" b="1" dirty="0" smtClean="0">
                <a:solidFill>
                  <a:schemeClr val="bg1"/>
                </a:solidFill>
              </a:rPr>
              <a:t>JSON Reader</a:t>
            </a:r>
          </a:p>
          <a:p>
            <a:pPr marL="742950" indent="-742950">
              <a:buFont typeface="+mj-lt"/>
              <a:buAutoNum type="arabicParenR"/>
            </a:pPr>
            <a:endParaRPr lang="en-US" altLang="ko-KR" sz="3600" b="1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arenR"/>
            </a:pPr>
            <a:r>
              <a:rPr lang="ko-KR" altLang="en-US" sz="3600" b="1" dirty="0" smtClean="0">
                <a:solidFill>
                  <a:schemeClr val="bg1"/>
                </a:solidFill>
              </a:rPr>
              <a:t>조회</a:t>
            </a:r>
            <a:endParaRPr lang="en-US" altLang="ko-KR" sz="3600" b="1" dirty="0" smtClean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arenR"/>
            </a:pPr>
            <a:endParaRPr lang="en-US" altLang="ko-KR" sz="3600" b="1" dirty="0" smtClean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arenR"/>
            </a:pPr>
            <a:r>
              <a:rPr lang="ko-KR" altLang="en-US" sz="3600" b="1" dirty="0" smtClean="0">
                <a:solidFill>
                  <a:schemeClr val="bg1"/>
                </a:solidFill>
              </a:rPr>
              <a:t>수동 번호</a:t>
            </a:r>
            <a:endParaRPr lang="en-US" altLang="ko-KR" sz="3600" b="1" dirty="0" smtClean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arenR"/>
            </a:pPr>
            <a:endParaRPr lang="en-US" altLang="ko-KR" sz="3600" b="1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arenR"/>
            </a:pPr>
            <a:r>
              <a:rPr lang="ko-KR" altLang="en-US" sz="3600" b="1" dirty="0" smtClean="0">
                <a:solidFill>
                  <a:schemeClr val="bg1"/>
                </a:solidFill>
              </a:rPr>
              <a:t>랜덤 번호</a:t>
            </a:r>
            <a:endParaRPr lang="en-US" altLang="ko-KR" sz="3600" b="1" dirty="0" smtClean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arenR"/>
            </a:pPr>
            <a:endParaRPr lang="en-US" altLang="ko-KR" sz="3600" b="1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arenR"/>
            </a:pPr>
            <a:r>
              <a:rPr lang="ko-KR" altLang="en-US" sz="3600" b="1" dirty="0" smtClean="0">
                <a:solidFill>
                  <a:schemeClr val="bg1"/>
                </a:solidFill>
              </a:rPr>
              <a:t>이벤트</a:t>
            </a:r>
            <a:endParaRPr lang="en-US" altLang="ko-KR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41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1" y="250477"/>
            <a:ext cx="11191725" cy="6427383"/>
            <a:chOff x="587571" y="162775"/>
            <a:chExt cx="11191725" cy="6427383"/>
          </a:xfrm>
        </p:grpSpPr>
        <p:sp>
          <p:nvSpPr>
            <p:cNvPr id="39" name="직사각형 38"/>
            <p:cNvSpPr/>
            <p:nvPr/>
          </p:nvSpPr>
          <p:spPr>
            <a:xfrm>
              <a:off x="597412" y="1399033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prstClr val="white"/>
                </a:solidFill>
              </a:rPr>
              <a:t>소스 코드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59714" y="273294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9717" y="1575689"/>
            <a:ext cx="1019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깃허브</a:t>
            </a:r>
            <a:r>
              <a:rPr lang="en-US" altLang="ko-KR" b="1" dirty="0" smtClean="0">
                <a:solidFill>
                  <a:schemeClr val="bg1"/>
                </a:solidFill>
              </a:rPr>
              <a:t>:</a:t>
            </a:r>
            <a:r>
              <a:rPr lang="en-US" altLang="ko-KR" dirty="0">
                <a:hlinkClick r:id="rId2"/>
              </a:rPr>
              <a:t>https://github.com/</a:t>
            </a:r>
            <a:r>
              <a:rPr lang="en-US" altLang="ko-KR" dirty="0" err="1">
                <a:hlinkClick r:id="rId2"/>
              </a:rPr>
              <a:t>leehyundeok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leeyhyundeokLotto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26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1" y="178828"/>
            <a:ext cx="11191725" cy="6427383"/>
            <a:chOff x="587571" y="162775"/>
            <a:chExt cx="11191725" cy="6427383"/>
          </a:xfrm>
        </p:grpSpPr>
        <p:sp>
          <p:nvSpPr>
            <p:cNvPr id="39" name="직사각형 38"/>
            <p:cNvSpPr/>
            <p:nvPr/>
          </p:nvSpPr>
          <p:spPr>
            <a:xfrm>
              <a:off x="597412" y="1399033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prstClr val="white"/>
                </a:solidFill>
              </a:rPr>
              <a:t>소스 코드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59714" y="273294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9717" y="1575689"/>
            <a:ext cx="413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altLang="ko-KR" sz="3600" b="1" dirty="0" smtClean="0">
                <a:solidFill>
                  <a:schemeClr val="bg1"/>
                </a:solidFill>
              </a:rPr>
              <a:t>JSON Reader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31" y="2409782"/>
            <a:ext cx="682942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83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393</Words>
  <Application>Microsoft Office PowerPoint</Application>
  <PresentationFormat>사용자 지정</PresentationFormat>
  <Paragraphs>144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KB</cp:lastModifiedBy>
  <cp:revision>90</cp:revision>
  <dcterms:created xsi:type="dcterms:W3CDTF">2020-03-12T04:15:58Z</dcterms:created>
  <dcterms:modified xsi:type="dcterms:W3CDTF">2020-06-04T05:15:01Z</dcterms:modified>
</cp:coreProperties>
</file>