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86" r:id="rId7"/>
    <p:sldId id="276" r:id="rId8"/>
    <p:sldId id="277" r:id="rId9"/>
    <p:sldId id="279" r:id="rId10"/>
    <p:sldId id="264" r:id="rId11"/>
    <p:sldId id="285" r:id="rId12"/>
    <p:sldId id="281" r:id="rId13"/>
    <p:sldId id="308" r:id="rId14"/>
    <p:sldId id="309" r:id="rId15"/>
    <p:sldId id="267" r:id="rId16"/>
    <p:sldId id="311" r:id="rId17"/>
    <p:sldId id="310" r:id="rId18"/>
    <p:sldId id="312" r:id="rId19"/>
    <p:sldId id="307" r:id="rId20"/>
    <p:sldId id="266" r:id="rId21"/>
    <p:sldId id="313" r:id="rId22"/>
    <p:sldId id="317" r:id="rId23"/>
    <p:sldId id="318" r:id="rId24"/>
    <p:sldId id="282" r:id="rId25"/>
    <p:sldId id="314" r:id="rId26"/>
    <p:sldId id="283" r:id="rId27"/>
    <p:sldId id="284" r:id="rId28"/>
    <p:sldId id="261" r:id="rId29"/>
    <p:sldId id="262" r:id="rId30"/>
    <p:sldId id="263" r:id="rId31"/>
    <p:sldId id="287" r:id="rId32"/>
    <p:sldId id="290" r:id="rId33"/>
    <p:sldId id="291" r:id="rId34"/>
    <p:sldId id="292" r:id="rId35"/>
    <p:sldId id="294" r:id="rId36"/>
    <p:sldId id="305" r:id="rId37"/>
    <p:sldId id="293" r:id="rId38"/>
    <p:sldId id="295" r:id="rId39"/>
    <p:sldId id="306" r:id="rId40"/>
    <p:sldId id="296" r:id="rId41"/>
    <p:sldId id="297" r:id="rId42"/>
    <p:sldId id="298" r:id="rId43"/>
    <p:sldId id="299" r:id="rId44"/>
    <p:sldId id="301" r:id="rId45"/>
    <p:sldId id="300" r:id="rId46"/>
    <p:sldId id="303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D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1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8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0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62BB-A1E1-4514-8018-1567D372B02B}" type="datetimeFigureOut">
              <a:rPr lang="ko-KR" altLang="en-US" smtClean="0"/>
              <a:t>2017. 2. 20.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433" t="17127" r="12952"/>
          <a:stretch/>
        </p:blipFill>
        <p:spPr>
          <a:xfrm>
            <a:off x="-10599420" y="-1463040"/>
            <a:ext cx="8623476" cy="74268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112520" y="200004"/>
            <a:ext cx="9906000" cy="2952771"/>
            <a:chOff x="1203960" y="312420"/>
            <a:chExt cx="9906000" cy="2602644"/>
          </a:xfrm>
        </p:grpSpPr>
        <p:sp>
          <p:nvSpPr>
            <p:cNvPr id="5" name="직사각형 4"/>
            <p:cNvSpPr/>
            <p:nvPr/>
          </p:nvSpPr>
          <p:spPr>
            <a:xfrm>
              <a:off x="1203960" y="563880"/>
              <a:ext cx="9906000" cy="2351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03960" y="312420"/>
              <a:ext cx="3768674" cy="5029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DJ–S (Streaming) Platform</a:t>
              </a:r>
              <a:endParaRPr lang="ko-KR" alt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63726" y="1240372"/>
            <a:ext cx="1783080" cy="1310640"/>
            <a:chOff x="1600200" y="1341120"/>
            <a:chExt cx="1783080" cy="1310640"/>
          </a:xfrm>
        </p:grpSpPr>
        <p:sp>
          <p:nvSpPr>
            <p:cNvPr id="8" name="직사각형 7"/>
            <p:cNvSpPr/>
            <p:nvPr/>
          </p:nvSpPr>
          <p:spPr>
            <a:xfrm>
              <a:off x="1600200" y="1341120"/>
              <a:ext cx="1478280" cy="10058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52600" y="1493520"/>
              <a:ext cx="1478280" cy="10058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05000" y="1645920"/>
              <a:ext cx="1478280" cy="10058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DB</a:t>
              </a:r>
              <a:endParaRPr lang="ko-KR" alt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79080" y="1194605"/>
            <a:ext cx="2663190" cy="1379200"/>
            <a:chOff x="7879080" y="1471622"/>
            <a:chExt cx="2663190" cy="1379200"/>
          </a:xfrm>
        </p:grpSpPr>
        <p:grpSp>
          <p:nvGrpSpPr>
            <p:cNvPr id="16" name="그룹 15"/>
            <p:cNvGrpSpPr/>
            <p:nvPr/>
          </p:nvGrpSpPr>
          <p:grpSpPr>
            <a:xfrm>
              <a:off x="7879080" y="1471622"/>
              <a:ext cx="1950720" cy="1354435"/>
              <a:chOff x="5242560" y="4441499"/>
              <a:chExt cx="1950720" cy="135443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038850" y="4935835"/>
                <a:ext cx="358140" cy="8572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/>
              <p:cNvSpPr/>
              <p:nvPr/>
            </p:nvSpPr>
            <p:spPr>
              <a:xfrm>
                <a:off x="5242560" y="4441499"/>
                <a:ext cx="1950720" cy="1014421"/>
              </a:xfrm>
              <a:prstGeom prst="roundRect">
                <a:avLst>
                  <a:gd name="adj" fmla="val 91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/>
              <p:cNvSpPr/>
              <p:nvPr/>
            </p:nvSpPr>
            <p:spPr>
              <a:xfrm>
                <a:off x="5318760" y="4517699"/>
                <a:ext cx="1798320" cy="846781"/>
              </a:xfrm>
              <a:prstGeom prst="roundRect">
                <a:avLst>
                  <a:gd name="adj" fmla="val 91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318761" y="5750215"/>
                <a:ext cx="1798320" cy="4571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9982200" y="1645920"/>
              <a:ext cx="560070" cy="1204902"/>
              <a:chOff x="6877050" y="4281498"/>
              <a:chExt cx="560070" cy="1204902"/>
            </a:xfrm>
          </p:grpSpPr>
          <p:sp>
            <p:nvSpPr>
              <p:cNvPr id="17" name="사각형: 둥근 모서리 16"/>
              <p:cNvSpPr/>
              <p:nvPr/>
            </p:nvSpPr>
            <p:spPr>
              <a:xfrm>
                <a:off x="6877050" y="4281498"/>
                <a:ext cx="560070" cy="1204902"/>
              </a:xfrm>
              <a:prstGeom prst="roundRect">
                <a:avLst>
                  <a:gd name="adj" fmla="val 91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/>
              <p:cNvSpPr/>
              <p:nvPr/>
            </p:nvSpPr>
            <p:spPr>
              <a:xfrm>
                <a:off x="6953250" y="4875858"/>
                <a:ext cx="407670" cy="119012"/>
              </a:xfrm>
              <a:prstGeom prst="roundRect">
                <a:avLst>
                  <a:gd name="adj" fmla="val 91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042785" y="5120640"/>
                <a:ext cx="228600" cy="2133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4844378" y="1139607"/>
            <a:ext cx="2442285" cy="1482128"/>
            <a:chOff x="4542105" y="1509316"/>
            <a:chExt cx="2442285" cy="1482128"/>
          </a:xfrm>
        </p:grpSpPr>
        <p:sp>
          <p:nvSpPr>
            <p:cNvPr id="24" name="이등변 삼각형 23"/>
            <p:cNvSpPr/>
            <p:nvPr/>
          </p:nvSpPr>
          <p:spPr>
            <a:xfrm>
              <a:off x="4542105" y="2161798"/>
              <a:ext cx="108000" cy="16764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6876390" y="2147114"/>
              <a:ext cx="108000" cy="16764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587240" y="1509316"/>
              <a:ext cx="2343150" cy="1482128"/>
              <a:chOff x="4587240" y="1509316"/>
              <a:chExt cx="2343150" cy="1482128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587240" y="1509316"/>
                <a:ext cx="2343150" cy="14821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81194" y="1849903"/>
                <a:ext cx="17876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DJ </a:t>
                </a:r>
                <a:r>
                  <a:rPr lang="ko-KR" altLang="en-US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스트리밍</a:t>
                </a:r>
                <a:endParaRPr lang="en-US" altLang="ko-KR" sz="2400" dirty="0">
                  <a:ln>
                    <a:solidFill>
                      <a:schemeClr val="tx1"/>
                    </a:solidFill>
                  </a:ln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  <a:p>
                <a:pPr algn="ctr"/>
                <a:r>
                  <a:rPr lang="ko-KR" altLang="en-US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시스템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8023656" y="149558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DJ-S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웹 서버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1803" y="2581188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운영자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122248" y="3501831"/>
            <a:ext cx="5191003" cy="1391182"/>
            <a:chOff x="886177" y="3665199"/>
            <a:chExt cx="5191003" cy="1391182"/>
          </a:xfrm>
        </p:grpSpPr>
        <p:sp>
          <p:nvSpPr>
            <p:cNvPr id="2" name="직사각형 1"/>
            <p:cNvSpPr/>
            <p:nvPr/>
          </p:nvSpPr>
          <p:spPr>
            <a:xfrm>
              <a:off x="1112872" y="3877993"/>
              <a:ext cx="1462351" cy="8962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사용자용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86177" y="3665199"/>
              <a:ext cx="5191003" cy="1391182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402866" y="1847109"/>
            <a:ext cx="612708" cy="165496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960625" y="3711460"/>
            <a:ext cx="1462351" cy="896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운영자용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66150" y="3711459"/>
            <a:ext cx="1462351" cy="896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관리자용</a:t>
            </a:r>
          </a:p>
        </p:txBody>
      </p:sp>
    </p:spTree>
    <p:extLst>
      <p:ext uri="{BB962C8B-B14F-4D97-AF65-F5344CB8AC3E}">
        <p14:creationId xmlns:p14="http://schemas.microsoft.com/office/powerpoint/2010/main" val="38219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04823" y="1645936"/>
            <a:ext cx="9074183" cy="4816844"/>
            <a:chOff x="2333625" y="917206"/>
            <a:chExt cx="9074183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9074183" cy="4800601"/>
              <a:chOff x="2333625" y="933449"/>
              <a:chExt cx="9074183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9074183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9614" y="2473748"/>
            <a:ext cx="7529211" cy="3751953"/>
            <a:chOff x="2333624" y="871929"/>
            <a:chExt cx="7529211" cy="3751953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4" y="933449"/>
              <a:ext cx="7529211" cy="3690433"/>
              <a:chOff x="2333624" y="933449"/>
              <a:chExt cx="7529211" cy="369043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4" y="933449"/>
                <a:ext cx="7529211" cy="369043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44521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9808" y="568510"/>
            <a:ext cx="7429198" cy="785246"/>
            <a:chOff x="3618689" y="568510"/>
            <a:chExt cx="7429198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7429198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서비스 가입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06427" y="744018"/>
              <a:ext cx="1837009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9756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73212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44510" y="35788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90275" y="37697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5617183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303377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1473484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473483" y="1972598"/>
            <a:ext cx="1543966" cy="333077"/>
            <a:chOff x="2300337" y="1915742"/>
            <a:chExt cx="2202318" cy="307777"/>
          </a:xfrm>
        </p:grpSpPr>
        <p:cxnSp>
          <p:nvCxnSpPr>
            <p:cNvPr id="76" name="직선 화살표 연결선 75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81592" y="1915742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가입신청</a:t>
              </a:r>
              <a:endParaRPr lang="ko-KR" altLang="en-US" b="1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708442" y="744018"/>
            <a:ext cx="1748558" cy="43642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OAuth  </a:t>
            </a:r>
            <a:r>
              <a:rPr lang="ko-KR" altLang="en-US" dirty="0"/>
              <a:t>서비스</a:t>
            </a: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8582721" y="1206780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3089933" y="2268818"/>
            <a:ext cx="5382858" cy="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65378" y="197711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OAuth </a:t>
            </a:r>
            <a:r>
              <a:rPr lang="ko-KR" altLang="en-US" sz="1400" b="1" dirty="0"/>
              <a:t>요청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624253" y="164893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서비스 가입 상태 </a:t>
            </a:r>
            <a:r>
              <a:rPr lang="en-US" altLang="ko-KR" b="1" dirty="0">
                <a:solidFill>
                  <a:srgbClr val="0070C0"/>
                </a:solidFill>
              </a:rPr>
              <a:t>= NO 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66769" y="288865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신청결과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거부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82015" y="3201046"/>
            <a:ext cx="8877135" cy="1980730"/>
            <a:chOff x="1489968" y="2889859"/>
            <a:chExt cx="8877135" cy="1980730"/>
          </a:xfrm>
        </p:grpSpPr>
        <p:sp>
          <p:nvSpPr>
            <p:cNvPr id="103" name="TextBox 102"/>
            <p:cNvSpPr txBox="1"/>
            <p:nvPr/>
          </p:nvSpPr>
          <p:spPr>
            <a:xfrm>
              <a:off x="6581954" y="2928898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Reply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89968" y="2889859"/>
              <a:ext cx="1523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서비스 가입실패</a:t>
              </a:r>
              <a:endParaRPr lang="ko-KR" altLang="en-US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500506" y="3171230"/>
              <a:ext cx="8866597" cy="1485879"/>
              <a:chOff x="1500506" y="3171230"/>
              <a:chExt cx="8866597" cy="1485879"/>
            </a:xfrm>
          </p:grpSpPr>
          <p:cxnSp>
            <p:nvCxnSpPr>
              <p:cNvPr id="101" name="직선 화살표 연결선 100"/>
              <p:cNvCxnSpPr/>
              <p:nvPr/>
            </p:nvCxnSpPr>
            <p:spPr>
              <a:xfrm flipH="1">
                <a:off x="3089933" y="3200154"/>
                <a:ext cx="53824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6756036" y="317123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(NULL)</a:t>
                </a:r>
                <a:endParaRPr lang="ko-KR" altLang="en-US" sz="1200" b="1" dirty="0"/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 flipH="1" flipV="1">
                <a:off x="3089933" y="3779250"/>
                <a:ext cx="539942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598901" y="3518879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Reply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Data</a:t>
                </a:r>
                <a:endParaRPr lang="ko-KR" altLang="en-US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492035" y="3779250"/>
                <a:ext cx="1297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(Access_token)</a:t>
                </a:r>
                <a:endParaRPr lang="ko-KR" altLang="en-US" sz="1200" b="1" dirty="0"/>
              </a:p>
            </p:txBody>
          </p:sp>
          <p:cxnSp>
            <p:nvCxnSpPr>
              <p:cNvPr id="114" name="직선 화살표 연결선 113"/>
              <p:cNvCxnSpPr/>
              <p:nvPr/>
            </p:nvCxnSpPr>
            <p:spPr>
              <a:xfrm flipH="1">
                <a:off x="1550337" y="3171230"/>
                <a:ext cx="1387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00506" y="3488484"/>
                <a:ext cx="1606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OAuth </a:t>
                </a:r>
                <a:r>
                  <a:rPr lang="ko-KR" altLang="en-US" sz="1400" b="1" dirty="0"/>
                  <a:t>인증 성공</a:t>
                </a:r>
              </a:p>
            </p:txBody>
          </p:sp>
          <p:cxnSp>
            <p:nvCxnSpPr>
              <p:cNvPr id="118" name="직선 화살표 연결선 117"/>
              <p:cNvCxnSpPr/>
              <p:nvPr/>
            </p:nvCxnSpPr>
            <p:spPr>
              <a:xfrm flipH="1">
                <a:off x="1550337" y="3779250"/>
                <a:ext cx="1387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그룹 120"/>
              <p:cNvGrpSpPr/>
              <p:nvPr/>
            </p:nvGrpSpPr>
            <p:grpSpPr>
              <a:xfrm>
                <a:off x="1528132" y="4349332"/>
                <a:ext cx="1476000" cy="307777"/>
                <a:chOff x="2300337" y="1932280"/>
                <a:chExt cx="2202318" cy="284399"/>
              </a:xfrm>
            </p:grpSpPr>
            <p:cxnSp>
              <p:nvCxnSpPr>
                <p:cNvPr id="122" name="직선 화살표 연결선 121"/>
                <p:cNvCxnSpPr/>
                <p:nvPr/>
              </p:nvCxnSpPr>
              <p:spPr>
                <a:xfrm>
                  <a:off x="2300337" y="2198451"/>
                  <a:ext cx="220231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2359313" y="1932280"/>
                  <a:ext cx="1925891" cy="284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/>
                    <a:t>회원정보 입력</a:t>
                  </a:r>
                  <a:endParaRPr lang="ko-KR" altLang="en-US" b="1" dirty="0"/>
                </a:p>
              </p:txBody>
            </p:sp>
          </p:grpSp>
          <p:cxnSp>
            <p:nvCxnSpPr>
              <p:cNvPr id="127" name="직선 화살표 연결선 126"/>
              <p:cNvCxnSpPr/>
              <p:nvPr/>
            </p:nvCxnSpPr>
            <p:spPr>
              <a:xfrm flipV="1">
                <a:off x="3113069" y="4623821"/>
                <a:ext cx="2381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3598490" y="4344562"/>
                <a:ext cx="1406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회원 정보 전송 </a:t>
                </a:r>
                <a:endParaRPr lang="ko-KR" altLang="en-US" b="1" dirty="0"/>
              </a:p>
            </p:txBody>
          </p:sp>
          <p:cxnSp>
            <p:nvCxnSpPr>
              <p:cNvPr id="130" name="직선 화살표 연결선 129"/>
              <p:cNvCxnSpPr/>
              <p:nvPr/>
            </p:nvCxnSpPr>
            <p:spPr>
              <a:xfrm>
                <a:off x="5781171" y="4623821"/>
                <a:ext cx="45859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9500458" y="4281837"/>
                <a:ext cx="7713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DB API</a:t>
                </a:r>
                <a:endParaRPr lang="ko-KR" altLang="en-US" b="1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664990" y="4593590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(id, nickname)</a:t>
              </a:r>
              <a:endParaRPr lang="ko-KR" altLang="en-US" sz="12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33051" y="5665836"/>
            <a:ext cx="8786412" cy="618174"/>
            <a:chOff x="1527895" y="5364860"/>
            <a:chExt cx="8786412" cy="618174"/>
          </a:xfrm>
        </p:grpSpPr>
        <p:cxnSp>
          <p:nvCxnSpPr>
            <p:cNvPr id="136" name="직선 화살표 연결선 135"/>
            <p:cNvCxnSpPr/>
            <p:nvPr/>
          </p:nvCxnSpPr>
          <p:spPr>
            <a:xfrm flipH="1" flipV="1">
              <a:off x="5617182" y="5703470"/>
              <a:ext cx="4697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5544" y="5371484"/>
              <a:ext cx="1518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Return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 flipH="1" flipV="1">
              <a:off x="3127250" y="5703470"/>
              <a:ext cx="2384985" cy="126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650964" y="5444891"/>
              <a:ext cx="1112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Reply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95783" y="5706035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(id, nickname)</a:t>
              </a:r>
              <a:endParaRPr lang="ko-KR" altLang="en-US" sz="1200" b="1" dirty="0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 flipH="1">
              <a:off x="1550337" y="5679261"/>
              <a:ext cx="1387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527895" y="5364860"/>
              <a:ext cx="1465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서비스 가입성공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771384" y="537273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신청결과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승인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6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04823" y="1645936"/>
            <a:ext cx="9074183" cy="4816844"/>
            <a:chOff x="2333625" y="917206"/>
            <a:chExt cx="9074183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9074183" cy="4800601"/>
              <a:chOff x="2333625" y="933449"/>
              <a:chExt cx="9074183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9074183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9614" y="2473748"/>
            <a:ext cx="7529211" cy="3751953"/>
            <a:chOff x="2333624" y="871929"/>
            <a:chExt cx="7529211" cy="3751953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4" y="933449"/>
              <a:ext cx="7529211" cy="3690433"/>
              <a:chOff x="2333624" y="933449"/>
              <a:chExt cx="7529211" cy="369043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4" y="933449"/>
                <a:ext cx="7529211" cy="369043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44521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9808" y="568510"/>
            <a:ext cx="7429198" cy="785246"/>
            <a:chOff x="3618689" y="568510"/>
            <a:chExt cx="7429198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7429198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로그인 기능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06427" y="744018"/>
              <a:ext cx="1837009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9756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73212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44510" y="35788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90275" y="37697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5617183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303377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1473484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473483" y="1972596"/>
            <a:ext cx="1543966" cy="307777"/>
            <a:chOff x="2300337" y="1915742"/>
            <a:chExt cx="2202318" cy="284399"/>
          </a:xfrm>
        </p:grpSpPr>
        <p:cxnSp>
          <p:nvCxnSpPr>
            <p:cNvPr id="76" name="직선 화살표 연결선 75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85947" y="1915742"/>
              <a:ext cx="1591882" cy="284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로그인 신청</a:t>
              </a:r>
              <a:endParaRPr lang="ko-KR" altLang="en-US" b="1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708442" y="744018"/>
            <a:ext cx="1748558" cy="43642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OAuth  </a:t>
            </a:r>
            <a:r>
              <a:rPr lang="ko-KR" altLang="en-US" dirty="0"/>
              <a:t>서비스</a:t>
            </a: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8582721" y="1206780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3089933" y="2268818"/>
            <a:ext cx="5382858" cy="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65378" y="197711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OAuth </a:t>
            </a:r>
            <a:r>
              <a:rPr lang="ko-KR" altLang="en-US" sz="1400" b="1" dirty="0"/>
              <a:t>요청</a:t>
            </a:r>
            <a:endParaRPr lang="ko-KR" altLang="en-US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3089933" y="3636018"/>
            <a:ext cx="538247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81954" y="336476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6036" y="360709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3089933" y="4205970"/>
            <a:ext cx="539942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98901" y="3945599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181139" y="4205970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Access_token)</a:t>
            </a:r>
            <a:endParaRPr lang="ko-KR" altLang="en-US" sz="1200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1550337" y="3597950"/>
            <a:ext cx="13874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56538" y="5439204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성공</a:t>
            </a:r>
            <a:endParaRPr lang="ko-KR" altLang="en-US" sz="14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1550337" y="5729970"/>
            <a:ext cx="13874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6000" y="331657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실패</a:t>
            </a:r>
            <a:endParaRPr lang="ko-KR" altLang="en-US" b="1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089933" y="5056896"/>
            <a:ext cx="2405611" cy="3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27662" y="223466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비밀번호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11534" y="475216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신청 요청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33908" y="5060989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Access_token)</a:t>
            </a:r>
            <a:endParaRPr lang="ko-KR" altLang="en-US" sz="1200" b="1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728150" y="4784724"/>
            <a:ext cx="4578966" cy="307777"/>
            <a:chOff x="2300337" y="1945498"/>
            <a:chExt cx="2202318" cy="284399"/>
          </a:xfrm>
        </p:grpSpPr>
        <p:cxnSp>
          <p:nvCxnSpPr>
            <p:cNvPr id="79" name="직선 화살표 연결선 78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131610" y="1945498"/>
              <a:ext cx="370999" cy="284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DB API</a:t>
              </a:r>
              <a:endParaRPr lang="ko-KR" altLang="en-US" b="1" dirty="0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 flipH="1" flipV="1">
            <a:off x="5714078" y="5703359"/>
            <a:ext cx="4542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52972" y="5419703"/>
            <a:ext cx="163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Return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3205538" y="5703359"/>
            <a:ext cx="23113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33321" y="542384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54599" y="5684219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session_token) 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624253" y="1648933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서비스 가입 상태 </a:t>
            </a:r>
            <a:r>
              <a:rPr lang="en-US" altLang="ko-KR" b="1" dirty="0">
                <a:solidFill>
                  <a:srgbClr val="0070C0"/>
                </a:solidFill>
              </a:rPr>
              <a:t>= YES 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66769" y="288865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로그인 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실패 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09739" y="447213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로그인 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성공 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40413" y="2851602"/>
            <a:ext cx="5894962" cy="3399401"/>
            <a:chOff x="2333625" y="871929"/>
            <a:chExt cx="5894962" cy="3399401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3337881"/>
              <a:chOff x="2333625" y="933449"/>
              <a:chExt cx="5894962" cy="333788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49"/>
                <a:ext cx="5894962" cy="3337881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유저정보조회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8547" y="2299772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유저정보 조회 신청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6885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목록 조회 신청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33892" y="262952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7515088" y="416643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620207" y="419535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392409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08140" y="416643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23187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82887" y="3946335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정보 조회 실패</a:t>
            </a:r>
            <a:endParaRPr lang="ko-KR" altLang="en-US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515088" y="5304722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620207" y="5333646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4058" y="5062390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775163" y="5344318"/>
            <a:ext cx="263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작품목록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유저정보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구독목록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82041" y="5370167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82887" y="5084626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정보 조회 성공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013381" y="388757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984925" y="4996945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7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 감상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427" y="229977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감상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885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감상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3604" y="262064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작품이름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08140" y="432899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37311" y="407824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감상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86632" y="5467377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84925" y="5188524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91751" y="5496301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5602" y="5225045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47910" y="5474035"/>
            <a:ext cx="108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작품정보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53585" y="5492182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08855" y="5206466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감상 실패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199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6681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0971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015225" y="748493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채팅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43733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채팅 쓰기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59467" y="3069200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문자열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53583" y="3083602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문자열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48775" y="2824761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채팅 읽기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820074" y="40273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  <a:r>
              <a:rPr lang="en-US" altLang="ko-KR" sz="1600" b="1" dirty="0"/>
              <a:t>`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127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팔로우</a:t>
              </a:r>
              <a:r>
                <a:rPr lang="en-US" altLang="ko-KR" dirty="0"/>
                <a:t>/</a:t>
              </a:r>
              <a:r>
                <a:rPr lang="ko-KR" altLang="en-US" dirty="0"/>
                <a:t>후원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0147" y="229977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신청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677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요청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83604" y="2620649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내 아이디</a:t>
            </a:r>
            <a:r>
              <a:rPr lang="en-US" altLang="ko-KR" sz="1200" b="1" dirty="0"/>
              <a:t>, 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43839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이미 했음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37311" y="407824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실패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7083" y="518553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80336" y="517712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성공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49246" y="546830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후원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팔로우 내역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278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팔로우 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8707" y="2299772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팔로우 목록 조회 신청</a:t>
            </a:r>
            <a:endParaRPr lang="ko-KR" altLang="en-US" sz="14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팔로우 목록 조회 요청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84880" y="261806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(NULL)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팔로우 목록 조회 실패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77083" y="518553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팔로우 목록 조회 성공</a:t>
            </a:r>
            <a:endParaRPr lang="ko-KR" alt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508432" y="548757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135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후원내역조회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8707" y="2299772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후원 목록 조회 신청</a:t>
            </a:r>
            <a:endParaRPr lang="ko-KR" altLang="en-US" sz="1400" b="1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 목록 조회 요정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84880" y="261806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후원 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 목록 조회 성공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380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구독해제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구독 해제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구독 해제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84880" y="261806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구독 해제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2246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화살표 연결선 44"/>
          <p:cNvCxnSpPr>
            <a:stCxn id="28" idx="3"/>
            <a:endCxn id="46" idx="3"/>
          </p:cNvCxnSpPr>
          <p:nvPr/>
        </p:nvCxnSpPr>
        <p:spPr>
          <a:xfrm>
            <a:off x="11234054" y="2544895"/>
            <a:ext cx="0" cy="16217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79751" y="3566520"/>
            <a:ext cx="225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완료보고서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발표자료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프로그램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v1.0 &amp; DB</a:t>
            </a: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팀원상호평가</a:t>
            </a:r>
          </a:p>
        </p:txBody>
      </p:sp>
      <p:cxnSp>
        <p:nvCxnSpPr>
          <p:cNvPr id="37" name="직선 화살표 연결선 36"/>
          <p:cNvCxnSpPr>
            <a:stCxn id="26" idx="3"/>
            <a:endCxn id="38" idx="0"/>
          </p:cNvCxnSpPr>
          <p:nvPr/>
        </p:nvCxnSpPr>
        <p:spPr>
          <a:xfrm>
            <a:off x="4105072" y="2544895"/>
            <a:ext cx="0" cy="1021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  <a:endCxn id="35" idx="0"/>
          </p:cNvCxnSpPr>
          <p:nvPr/>
        </p:nvCxnSpPr>
        <p:spPr>
          <a:xfrm flipH="1">
            <a:off x="2932948" y="1996162"/>
            <a:ext cx="3566" cy="1167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2693"/>
              </p:ext>
            </p:extLst>
          </p:nvPr>
        </p:nvGraphicFramePr>
        <p:xfrm>
          <a:off x="776509" y="1221798"/>
          <a:ext cx="10457545" cy="441631"/>
        </p:xfrm>
        <a:graphic>
          <a:graphicData uri="http://schemas.openxmlformats.org/drawingml/2006/table">
            <a:tbl>
              <a:tblPr firstRow="1" lastRow="1" bandCol="1">
                <a:tableStyleId>{69C7853C-536D-4A76-A0AE-DD22124D55A5}</a:tableStyleId>
              </a:tblPr>
              <a:tblGrid>
                <a:gridCol w="1493935">
                  <a:extLst>
                    <a:ext uri="{9D8B030D-6E8A-4147-A177-3AD203B41FA5}">
                      <a16:colId xmlns:a16="http://schemas.microsoft.com/office/drawing/2014/main" xmlns="" val="410025197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1748253159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185953696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2633517641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462128340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2984434094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xmlns="" val="2172652768"/>
                    </a:ext>
                  </a:extLst>
                </a:gridCol>
              </a:tblGrid>
              <a:tr h="44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13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15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16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71013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428404" y="292309"/>
            <a:ext cx="1420582" cy="929489"/>
            <a:chOff x="1428404" y="1401262"/>
            <a:chExt cx="1420582" cy="929489"/>
          </a:xfrm>
        </p:grpSpPr>
        <p:cxnSp>
          <p:nvCxnSpPr>
            <p:cNvPr id="8" name="직선 화살표 연결선 7"/>
            <p:cNvCxnSpPr>
              <a:stCxn id="11" idx="2"/>
            </p:cNvCxnSpPr>
            <p:nvPr/>
          </p:nvCxnSpPr>
          <p:spPr>
            <a:xfrm>
              <a:off x="2138695" y="1770594"/>
              <a:ext cx="1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04" y="140126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제안서 제출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32948" y="292309"/>
            <a:ext cx="1375698" cy="929489"/>
            <a:chOff x="1428404" y="1401262"/>
            <a:chExt cx="1375698" cy="929489"/>
          </a:xfrm>
        </p:grpSpPr>
        <p:cxnSp>
          <p:nvCxnSpPr>
            <p:cNvPr id="19" name="직선 화살표 연결선 18"/>
            <p:cNvCxnSpPr>
              <a:stCxn id="20" idx="2"/>
            </p:cNvCxnSpPr>
            <p:nvPr/>
          </p:nvCxnSpPr>
          <p:spPr>
            <a:xfrm>
              <a:off x="2116253" y="1770594"/>
              <a:ext cx="0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04" y="1401262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설계서 제출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478445" y="292309"/>
            <a:ext cx="1755609" cy="929489"/>
            <a:chOff x="1428404" y="1401262"/>
            <a:chExt cx="1755609" cy="929489"/>
          </a:xfrm>
        </p:grpSpPr>
        <p:cxnSp>
          <p:nvCxnSpPr>
            <p:cNvPr id="22" name="직선 화살표 연결선 21"/>
            <p:cNvCxnSpPr>
              <a:stCxn id="23" idx="2"/>
            </p:cNvCxnSpPr>
            <p:nvPr/>
          </p:nvCxnSpPr>
          <p:spPr>
            <a:xfrm>
              <a:off x="2306209" y="1770594"/>
              <a:ext cx="0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28404" y="1401262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완료보고발표회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76514" y="1780162"/>
            <a:ext cx="2160000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요구분석단계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38695" y="2328895"/>
            <a:ext cx="196637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설계단계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03515" y="1780162"/>
            <a:ext cx="5778230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구현단계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26525" y="2328895"/>
            <a:ext cx="1507529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완성 단계</a:t>
            </a:r>
            <a:endParaRPr lang="ko-KR" altLang="en-US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45099" y="316371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제안서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7223" y="3566520"/>
            <a:ext cx="13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설계서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70217" y="2328895"/>
            <a:ext cx="2511528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시험 단계</a:t>
            </a:r>
          </a:p>
        </p:txBody>
      </p:sp>
    </p:spTree>
    <p:extLst>
      <p:ext uri="{BB962C8B-B14F-4D97-AF65-F5344CB8AC3E}">
        <p14:creationId xmlns:p14="http://schemas.microsoft.com/office/powerpoint/2010/main" val="9012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574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</a:t>
              </a:r>
              <a:r>
                <a:rPr lang="en-US" altLang="ko-KR" dirty="0"/>
                <a:t> </a:t>
              </a:r>
              <a:r>
                <a:rPr lang="ko-KR" altLang="en-US" dirty="0"/>
                <a:t>제작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126750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4502655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27932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만들기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만들기 요청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24480" y="2618062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작품설명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만들기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8089" y="5175844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만들기 성공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435041" y="545679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7230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574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파일 업로드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126750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4502655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27932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파일 업로드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44240" y="2618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파일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8089" y="5175844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성공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435041" y="545679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파일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8450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81534" y="345857"/>
            <a:ext cx="423514" cy="983603"/>
            <a:chOff x="2325415" y="595554"/>
            <a:chExt cx="423514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25415" y="120982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093291" y="1298980"/>
            <a:ext cx="3847" cy="5170747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961511" y="748493"/>
              <a:ext cx="1588368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이벤트 송수신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42229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디제잉 머신 조작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1867" y="30692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이벤트 로그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46623" y="308360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이벤트 로그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555137" y="282869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이벤트 시각화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481000" y="43252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클라이언트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390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81534" y="345857"/>
            <a:ext cx="423514" cy="983603"/>
            <a:chOff x="2325415" y="595554"/>
            <a:chExt cx="423514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25415" y="120982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093291" y="1298980"/>
            <a:ext cx="3847" cy="5170747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015225" y="748493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강제 퇴장 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43733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강퇴 요청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42347" y="30692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유저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629503" y="30836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강퇴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48775" y="2824761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강퇴당함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481000" y="43252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클라이언트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2400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07009" y="568510"/>
            <a:ext cx="6185711" cy="785246"/>
            <a:chOff x="1607009" y="568510"/>
            <a:chExt cx="6185711" cy="785246"/>
          </a:xfrm>
        </p:grpSpPr>
        <p:grpSp>
          <p:nvGrpSpPr>
            <p:cNvPr id="56" name="그룹 55"/>
            <p:cNvGrpSpPr/>
            <p:nvPr/>
          </p:nvGrpSpPr>
          <p:grpSpPr>
            <a:xfrm>
              <a:off x="1607009" y="568510"/>
              <a:ext cx="6185711" cy="785246"/>
              <a:chOff x="3618689" y="568510"/>
              <a:chExt cx="6185711" cy="78524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618689" y="568510"/>
                <a:ext cx="6185711" cy="78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774545" y="725894"/>
                <a:ext cx="1167820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작품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저장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744953" y="725894"/>
                <a:ext cx="1876730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서버 인터페이스</a:t>
                </a:r>
              </a:p>
            </p:txBody>
          </p:sp>
          <p:cxnSp>
            <p:nvCxnSpPr>
              <p:cNvPr id="47" name="직선 연결선 46"/>
              <p:cNvCxnSpPr>
                <a:stCxn id="44" idx="3"/>
                <a:endCxn id="45" idx="1"/>
              </p:cNvCxnSpPr>
              <p:nvPr/>
            </p:nvCxnSpPr>
            <p:spPr>
              <a:xfrm>
                <a:off x="4942365" y="944107"/>
                <a:ext cx="8025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49684" y="651195"/>
                <a:ext cx="777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REST </a:t>
                </a:r>
              </a:p>
              <a:p>
                <a:r>
                  <a:rPr lang="en-US" altLang="ko-KR" sz="1600" b="1" dirty="0"/>
                  <a:t> API</a:t>
                </a:r>
                <a:endParaRPr lang="ko-KR" altLang="en-US" sz="1600" b="1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6412591" y="725894"/>
              <a:ext cx="11678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</a:t>
              </a:r>
              <a:r>
                <a:rPr lang="en-US" altLang="ko-KR" dirty="0"/>
                <a:t> </a:t>
              </a:r>
              <a:r>
                <a:rPr lang="ko-KR" altLang="en-US" dirty="0"/>
                <a:t>저장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4076" y="1645936"/>
            <a:ext cx="9683187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0128" y="3183437"/>
            <a:ext cx="8421232" cy="2983467"/>
            <a:chOff x="2333625" y="871929"/>
            <a:chExt cx="842123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8421232" cy="2921947"/>
              <a:chOff x="2333625" y="933449"/>
              <a:chExt cx="842123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842123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987464" y="1488354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3462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433284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61016" y="38734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09770" y="38734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879371" y="1350025"/>
            <a:ext cx="0" cy="5040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4660440" y="1162319"/>
            <a:ext cx="11198" cy="52925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490976" y="1180443"/>
            <a:ext cx="3131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93820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5" idx="3"/>
            <a:endCxn id="54" idx="1"/>
          </p:cNvCxnSpPr>
          <p:nvPr/>
        </p:nvCxnSpPr>
        <p:spPr>
          <a:xfrm>
            <a:off x="5610003" y="944107"/>
            <a:ext cx="802588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89300" y="636239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 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26278" y="387757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사용자 클라이언트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8464951" y="387340"/>
            <a:ext cx="857927" cy="983603"/>
            <a:chOff x="2112055" y="595554"/>
            <a:chExt cx="857927" cy="983603"/>
          </a:xfrm>
        </p:grpSpPr>
        <p:grpSp>
          <p:nvGrpSpPr>
            <p:cNvPr id="64" name="그룹 63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cxnSp>
        <p:nvCxnSpPr>
          <p:cNvPr id="74" name="직선 연결선 73"/>
          <p:cNvCxnSpPr>
            <a:stCxn id="65" idx="2"/>
          </p:cNvCxnSpPr>
          <p:nvPr/>
        </p:nvCxnSpPr>
        <p:spPr>
          <a:xfrm flipH="1">
            <a:off x="8893914" y="1370943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90080" y="1188720"/>
            <a:ext cx="0" cy="5294223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070055" y="2589946"/>
            <a:ext cx="1307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75236" y="229067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작품저장 신청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596775" y="2545209"/>
            <a:ext cx="1981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71850" y="2252672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저장 요청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93349" y="2563019"/>
            <a:ext cx="226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이벤트 리스트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4777364" y="2537046"/>
            <a:ext cx="60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4812549" y="4318663"/>
            <a:ext cx="598896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36429" y="4020067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07643" y="4340908"/>
            <a:ext cx="1921449" cy="438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81927" y="4084500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22448" y="4316373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1030172" y="4324379"/>
            <a:ext cx="1368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38841" y="4051172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작품저장 성공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916368" y="2229269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4758359" y="5512492"/>
            <a:ext cx="2160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04554" y="521995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324933" y="5484290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방송 종료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7165703" y="5508316"/>
            <a:ext cx="16732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36643" y="5209043"/>
            <a:ext cx="1651909" cy="31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방송 종료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420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13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관리자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사용자 삭제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>
            <a:off x="2300338" y="1329460"/>
            <a:ext cx="0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2174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유저 삭제 신청</a:t>
            </a:r>
            <a:endParaRPr lang="ko-KR" altLang="en-US" sz="14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삭제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8800" y="261806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유저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0082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유저 삭제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81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관리자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 삭제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>
            <a:off x="2300338" y="1329460"/>
            <a:ext cx="0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삭제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삭제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29280" y="261806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삭제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764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4569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3" idx="2"/>
          </p:cNvCxnSpPr>
          <p:nvPr/>
        </p:nvCxnSpPr>
        <p:spPr>
          <a:xfrm>
            <a:off x="3754830" y="2086080"/>
            <a:ext cx="32102" cy="4562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68375" y="2181198"/>
            <a:ext cx="12196" cy="44677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7970" y="3111685"/>
            <a:ext cx="81459" cy="345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32843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4195846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15460" y="3161139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 </a:t>
            </a:r>
            <a:r>
              <a:rPr lang="ko-KR" altLang="en-US" sz="1100" b="1" dirty="0">
                <a:latin typeface="+mn-ea"/>
              </a:rPr>
              <a:t>서비스가입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90901" y="2721144"/>
            <a:ext cx="16930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00484" y="31022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>
                <a:latin typeface="+mn-ea"/>
              </a:rPr>
              <a:t>가입안내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>
                <a:latin typeface="+mn-ea"/>
              </a:rPr>
              <a:t>출력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3581" y="3493396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     가입신청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71892" y="3529321"/>
            <a:ext cx="176843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atin typeface="+mn-ea"/>
              </a:rPr>
              <a:t>가입신청요청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06886" y="17556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서비스가입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097949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44422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67148" cy="305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1452" y="3716385"/>
            <a:ext cx="45719" cy="2130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25669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141929" y="1989445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</a:t>
            </a:r>
            <a:r>
              <a:rPr lang="ko-KR" altLang="en-US" sz="1100" b="1" dirty="0">
                <a:latin typeface="+mn-ea"/>
              </a:rPr>
              <a:t>서버</a:t>
            </a: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0290" y="3619506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1475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679974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93" y="4420989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서비스 가입완료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18935" y="512821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서비스 가입실패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입력정보 불일지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1391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54154" y="54559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00CC"/>
                </a:solidFill>
              </a:rPr>
              <a:t>사용자용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주요기능명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상세기능명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25457" y="160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설계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사용자인증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   &gt;   </a:t>
            </a:r>
            <a:r>
              <a:rPr lang="ko-KR" altLang="en-US" dirty="0"/>
              <a:t>서비스가입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이 부분은</a:t>
            </a:r>
            <a:r>
              <a:rPr lang="en-US" altLang="ko-KR" sz="1100" dirty="0"/>
              <a:t> </a:t>
            </a:r>
            <a:r>
              <a:rPr lang="ko-KR" altLang="en-US" sz="1100" dirty="0"/>
              <a:t>캡쳐하지 않으며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설계서를 작성할때 활용한다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2.UML</a:t>
            </a:r>
            <a:r>
              <a:rPr lang="ko-KR" altLang="en-US" sz="1100" dirty="0"/>
              <a:t>다이어그램을 그릴때 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필요한 코멘트를 써넣는다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예를들면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가입신청요청을 </a:t>
            </a:r>
            <a:r>
              <a:rPr lang="ko-KR" altLang="en-US" sz="1100" dirty="0" err="1"/>
              <a:t>할때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전화번호는 </a:t>
            </a:r>
            <a:r>
              <a:rPr lang="en-US" altLang="ko-KR" sz="1100" dirty="0"/>
              <a:t>Device API</a:t>
            </a:r>
            <a:r>
              <a:rPr lang="ko-KR" altLang="en-US" sz="1100" dirty="0"/>
              <a:t>를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스마트폰에서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자동으로 획득한다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SQL DB API</a:t>
            </a:r>
            <a:r>
              <a:rPr lang="ko-KR" altLang="en-US" sz="1100" dirty="0"/>
              <a:t>는 회원테이블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en-US" altLang="ko-KR" sz="1100" dirty="0" err="1"/>
              <a:t>silver_user_table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참조한다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1934" y="5106171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4993" y="561562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          (Null </a:t>
            </a:r>
            <a:r>
              <a:rPr lang="ko-KR" altLang="en-US" sz="1100" b="1" dirty="0">
                <a:latin typeface="+mn-ea"/>
              </a:rPr>
              <a:t>값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828601" y="5820729"/>
            <a:ext cx="1813374" cy="5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90397" y="5902180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서비스 가입실패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입력정보 없음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58504" y="62298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5001" y="572759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69164" y="13152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8468" y="20230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사용자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21251" y="128151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클라이언트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394311" y="1907396"/>
            <a:ext cx="650111" cy="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6172" y="1634576"/>
            <a:ext cx="1175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REST API</a:t>
            </a:r>
            <a:endParaRPr lang="ko-KR" altLang="en-US" sz="1100" b="1" dirty="0"/>
          </a:p>
        </p:txBody>
      </p:sp>
      <p:sp>
        <p:nvSpPr>
          <p:cNvPr id="11" name="원통형 10"/>
          <p:cNvSpPr/>
          <p:nvPr/>
        </p:nvSpPr>
        <p:spPr>
          <a:xfrm>
            <a:off x="8132323" y="1412317"/>
            <a:ext cx="992222" cy="655994"/>
          </a:xfrm>
          <a:prstGeom prst="can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6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97687" y="2588131"/>
            <a:ext cx="4780917" cy="3866990"/>
            <a:chOff x="1755438" y="1925448"/>
            <a:chExt cx="6584229" cy="2305713"/>
          </a:xfrm>
        </p:grpSpPr>
        <p:grpSp>
          <p:nvGrpSpPr>
            <p:cNvPr id="40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3761" y="202693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관리자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59293" y="3169849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80442" y="2812233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77461" y="3366346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atin typeface="+mn-ea"/>
              </a:rPr>
              <a:t>로그인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44091" y="1745909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69" y="3596897"/>
            <a:ext cx="45719" cy="261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793003" y="359689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</a:t>
            </a:r>
            <a:r>
              <a:rPr lang="ko-KR" altLang="en-US" sz="1100" b="1" dirty="0">
                <a:latin typeface="+mn-ea"/>
              </a:rPr>
              <a:t>서버</a:t>
            </a: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653660" y="3968938"/>
            <a:ext cx="4230287" cy="2379219"/>
            <a:chOff x="1699205" y="1864005"/>
            <a:chExt cx="6640462" cy="23671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90202" y="4417856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218091" y="4116470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38879" y="44322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로그인 완료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066776" y="5195379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비밀번호가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46966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80281" y="540367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00CC"/>
                </a:solidFill>
              </a:rPr>
              <a:t>관리자용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53994" y="120987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44310" y="160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설계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사용자인증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   &gt;   </a:t>
            </a:r>
            <a:r>
              <a:rPr lang="ko-KR" altLang="en-US" dirty="0"/>
              <a:t>로그인</a:t>
            </a:r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이 부분은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캡쳐하지</a:t>
            </a:r>
            <a:r>
              <a:rPr lang="ko-KR" altLang="en-US" sz="1100" dirty="0"/>
              <a:t> 않으며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설계서를 </a:t>
            </a:r>
            <a:r>
              <a:rPr lang="ko-KR" altLang="en-US" sz="1100" dirty="0" err="1"/>
              <a:t>작성할때</a:t>
            </a:r>
            <a:r>
              <a:rPr lang="ko-KR" altLang="en-US" sz="1100" dirty="0"/>
              <a:t> 활용한다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2.UML</a:t>
            </a:r>
            <a:r>
              <a:rPr lang="ko-KR" altLang="en-US" sz="1100" dirty="0"/>
              <a:t>다이어그램을 </a:t>
            </a:r>
            <a:r>
              <a:rPr lang="ko-KR" altLang="en-US" sz="1100" dirty="0" err="1"/>
              <a:t>그릴때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필요한 코멘트를 써넣는다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 err="1"/>
              <a:t>예를들면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가입신청요청을 </a:t>
            </a:r>
            <a:r>
              <a:rPr lang="ko-KR" altLang="en-US" sz="1100" dirty="0" err="1"/>
              <a:t>할때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전화번호는 </a:t>
            </a:r>
            <a:r>
              <a:rPr lang="en-US" altLang="ko-KR" sz="1100" dirty="0"/>
              <a:t>Device API</a:t>
            </a:r>
            <a:r>
              <a:rPr lang="ko-KR" altLang="en-US" sz="1100" dirty="0"/>
              <a:t>를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스마트폰에서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자동으로 획득한다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SQL DB API</a:t>
            </a:r>
            <a:r>
              <a:rPr lang="ko-KR" altLang="en-US" sz="1100" dirty="0"/>
              <a:t>는 회원테이블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en-US" altLang="ko-KR" sz="1100" dirty="0" err="1"/>
              <a:t>silver_user_table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참조한다</a:t>
            </a:r>
            <a:endParaRPr lang="en-US" altLang="ko-KR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263259" y="563412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0442" y="61430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830848" y="59954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607620" y="560068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2577" y="593078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(</a:t>
            </a:r>
            <a:r>
              <a:rPr lang="ko-KR" altLang="en-US" sz="1100" b="1" dirty="0">
                <a:latin typeface="+mn-ea"/>
              </a:rPr>
              <a:t>아이디가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67" y="5118456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2090" y="5776770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     (Null </a:t>
            </a:r>
            <a:r>
              <a:rPr lang="ko-KR" altLang="en-US" sz="1100" b="1" dirty="0">
                <a:latin typeface="+mn-ea"/>
              </a:rPr>
              <a:t>값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9164" y="13152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1251" y="128151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클라이언트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89610" y="1634576"/>
            <a:ext cx="1175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REST API</a:t>
            </a:r>
            <a:endParaRPr lang="ko-KR" altLang="en-US" sz="1100" b="1" dirty="0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4327680" y="1907679"/>
            <a:ext cx="650111" cy="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8598" y="333562"/>
            <a:ext cx="203132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ko-KR" altLang="en-US" sz="1400" dirty="0"/>
              <a:t>회원 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비밀번호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닉네임</a:t>
            </a:r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팔로우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후원기록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회원종류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이펙트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항목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 </a:t>
            </a:r>
            <a:r>
              <a:rPr lang="en-US" altLang="ko-KR" sz="1400" dirty="0"/>
              <a:t>DJ	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생방송여부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팔로우</a:t>
            </a:r>
            <a:r>
              <a:rPr lang="en-US" altLang="ko-KR" sz="1400" dirty="0"/>
              <a:t>	</a:t>
            </a:r>
            <a:r>
              <a:rPr lang="ko-KR" altLang="en-US" sz="1400" dirty="0"/>
              <a:t>회원</a:t>
            </a:r>
            <a:endParaRPr lang="en-US" altLang="ko-KR" sz="1400" dirty="0"/>
          </a:p>
          <a:p>
            <a:r>
              <a:rPr lang="en-US" altLang="ko-KR" sz="1400" dirty="0"/>
              <a:t>	DJ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스트리밍 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방 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링크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r="4345"/>
          <a:stretch/>
        </p:blipFill>
        <p:spPr>
          <a:xfrm>
            <a:off x="-2263867" y="475860"/>
            <a:ext cx="5744185" cy="3650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-1369772" y="4570798"/>
            <a:ext cx="5367356" cy="1477643"/>
            <a:chOff x="-1369772" y="4570798"/>
            <a:chExt cx="5367356" cy="1477643"/>
          </a:xfrm>
        </p:grpSpPr>
        <p:grpSp>
          <p:nvGrpSpPr>
            <p:cNvPr id="7" name="그룹 6"/>
            <p:cNvGrpSpPr/>
            <p:nvPr/>
          </p:nvGrpSpPr>
          <p:grpSpPr>
            <a:xfrm>
              <a:off x="-1369772" y="4570798"/>
              <a:ext cx="5367356" cy="1477643"/>
              <a:chOff x="1931756" y="4878708"/>
              <a:chExt cx="5367356" cy="147764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931756" y="5047839"/>
                <a:ext cx="5367356" cy="1308512"/>
              </a:xfrm>
              <a:prstGeom prst="rect">
                <a:avLst/>
              </a:prstGeom>
              <a:noFill/>
              <a:ln w="38100">
                <a:solidFill>
                  <a:srgbClr val="461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931756" y="4878708"/>
                <a:ext cx="1600710" cy="338262"/>
              </a:xfrm>
              <a:prstGeom prst="rect">
                <a:avLst/>
              </a:prstGeom>
              <a:solidFill>
                <a:srgbClr val="461D4D"/>
              </a:solidFill>
              <a:ln w="38100">
                <a:solidFill>
                  <a:srgbClr val="461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8F8F8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데이터베이스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-1098160" y="5103130"/>
              <a:ext cx="115448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디제이정보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767" y="5103130"/>
              <a:ext cx="186461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이펙트 이벤트 기록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14914" y="5590072"/>
              <a:ext cx="960519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유저정보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85866" y="5590072"/>
              <a:ext cx="1217000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팔로우 정보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267" y="5590072"/>
              <a:ext cx="960519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후원기록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3268" y="5099017"/>
              <a:ext cx="830677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방 목록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5077" y="5573729"/>
              <a:ext cx="121860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동영상 목록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41664" y="179674"/>
            <a:ext cx="295465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&lt;TABLES&gt;</a:t>
            </a:r>
            <a:r>
              <a:rPr lang="ko-KR" altLang="en-US" sz="1300" b="1" dirty="0"/>
              <a:t> </a:t>
            </a:r>
            <a:endParaRPr lang="en-US" altLang="ko-KR" sz="1300" b="1" dirty="0"/>
          </a:p>
          <a:p>
            <a:r>
              <a:rPr lang="en-US" altLang="ko-KR" sz="1300" dirty="0"/>
              <a:t>USER 	USER_ID</a:t>
            </a:r>
          </a:p>
          <a:p>
            <a:r>
              <a:rPr lang="en-US" altLang="ko-KR" sz="1300" dirty="0"/>
              <a:t>	USER_PW</a:t>
            </a:r>
          </a:p>
          <a:p>
            <a:r>
              <a:rPr lang="en-US" altLang="ko-KR" sz="1300" dirty="0"/>
              <a:t>	USER_NICKNAME</a:t>
            </a:r>
          </a:p>
          <a:p>
            <a:r>
              <a:rPr lang="en-US" altLang="ko-KR" sz="1300" dirty="0"/>
              <a:t>	USER_TYPE</a:t>
            </a:r>
          </a:p>
          <a:p>
            <a:r>
              <a:rPr lang="en-US" altLang="ko-KR" sz="1300" dirty="0"/>
              <a:t>	USER_DT</a:t>
            </a:r>
          </a:p>
          <a:p>
            <a:endParaRPr lang="en-US" altLang="ko-KR" sz="1300" dirty="0"/>
          </a:p>
          <a:p>
            <a:r>
              <a:rPr lang="en-US" altLang="ko-KR" sz="1300" dirty="0"/>
              <a:t>EFFECT	EFFECT_ID</a:t>
            </a:r>
          </a:p>
          <a:p>
            <a:r>
              <a:rPr lang="en-US" altLang="ko-KR" sz="1300" dirty="0"/>
              <a:t>	EFFECT_TIME</a:t>
            </a:r>
          </a:p>
          <a:p>
            <a:r>
              <a:rPr lang="en-US" altLang="ko-KR" sz="1300" dirty="0"/>
              <a:t>	WAVE_ID</a:t>
            </a:r>
          </a:p>
          <a:p>
            <a:r>
              <a:rPr lang="en-US" altLang="ko-KR" sz="1300" dirty="0"/>
              <a:t>	FILE_ID</a:t>
            </a:r>
          </a:p>
          <a:p>
            <a:r>
              <a:rPr lang="en-US" altLang="ko-KR" sz="1300" dirty="0"/>
              <a:t>	EFFECT_TYPE</a:t>
            </a:r>
          </a:p>
          <a:p>
            <a:r>
              <a:rPr lang="en-US" altLang="ko-KR" sz="1300" dirty="0"/>
              <a:t>	EFFECT_VALUE</a:t>
            </a:r>
          </a:p>
          <a:p>
            <a:endParaRPr lang="en-US" altLang="ko-KR" sz="1300" dirty="0"/>
          </a:p>
          <a:p>
            <a:r>
              <a:rPr lang="en-US" altLang="ko-KR" sz="1300" dirty="0"/>
              <a:t>WAVE	WAVE_ID</a:t>
            </a:r>
          </a:p>
          <a:p>
            <a:r>
              <a:rPr lang="en-US" altLang="ko-KR" sz="1300" dirty="0"/>
              <a:t>	WAVE_DJ</a:t>
            </a:r>
          </a:p>
          <a:p>
            <a:r>
              <a:rPr lang="en-US" altLang="ko-KR" sz="1300" dirty="0"/>
              <a:t>	WAVE_DT</a:t>
            </a:r>
          </a:p>
          <a:p>
            <a:r>
              <a:rPr lang="en-US" altLang="ko-KR" sz="1300" dirty="0"/>
              <a:t>	WAVE_LIVE</a:t>
            </a:r>
          </a:p>
          <a:p>
            <a:endParaRPr lang="en-US" altLang="ko-KR" sz="1300" dirty="0"/>
          </a:p>
          <a:p>
            <a:r>
              <a:rPr lang="en-US" altLang="ko-KR" sz="1300" dirty="0"/>
              <a:t>FOLLOW	USER_ID</a:t>
            </a:r>
          </a:p>
          <a:p>
            <a:r>
              <a:rPr lang="en-US" altLang="ko-KR" sz="1300" dirty="0"/>
              <a:t>	FOLLOW_DJ</a:t>
            </a:r>
          </a:p>
          <a:p>
            <a:r>
              <a:rPr lang="en-US" altLang="ko-KR" sz="1300" dirty="0"/>
              <a:t>	FOLLOW_DT</a:t>
            </a:r>
          </a:p>
          <a:p>
            <a:endParaRPr lang="en-US" altLang="ko-KR" sz="1300" dirty="0"/>
          </a:p>
          <a:p>
            <a:r>
              <a:rPr lang="en-US" altLang="ko-KR" sz="1300" dirty="0"/>
              <a:t>SUPPPRT	USER_ID</a:t>
            </a:r>
          </a:p>
          <a:p>
            <a:r>
              <a:rPr lang="en-US" altLang="ko-KR" sz="1300" dirty="0"/>
              <a:t>	SUPPORT_ID</a:t>
            </a:r>
          </a:p>
          <a:p>
            <a:r>
              <a:rPr lang="en-US" altLang="ko-KR" sz="1300" dirty="0"/>
              <a:t>	SUPPORT_DT	</a:t>
            </a:r>
          </a:p>
          <a:p>
            <a:endParaRPr lang="en-US" altLang="ko-KR" sz="1300" dirty="0"/>
          </a:p>
          <a:p>
            <a:r>
              <a:rPr lang="en-US" altLang="ko-KR" sz="1300" dirty="0"/>
              <a:t>FILE	FILE_ID</a:t>
            </a:r>
          </a:p>
          <a:p>
            <a:r>
              <a:rPr lang="en-US" altLang="ko-KR" sz="1300" dirty="0"/>
              <a:t>	FILE_NAME</a:t>
            </a:r>
          </a:p>
          <a:p>
            <a:r>
              <a:rPr lang="en-US" altLang="ko-KR" sz="1300" dirty="0"/>
              <a:t>	FILE_LINK</a:t>
            </a:r>
          </a:p>
          <a:p>
            <a:r>
              <a:rPr lang="en-US" altLang="ko-KR" sz="1300" dirty="0"/>
              <a:t>	FILE_DT</a:t>
            </a:r>
          </a:p>
        </p:txBody>
      </p:sp>
    </p:spTree>
    <p:extLst>
      <p:ext uri="{BB962C8B-B14F-4D97-AF65-F5344CB8AC3E}">
        <p14:creationId xmlns:p14="http://schemas.microsoft.com/office/powerpoint/2010/main" val="100436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72034" y="1548497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926222" y="1786923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2059572" y="1713688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972034" y="1879209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59572" y="1889189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9290" y="20053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서버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1338836" y="1570852"/>
            <a:ext cx="266700" cy="464818"/>
            <a:chOff x="1338836" y="1570852"/>
            <a:chExt cx="266700" cy="464818"/>
          </a:xfrm>
        </p:grpSpPr>
        <p:sp>
          <p:nvSpPr>
            <p:cNvPr id="8" name="타원 7"/>
            <p:cNvSpPr/>
            <p:nvPr/>
          </p:nvSpPr>
          <p:spPr>
            <a:xfrm>
              <a:off x="1384648" y="157085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338836" y="180927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72186" y="173604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384648" y="190156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72186" y="191154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70840" y="20129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관리자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57550" y="1571302"/>
            <a:ext cx="266700" cy="464818"/>
            <a:chOff x="757550" y="1571302"/>
            <a:chExt cx="266700" cy="464818"/>
          </a:xfrm>
        </p:grpSpPr>
        <p:sp>
          <p:nvSpPr>
            <p:cNvPr id="14" name="타원 13"/>
            <p:cNvSpPr/>
            <p:nvPr/>
          </p:nvSpPr>
          <p:spPr>
            <a:xfrm>
              <a:off x="803362" y="157130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757550" y="180972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890900" y="173649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03362" y="190201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90900" y="191199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3893" y="20134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사용자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893" y="566057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다이어그램을 </a:t>
            </a:r>
            <a:r>
              <a:rPr lang="ko-KR" altLang="en-US" dirty="0" err="1"/>
              <a:t>그릴때</a:t>
            </a:r>
            <a:r>
              <a:rPr lang="ko-KR" altLang="en-US" dirty="0"/>
              <a:t> 아래 아이콘들을 사용하세요</a:t>
            </a:r>
            <a:r>
              <a:rPr lang="en-US" altLang="ko-KR" dirty="0"/>
              <a:t>. (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통일성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글씨체 통일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11, </a:t>
            </a:r>
            <a:r>
              <a:rPr lang="ko-KR" altLang="en-US" dirty="0"/>
              <a:t>굵은체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009" y="283766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UML2.0  </a:t>
            </a:r>
            <a:r>
              <a:rPr lang="ko-KR" altLang="en-US" dirty="0" err="1">
                <a:solidFill>
                  <a:srgbClr val="C00000"/>
                </a:solidFill>
              </a:rPr>
              <a:t>팔렛트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(Sequence Diagram)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131" y="2897309"/>
            <a:ext cx="61017" cy="493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384648" y="2813453"/>
            <a:ext cx="6102" cy="6720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34414" y="4055108"/>
            <a:ext cx="1703847" cy="1134942"/>
            <a:chOff x="1756119" y="1948580"/>
            <a:chExt cx="6583549" cy="2282578"/>
          </a:xfrm>
        </p:grpSpPr>
        <p:grpSp>
          <p:nvGrpSpPr>
            <p:cNvPr id="31" name="그룹 30"/>
            <p:cNvGrpSpPr/>
            <p:nvPr/>
          </p:nvGrpSpPr>
          <p:grpSpPr>
            <a:xfrm>
              <a:off x="1756119" y="1951576"/>
              <a:ext cx="1334321" cy="305222"/>
              <a:chOff x="1797898" y="4125037"/>
              <a:chExt cx="1334321" cy="305222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1797898" y="4429701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132219" y="4125037"/>
                <a:ext cx="0" cy="195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2346622" y="4322094"/>
                <a:ext cx="785597" cy="105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직사각형 32"/>
            <p:cNvSpPr/>
            <p:nvPr/>
          </p:nvSpPr>
          <p:spPr>
            <a:xfrm>
              <a:off x="1756119" y="1948580"/>
              <a:ext cx="6583549" cy="22825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4792" y="543153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alt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677" y="567010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opt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926222" y="2829412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26222" y="3235263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9604" y="2682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>
                <a:solidFill>
                  <a:srgbClr val="C00000"/>
                </a:solidFill>
              </a:rPr>
              <a:t>동기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40920" y="3104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err="1">
                <a:solidFill>
                  <a:srgbClr val="C00000"/>
                </a:solidFill>
              </a:rPr>
              <a:t>비동기</a:t>
            </a:r>
            <a:endParaRPr lang="ko-KR" altLang="en-US" sz="1100" i="1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926222" y="3580840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2728" y="35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>
                <a:solidFill>
                  <a:srgbClr val="C00000"/>
                </a:solidFill>
              </a:rPr>
              <a:t>응답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475" y="597233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loop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75145" y="1557107"/>
            <a:ext cx="266700" cy="464818"/>
            <a:chOff x="2675145" y="1557107"/>
            <a:chExt cx="266700" cy="464818"/>
          </a:xfrm>
        </p:grpSpPr>
        <p:sp>
          <p:nvSpPr>
            <p:cNvPr id="50" name="타원 49"/>
            <p:cNvSpPr/>
            <p:nvPr/>
          </p:nvSpPr>
          <p:spPr>
            <a:xfrm>
              <a:off x="2720957" y="1557107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675145" y="1795533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2808495" y="1722298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2720957" y="1887819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808495" y="1897799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37582" y="20271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모바일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5440218" y="1674462"/>
            <a:ext cx="18473" cy="46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572425" y="173090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767167" y="17740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상세기능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99" y="1548497"/>
            <a:ext cx="6530126" cy="442384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934036" y="2106263"/>
            <a:ext cx="2429164" cy="295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10067636" y="1219200"/>
            <a:ext cx="415637" cy="886691"/>
          </a:xfrm>
          <a:custGeom>
            <a:avLst/>
            <a:gdLst>
              <a:gd name="connsiteX0" fmla="*/ 0 w 415637"/>
              <a:gd name="connsiteY0" fmla="*/ 886691 h 886691"/>
              <a:gd name="connsiteX1" fmla="*/ 83128 w 415637"/>
              <a:gd name="connsiteY1" fmla="*/ 295564 h 886691"/>
              <a:gd name="connsiteX2" fmla="*/ 267855 w 415637"/>
              <a:gd name="connsiteY2" fmla="*/ 498764 h 886691"/>
              <a:gd name="connsiteX3" fmla="*/ 415637 w 415637"/>
              <a:gd name="connsiteY3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7" h="886691">
                <a:moveTo>
                  <a:pt x="0" y="886691"/>
                </a:moveTo>
                <a:cubicBezTo>
                  <a:pt x="19243" y="623454"/>
                  <a:pt x="38486" y="360218"/>
                  <a:pt x="83128" y="295564"/>
                </a:cubicBezTo>
                <a:cubicBezTo>
                  <a:pt x="127771" y="230909"/>
                  <a:pt x="212437" y="548025"/>
                  <a:pt x="267855" y="498764"/>
                </a:cubicBezTo>
                <a:cubicBezTo>
                  <a:pt x="323273" y="449503"/>
                  <a:pt x="369455" y="224751"/>
                  <a:pt x="41563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545921" y="69285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각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상세기능별로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Sequence Diagram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작성하세요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모든 기능 전부다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017164" y="1804762"/>
            <a:ext cx="2258290" cy="41982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83564" y="6233947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사용자용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관리자용 모두 동일한 방식으로 작성할 것</a:t>
            </a:r>
            <a:r>
              <a:rPr lang="en-US" altLang="ko-KR" dirty="0">
                <a:solidFill>
                  <a:srgbClr val="FF0000"/>
                </a:solidFill>
              </a:rPr>
              <a:t>!!!!!!.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7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71528" y="2694447"/>
            <a:ext cx="4376742" cy="7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46085" y="3247050"/>
            <a:ext cx="3876126" cy="38988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6569" y="4200821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팔로우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1528" y="2941200"/>
            <a:ext cx="1980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유저정보 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62503" y="2941200"/>
            <a:ext cx="1980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작품목록 조회</a:t>
            </a:r>
          </a:p>
        </p:txBody>
      </p:sp>
      <p:cxnSp>
        <p:nvCxnSpPr>
          <p:cNvPr id="74" name="연결선: 꺾임 73"/>
          <p:cNvCxnSpPr>
            <a:stCxn id="3" idx="2"/>
            <a:endCxn id="61" idx="1"/>
          </p:cNvCxnSpPr>
          <p:nvPr/>
        </p:nvCxnSpPr>
        <p:spPr>
          <a:xfrm rot="16200000" flipH="1">
            <a:off x="1689351" y="3963376"/>
            <a:ext cx="1519394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77353" y="3611179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감상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67353" y="4686084"/>
            <a:ext cx="12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6569" y="3617048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6641939" y="3391764"/>
            <a:ext cx="345979" cy="52485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73"/>
          <p:cNvCxnSpPr>
            <a:stCxn id="31" idx="2"/>
            <a:endCxn id="33" idx="1"/>
          </p:cNvCxnSpPr>
          <p:nvPr/>
        </p:nvCxnSpPr>
        <p:spPr>
          <a:xfrm rot="16200000" flipH="1">
            <a:off x="7565901" y="4364631"/>
            <a:ext cx="822905" cy="180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67353" y="4202804"/>
            <a:ext cx="1260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26569" y="4784594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 내역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연결선: 꺾임 73"/>
          <p:cNvCxnSpPr>
            <a:stCxn id="31" idx="2"/>
            <a:endCxn id="45" idx="1"/>
          </p:cNvCxnSpPr>
          <p:nvPr/>
        </p:nvCxnSpPr>
        <p:spPr>
          <a:xfrm rot="16200000" flipH="1">
            <a:off x="7807541" y="4122991"/>
            <a:ext cx="339625" cy="180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73"/>
          <p:cNvCxnSpPr>
            <a:stCxn id="3" idx="2"/>
            <a:endCxn id="34" idx="1"/>
          </p:cNvCxnSpPr>
          <p:nvPr/>
        </p:nvCxnSpPr>
        <p:spPr>
          <a:xfrm rot="16200000" flipH="1">
            <a:off x="2273124" y="3379603"/>
            <a:ext cx="351848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73"/>
          <p:cNvCxnSpPr>
            <a:stCxn id="3" idx="2"/>
            <a:endCxn id="15" idx="1"/>
          </p:cNvCxnSpPr>
          <p:nvPr/>
        </p:nvCxnSpPr>
        <p:spPr>
          <a:xfrm rot="16200000" flipH="1">
            <a:off x="1981238" y="3671489"/>
            <a:ext cx="935621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39"/>
          <p:cNvSpPr txBox="1"/>
          <p:nvPr/>
        </p:nvSpPr>
        <p:spPr>
          <a:xfrm>
            <a:off x="11314837" y="1044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사용자</a:t>
            </a:r>
          </a:p>
        </p:txBody>
      </p:sp>
      <p:sp>
        <p:nvSpPr>
          <p:cNvPr id="57" name="텍스트 상자 3"/>
          <p:cNvSpPr txBox="1"/>
          <p:nvPr/>
        </p:nvSpPr>
        <p:spPr>
          <a:xfrm>
            <a:off x="9943478" y="1736516"/>
            <a:ext cx="305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메인화면에서 최근 작품</a:t>
            </a:r>
            <a:endParaRPr kumimoji="1" lang="en-US" altLang="ko-KR" dirty="0"/>
          </a:p>
          <a:p>
            <a:r>
              <a:rPr kumimoji="1" lang="ko-KR" altLang="en-US" dirty="0"/>
              <a:t>유튜브처럼 나오는것만</a:t>
            </a:r>
            <a:endParaRPr kumimoji="1" lang="en-US" altLang="ko-KR" dirty="0"/>
          </a:p>
          <a:p>
            <a:r>
              <a:rPr kumimoji="1" lang="ko-KR" altLang="en-US" dirty="0"/>
              <a:t>해주시고 나머지는</a:t>
            </a:r>
            <a:endParaRPr kumimoji="1" lang="en-US" altLang="ko-KR" dirty="0"/>
          </a:p>
          <a:p>
            <a:r>
              <a:rPr kumimoji="1" lang="ko-KR" altLang="en-US" dirty="0"/>
              <a:t>그리고 싶은대로 그려주세요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026085" y="1413860"/>
            <a:ext cx="3611268" cy="1293192"/>
            <a:chOff x="4373655" y="1120868"/>
            <a:chExt cx="3611268" cy="1293192"/>
          </a:xfrm>
        </p:grpSpPr>
        <p:grpSp>
          <p:nvGrpSpPr>
            <p:cNvPr id="69" name="그룹 68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75" name="직선 연결선 74"/>
              <p:cNvCxnSpPr>
                <a:stCxn id="73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4373655" y="1725606"/>
              <a:ext cx="3611268" cy="540000"/>
              <a:chOff x="4373655" y="1725606"/>
              <a:chExt cx="3611268" cy="5400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72" name="직선 연결선 71"/>
              <p:cNvCxnSpPr>
                <a:stCxn id="71" idx="3"/>
                <a:endCxn id="76" idx="1"/>
              </p:cNvCxnSpPr>
              <p:nvPr/>
            </p:nvCxnSpPr>
            <p:spPr>
              <a:xfrm flipV="1">
                <a:off x="5813655" y="1994195"/>
                <a:ext cx="2171268" cy="1411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직사각형 75"/>
          <p:cNvSpPr/>
          <p:nvPr/>
        </p:nvSpPr>
        <p:spPr>
          <a:xfrm>
            <a:off x="5637353" y="2017187"/>
            <a:ext cx="1440000" cy="540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60433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1957971" y="2542467"/>
            <a:ext cx="6420565" cy="539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34638" y="2706797"/>
            <a:ext cx="5300151" cy="54556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74403" y="1249275"/>
            <a:ext cx="3280686" cy="1293192"/>
            <a:chOff x="4373655" y="1120868"/>
            <a:chExt cx="3280686" cy="1293192"/>
          </a:xfrm>
        </p:grpSpPr>
        <p:grpSp>
          <p:nvGrpSpPr>
            <p:cNvPr id="52" name="그룹 51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18" name="직선 연결선 17"/>
              <p:cNvCxnSpPr>
                <a:stCxn id="2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4373655" y="1725606"/>
              <a:ext cx="2525634" cy="540000"/>
              <a:chOff x="4373655" y="1725606"/>
              <a:chExt cx="2525634" cy="540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22" name="직선 연결선 21"/>
              <p:cNvCxnSpPr>
                <a:stCxn id="10" idx="3"/>
              </p:cNvCxnSpPr>
              <p:nvPr/>
            </p:nvCxnSpPr>
            <p:spPr>
              <a:xfrm>
                <a:off x="5813655" y="1995606"/>
                <a:ext cx="108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/>
          <p:cNvSpPr/>
          <p:nvPr/>
        </p:nvSpPr>
        <p:spPr>
          <a:xfrm>
            <a:off x="2488245" y="414468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팔로우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47353" y="2796235"/>
            <a:ext cx="5547411" cy="540000"/>
            <a:chOff x="179579" y="1514224"/>
            <a:chExt cx="5547411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79" y="1514224"/>
              <a:ext cx="2019867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유저정보 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42990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작품목록 관리</a:t>
              </a:r>
            </a:p>
          </p:txBody>
        </p:sp>
      </p:grpSp>
      <p:cxnSp>
        <p:nvCxnSpPr>
          <p:cNvPr id="74" name="연결선: 꺾임 73"/>
          <p:cNvCxnSpPr>
            <a:stCxn id="3" idx="2"/>
            <a:endCxn id="61" idx="1"/>
          </p:cNvCxnSpPr>
          <p:nvPr/>
        </p:nvCxnSpPr>
        <p:spPr>
          <a:xfrm rot="16200000" flipH="1">
            <a:off x="1423395" y="3870127"/>
            <a:ext cx="1598742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87188" y="4156255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50789" y="5228397"/>
            <a:ext cx="1368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강퇴하기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88245" y="3570383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 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5001966" y="3587033"/>
            <a:ext cx="1036020" cy="534424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73"/>
          <p:cNvCxnSpPr>
            <a:stCxn id="31" idx="2"/>
            <a:endCxn id="33" idx="1"/>
          </p:cNvCxnSpPr>
          <p:nvPr/>
        </p:nvCxnSpPr>
        <p:spPr>
          <a:xfrm rot="16200000" flipH="1">
            <a:off x="6300917" y="4758525"/>
            <a:ext cx="820142" cy="47960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50789" y="4743111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88245" y="4718977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 내역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87188" y="356952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2693" y="4742990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업로드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22693" y="5228432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저장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6536" y="2796234"/>
            <a:ext cx="2484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작품목록 조회</a:t>
            </a:r>
          </a:p>
        </p:txBody>
      </p:sp>
      <p:cxnSp>
        <p:nvCxnSpPr>
          <p:cNvPr id="38" name="연결선: 꺾임 73"/>
          <p:cNvCxnSpPr>
            <a:endCxn id="47" idx="1"/>
          </p:cNvCxnSpPr>
          <p:nvPr/>
        </p:nvCxnSpPr>
        <p:spPr>
          <a:xfrm rot="16200000" flipH="1">
            <a:off x="8370135" y="3340843"/>
            <a:ext cx="453078" cy="436276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814812" y="356952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감상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30812" y="4659395"/>
            <a:ext cx="1368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연결선: 꺾임 73"/>
          <p:cNvCxnSpPr>
            <a:stCxn id="47" idx="2"/>
            <a:endCxn id="48" idx="1"/>
          </p:cNvCxnSpPr>
          <p:nvPr/>
        </p:nvCxnSpPr>
        <p:spPr>
          <a:xfrm rot="16200000" flipH="1">
            <a:off x="9295875" y="4204457"/>
            <a:ext cx="837875" cy="432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930812" y="4155395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연결선: 꺾임 73"/>
          <p:cNvCxnSpPr>
            <a:stCxn id="47" idx="2"/>
            <a:endCxn id="56" idx="1"/>
          </p:cNvCxnSpPr>
          <p:nvPr/>
        </p:nvCxnSpPr>
        <p:spPr>
          <a:xfrm rot="16200000" flipH="1">
            <a:off x="9547875" y="3952457"/>
            <a:ext cx="333875" cy="432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73"/>
          <p:cNvCxnSpPr>
            <a:stCxn id="6" idx="2"/>
            <a:endCxn id="29" idx="1"/>
          </p:cNvCxnSpPr>
          <p:nvPr/>
        </p:nvCxnSpPr>
        <p:spPr>
          <a:xfrm rot="16200000" flipH="1">
            <a:off x="5295334" y="3293665"/>
            <a:ext cx="449285" cy="534424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/>
          <p:cNvCxnSpPr>
            <a:stCxn id="3" idx="2"/>
            <a:endCxn id="15" idx="1"/>
          </p:cNvCxnSpPr>
          <p:nvPr/>
        </p:nvCxnSpPr>
        <p:spPr>
          <a:xfrm rot="16200000" flipH="1">
            <a:off x="1710544" y="3582978"/>
            <a:ext cx="1024445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stCxn id="3" idx="2"/>
            <a:endCxn id="34" idx="1"/>
          </p:cNvCxnSpPr>
          <p:nvPr/>
        </p:nvCxnSpPr>
        <p:spPr>
          <a:xfrm rot="16200000" flipH="1">
            <a:off x="1997692" y="3295830"/>
            <a:ext cx="450148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73"/>
          <p:cNvCxnSpPr>
            <a:stCxn id="31" idx="2"/>
            <a:endCxn id="32" idx="3"/>
          </p:cNvCxnSpPr>
          <p:nvPr/>
        </p:nvCxnSpPr>
        <p:spPr>
          <a:xfrm rot="5400000">
            <a:off x="5870853" y="4808096"/>
            <a:ext cx="820177" cy="380495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73"/>
          <p:cNvCxnSpPr>
            <a:stCxn id="31" idx="2"/>
            <a:endCxn id="45" idx="1"/>
          </p:cNvCxnSpPr>
          <p:nvPr/>
        </p:nvCxnSpPr>
        <p:spPr>
          <a:xfrm rot="16200000" flipH="1">
            <a:off x="6543560" y="4515882"/>
            <a:ext cx="334856" cy="47960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73"/>
          <p:cNvCxnSpPr>
            <a:stCxn id="31" idx="2"/>
            <a:endCxn id="28" idx="3"/>
          </p:cNvCxnSpPr>
          <p:nvPr/>
        </p:nvCxnSpPr>
        <p:spPr>
          <a:xfrm rot="5400000">
            <a:off x="6113574" y="4565375"/>
            <a:ext cx="334735" cy="380495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8413677" y="409097"/>
            <a:ext cx="3358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DJ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스토리보드는 다 그리는게</a:t>
            </a:r>
            <a:endParaRPr kumimoji="1" lang="en-US" altLang="ko-KR" dirty="0"/>
          </a:p>
          <a:p>
            <a:r>
              <a:rPr kumimoji="1" lang="ko-KR" altLang="en-US" dirty="0"/>
              <a:t>맞는 것 같고</a:t>
            </a:r>
            <a:endParaRPr kumimoji="1" lang="en-US" altLang="ko-KR" dirty="0"/>
          </a:p>
          <a:p>
            <a:r>
              <a:rPr kumimoji="1" lang="ko-KR" altLang="en-US" dirty="0"/>
              <a:t>상세에선 재량껏 생략해주세요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4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213216" y="2671200"/>
            <a:ext cx="4677005" cy="5572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51370" y="2694562"/>
            <a:ext cx="4046707" cy="78663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81528" y="2834192"/>
            <a:ext cx="6942799" cy="540000"/>
            <a:chOff x="179579" y="1514224"/>
            <a:chExt cx="6942799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79" y="1514224"/>
              <a:ext cx="2019867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유저정보 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38378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작품목록 관리</a:t>
              </a:r>
            </a:p>
          </p:txBody>
        </p:sp>
      </p:grpSp>
      <p:cxnSp>
        <p:nvCxnSpPr>
          <p:cNvPr id="74" name="연결선: 꺾임 73"/>
          <p:cNvCxnSpPr>
            <a:stCxn id="3" idx="2"/>
            <a:endCxn id="34" idx="1"/>
          </p:cNvCxnSpPr>
          <p:nvPr/>
        </p:nvCxnSpPr>
        <p:spPr>
          <a:xfrm rot="16200000" flipH="1">
            <a:off x="2244413" y="3321241"/>
            <a:ext cx="346369" cy="45227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80580" y="3504561"/>
            <a:ext cx="1487494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3732" y="3504561"/>
            <a:ext cx="1644706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강퇴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6958269" y="3298249"/>
            <a:ext cx="346369" cy="498253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1073161" y="5606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관리자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26085" y="1395247"/>
            <a:ext cx="3280686" cy="1293192"/>
            <a:chOff x="4373655" y="1120868"/>
            <a:chExt cx="3280686" cy="1293192"/>
          </a:xfrm>
        </p:grpSpPr>
        <p:grpSp>
          <p:nvGrpSpPr>
            <p:cNvPr id="26" name="그룹 25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32" name="직선 연결선 31"/>
              <p:cNvCxnSpPr>
                <a:stCxn id="30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4373655" y="1725606"/>
              <a:ext cx="2525634" cy="540000"/>
              <a:chOff x="4373655" y="1725606"/>
              <a:chExt cx="2525634" cy="5400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29" name="직선 연결선 28"/>
              <p:cNvCxnSpPr>
                <a:stCxn id="28" idx="3"/>
              </p:cNvCxnSpPr>
              <p:nvPr/>
            </p:nvCxnSpPr>
            <p:spPr>
              <a:xfrm>
                <a:off x="5813655" y="1995606"/>
                <a:ext cx="108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178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441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메인-로그인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135" t="948" r="1441" b="1161"/>
          <a:stretch/>
        </p:blipFill>
        <p:spPr>
          <a:xfrm>
            <a:off x="2704320" y="0"/>
            <a:ext cx="6643869" cy="67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441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메인-로그인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0" y="0"/>
            <a:ext cx="8213651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35" t="948" r="1441" b="1161"/>
          <a:stretch/>
        </p:blipFill>
        <p:spPr>
          <a:xfrm>
            <a:off x="4890755" y="1383204"/>
            <a:ext cx="2627422" cy="265488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45946" y="4196812"/>
            <a:ext cx="1717040" cy="462988"/>
            <a:chOff x="7419372" y="4291319"/>
            <a:chExt cx="1717040" cy="462988"/>
          </a:xfrm>
        </p:grpSpPr>
        <p:sp>
          <p:nvSpPr>
            <p:cNvPr id="2" name="직사각형 1"/>
            <p:cNvSpPr/>
            <p:nvPr/>
          </p:nvSpPr>
          <p:spPr>
            <a:xfrm>
              <a:off x="7419372" y="4294207"/>
              <a:ext cx="1250066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19372" y="4574307"/>
              <a:ext cx="1250066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754448" y="4291319"/>
              <a:ext cx="381964" cy="462988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45946" y="4772958"/>
            <a:ext cx="668998" cy="155644"/>
            <a:chOff x="6177395" y="4759898"/>
            <a:chExt cx="668998" cy="155644"/>
          </a:xfrm>
        </p:grpSpPr>
        <p:sp>
          <p:nvSpPr>
            <p:cNvPr id="27" name="타원 26"/>
            <p:cNvSpPr/>
            <p:nvPr/>
          </p:nvSpPr>
          <p:spPr>
            <a:xfrm>
              <a:off x="6177395" y="4759898"/>
              <a:ext cx="165371" cy="155643"/>
            </a:xfrm>
            <a:prstGeom prst="ellipse">
              <a:avLst/>
            </a:prstGeom>
            <a:solidFill>
              <a:srgbClr val="FFF30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430641" y="4759899"/>
              <a:ext cx="165371" cy="155643"/>
            </a:xfrm>
            <a:prstGeom prst="ellipse">
              <a:avLst/>
            </a:prstGeom>
            <a:solidFill>
              <a:srgbClr val="004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681022" y="4759898"/>
              <a:ext cx="165371" cy="15564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53299" y="5017135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</a:t>
            </a:r>
            <a:r>
              <a:rPr lang="en-US" altLang="ko-KR" dirty="0"/>
              <a:t>-</a:t>
            </a:r>
            <a:r>
              <a:rPr lang="ko-KR" altLang="en-US" dirty="0"/>
              <a:t>ㄴ 제나</a:t>
            </a:r>
            <a:endParaRPr lang="en-US" altLang="ko-KR" dirty="0"/>
          </a:p>
          <a:p>
            <a:pPr algn="ctr"/>
            <a:r>
              <a:rPr lang="ko-KR" altLang="en-US" dirty="0"/>
              <a:t>어</a:t>
            </a:r>
            <a:r>
              <a:rPr lang="en-US" altLang="ko-KR" dirty="0"/>
              <a:t>-</a:t>
            </a:r>
            <a:r>
              <a:rPr lang="ko-KR" altLang="en-US" dirty="0"/>
              <a:t>느 누구나</a:t>
            </a:r>
            <a:endParaRPr lang="en-US" altLang="ko-KR" dirty="0"/>
          </a:p>
          <a:p>
            <a:pPr algn="ctr"/>
            <a:r>
              <a:rPr lang="en-US" altLang="ko-KR" dirty="0"/>
              <a:t>DJ-S</a:t>
            </a:r>
          </a:p>
        </p:txBody>
      </p:sp>
    </p:spTree>
    <p:extLst>
      <p:ext uri="{BB962C8B-B14F-4D97-AF65-F5344CB8AC3E}">
        <p14:creationId xmlns:p14="http://schemas.microsoft.com/office/powerpoint/2010/main" val="2859305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48076" y="2532696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새로운 </a:t>
            </a:r>
            <a:r>
              <a:rPr lang="en-US" altLang="ko-KR" sz="2000" dirty="0"/>
              <a:t>DJ</a:t>
            </a:r>
            <a:r>
              <a:rPr lang="ko-KR" altLang="en-US" sz="2000" dirty="0"/>
              <a:t>는 언제나 환영이야</a:t>
            </a:r>
            <a:r>
              <a:rPr lang="en-US" altLang="ko-KR" sz="2000" dirty="0"/>
              <a:t>!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135" t="948" r="1441" b="1161"/>
          <a:stretch/>
        </p:blipFill>
        <p:spPr>
          <a:xfrm>
            <a:off x="3465146" y="955596"/>
            <a:ext cx="1460728" cy="147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702742" y="3386821"/>
            <a:ext cx="2985534" cy="340468"/>
            <a:chOff x="3005847" y="3124174"/>
            <a:chExt cx="2985534" cy="340468"/>
          </a:xfrm>
        </p:grpSpPr>
        <p:sp>
          <p:nvSpPr>
            <p:cNvPr id="5" name="TextBox 4"/>
            <p:cNvSpPr txBox="1"/>
            <p:nvPr/>
          </p:nvSpPr>
          <p:spPr>
            <a:xfrm>
              <a:off x="3005847" y="3124174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03970" y="3927669"/>
            <a:ext cx="3184306" cy="340468"/>
            <a:chOff x="2807075" y="3124174"/>
            <a:chExt cx="3184306" cy="340468"/>
          </a:xfrm>
        </p:grpSpPr>
        <p:sp>
          <p:nvSpPr>
            <p:cNvPr id="26" name="TextBox 25"/>
            <p:cNvSpPr txBox="1"/>
            <p:nvPr/>
          </p:nvSpPr>
          <p:spPr>
            <a:xfrm>
              <a:off x="2807075" y="3124174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비밀먼호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696693" y="4468516"/>
            <a:ext cx="2985534" cy="340468"/>
            <a:chOff x="3005847" y="3124174"/>
            <a:chExt cx="2985534" cy="340468"/>
          </a:xfrm>
        </p:grpSpPr>
        <p:sp>
          <p:nvSpPr>
            <p:cNvPr id="29" name="TextBox 28"/>
            <p:cNvSpPr txBox="1"/>
            <p:nvPr/>
          </p:nvSpPr>
          <p:spPr>
            <a:xfrm>
              <a:off x="3005847" y="3124174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닉네임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351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3651" y="20622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092" y="1907766"/>
            <a:ext cx="470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SNS </a:t>
            </a:r>
            <a:r>
              <a:rPr lang="ko-KR" altLang="en-US" sz="2000" dirty="0"/>
              <a:t>계정과 당신의 </a:t>
            </a:r>
            <a:r>
              <a:rPr lang="en-US" altLang="ko-KR" sz="2000" dirty="0"/>
              <a:t>DJ-S</a:t>
            </a:r>
            <a:r>
              <a:rPr lang="ko-KR" altLang="en-US" sz="2000" dirty="0"/>
              <a:t>를 연동하세요</a:t>
            </a:r>
            <a:r>
              <a:rPr lang="en-US" altLang="ko-KR" sz="2000" dirty="0"/>
              <a:t>.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709242" y="2814569"/>
            <a:ext cx="4770438" cy="1464415"/>
            <a:chOff x="1024734" y="2514528"/>
            <a:chExt cx="4770438" cy="146441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1024734" y="2545896"/>
              <a:ext cx="1432716" cy="1433047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937145" y="2514528"/>
              <a:ext cx="2854987" cy="369332"/>
              <a:chOff x="2857500" y="2943234"/>
              <a:chExt cx="2854987" cy="369332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857500" y="3050079"/>
                <a:ext cx="165371" cy="155643"/>
              </a:xfrm>
              <a:prstGeom prst="ellipse">
                <a:avLst/>
              </a:prstGeom>
              <a:solidFill>
                <a:srgbClr val="FFF30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4687" y="2943234"/>
                <a:ext cx="24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카카오톡으로 회원가입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937145" y="3062069"/>
              <a:ext cx="2858027" cy="369332"/>
              <a:chOff x="2854460" y="3340572"/>
              <a:chExt cx="2858027" cy="369332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854460" y="3447417"/>
                <a:ext cx="165371" cy="155643"/>
              </a:xfrm>
              <a:prstGeom prst="ellipse">
                <a:avLst/>
              </a:prstGeom>
              <a:solidFill>
                <a:srgbClr val="004FD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14687" y="3340572"/>
                <a:ext cx="24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페이스북으로 회원가입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937145" y="3609611"/>
              <a:ext cx="2406146" cy="369332"/>
              <a:chOff x="2857500" y="3702736"/>
              <a:chExt cx="2406146" cy="36933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857500" y="3809581"/>
                <a:ext cx="165371" cy="155643"/>
              </a:xfrm>
              <a:prstGeom prst="ellipse">
                <a:avLst/>
              </a:prstGeom>
              <a:solidFill>
                <a:srgbClr val="00B05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14687" y="3702736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네이버로 회원가입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2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12552" y="1728852"/>
            <a:ext cx="265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유저정보 조회</a:t>
            </a:r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-구독하기</a:t>
            </a:r>
          </a:p>
          <a:p>
            <a:r>
              <a:rPr lang="ko-KR" altLang="en-US" dirty="0"/>
              <a:t>	-팔로우 목록</a:t>
            </a:r>
          </a:p>
          <a:p>
            <a:r>
              <a:rPr lang="ko-KR" altLang="en-US" dirty="0"/>
              <a:t>	-후원 내역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6" name="직사각형 5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cxnSp>
        <p:nvCxnSpPr>
          <p:cNvPr id="17" name="직선 연결선 16"/>
          <p:cNvCxnSpPr>
            <a:stCxn id="13" idx="0"/>
          </p:cNvCxnSpPr>
          <p:nvPr/>
        </p:nvCxnSpPr>
        <p:spPr>
          <a:xfrm flipH="1">
            <a:off x="4142340" y="3346316"/>
            <a:ext cx="1" cy="162451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348867" y="3545081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41001" y="517504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후원 내역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58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12552" y="1728852"/>
            <a:ext cx="265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유저정보 조회</a:t>
            </a:r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-구독하기</a:t>
            </a:r>
          </a:p>
          <a:p>
            <a:r>
              <a:rPr lang="ko-KR" altLang="en-US" dirty="0"/>
              <a:t>	-팔로우 목록</a:t>
            </a:r>
          </a:p>
          <a:p>
            <a:r>
              <a:rPr lang="ko-KR" altLang="en-US" dirty="0"/>
              <a:t>	-후원 내역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6" name="직사각형 5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8837" y="517504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51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r="4345"/>
          <a:stretch/>
        </p:blipFill>
        <p:spPr>
          <a:xfrm>
            <a:off x="-5883431" y="2160778"/>
            <a:ext cx="5744185" cy="3650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2" name="그룹 121"/>
          <p:cNvGrpSpPr/>
          <p:nvPr/>
        </p:nvGrpSpPr>
        <p:grpSpPr>
          <a:xfrm>
            <a:off x="390313" y="617345"/>
            <a:ext cx="10862461" cy="5378891"/>
            <a:chOff x="197113" y="571625"/>
            <a:chExt cx="10862461" cy="5378891"/>
          </a:xfrm>
        </p:grpSpPr>
        <p:sp>
          <p:nvSpPr>
            <p:cNvPr id="53" name="직사각형 52"/>
            <p:cNvSpPr/>
            <p:nvPr/>
          </p:nvSpPr>
          <p:spPr>
            <a:xfrm>
              <a:off x="197113" y="1126582"/>
              <a:ext cx="1956121" cy="33919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76946" y="1749639"/>
              <a:ext cx="1856756" cy="362096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783675" y="3349337"/>
              <a:ext cx="2276531" cy="1894743"/>
              <a:chOff x="2659313" y="461220"/>
              <a:chExt cx="2276531" cy="1894743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2705354" y="847187"/>
                <a:ext cx="2230490" cy="1508776"/>
                <a:chOff x="5133975" y="2238375"/>
                <a:chExt cx="2230490" cy="1508776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133975" y="2238375"/>
                  <a:ext cx="2230490" cy="1508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133975" y="2269822"/>
                  <a:ext cx="155363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FILE_ID (PK)</a:t>
                  </a:r>
                </a:p>
                <a:p>
                  <a:r>
                    <a:rPr lang="en-US" altLang="ko-KR" dirty="0"/>
                    <a:t>	</a:t>
                  </a:r>
                </a:p>
                <a:p>
                  <a:r>
                    <a:rPr lang="en-US" altLang="ko-KR" dirty="0"/>
                    <a:t>FILE_NAME</a:t>
                  </a:r>
                </a:p>
                <a:p>
                  <a:r>
                    <a:rPr lang="en-US" altLang="ko-KR" dirty="0"/>
                    <a:t>FILE_LINK</a:t>
                  </a:r>
                </a:p>
                <a:p>
                  <a:r>
                    <a:rPr lang="en-US" altLang="ko-KR" dirty="0"/>
                    <a:t>FILE_DT</a:t>
                  </a:r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2659313" y="461220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FILE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802652" y="747308"/>
              <a:ext cx="2238577" cy="2175677"/>
              <a:chOff x="5125888" y="1879920"/>
              <a:chExt cx="2238577" cy="217567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133975" y="2238374"/>
                <a:ext cx="2230490" cy="1817223"/>
                <a:chOff x="5133975" y="2238374"/>
                <a:chExt cx="2230490" cy="1817223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133975" y="2238374"/>
                  <a:ext cx="2230490" cy="181722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133975" y="2269822"/>
                  <a:ext cx="2143536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USER_PW</a:t>
                  </a:r>
                </a:p>
                <a:p>
                  <a:r>
                    <a:rPr lang="en-US" altLang="ko-KR" dirty="0"/>
                    <a:t>USER_NICKNAME</a:t>
                  </a:r>
                </a:p>
                <a:p>
                  <a:r>
                    <a:rPr lang="en-US" altLang="ko-KR" dirty="0"/>
                    <a:t>USER_TYPE</a:t>
                  </a:r>
                </a:p>
                <a:p>
                  <a:r>
                    <a:rPr lang="en-US" altLang="ko-KR" dirty="0"/>
                    <a:t>USER_DT</a:t>
                  </a:r>
                </a:p>
              </p:txBody>
            </p:sp>
            <p:cxnSp>
              <p:nvCxnSpPr>
                <p:cNvPr id="8" name="직선 연결선 7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125888" y="1879920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USER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995125" y="571625"/>
              <a:ext cx="2230490" cy="2418581"/>
              <a:chOff x="8698071" y="909464"/>
              <a:chExt cx="2230490" cy="241858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698071" y="1265272"/>
                <a:ext cx="2230490" cy="2062773"/>
                <a:chOff x="5133975" y="2238374"/>
                <a:chExt cx="2230490" cy="206277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5133975" y="2238374"/>
                  <a:ext cx="2230490" cy="206277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33975" y="2269822"/>
                  <a:ext cx="1866217" cy="203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EVENT_ID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WAVE_ID</a:t>
                  </a:r>
                </a:p>
                <a:p>
                  <a:r>
                    <a:rPr lang="en-US" altLang="ko-KR" dirty="0"/>
                    <a:t>FILE_ID</a:t>
                  </a:r>
                </a:p>
                <a:p>
                  <a:r>
                    <a:rPr lang="en-US" altLang="ko-KR" dirty="0"/>
                    <a:t>EVENT_TYPE</a:t>
                  </a:r>
                </a:p>
                <a:p>
                  <a:r>
                    <a:rPr lang="en-US" altLang="ko-KR" dirty="0"/>
                    <a:t>EVENT_VALUE</a:t>
                  </a:r>
                </a:p>
                <a:p>
                  <a:r>
                    <a:rPr lang="en-US" altLang="ko-KR" dirty="0"/>
                    <a:t>EVENT_TIME</a:t>
                  </a: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133975" y="273435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8698071" y="909464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EVENT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8829084" y="1105762"/>
              <a:ext cx="2230490" cy="1599180"/>
              <a:chOff x="961412" y="4465784"/>
              <a:chExt cx="2230490" cy="159918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961412" y="4833188"/>
                <a:ext cx="2230490" cy="1231776"/>
                <a:chOff x="5133975" y="2238375"/>
                <a:chExt cx="2230490" cy="123177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5133975" y="2238375"/>
                  <a:ext cx="2230490" cy="1231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3975" y="2269822"/>
                  <a:ext cx="1697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SUPPORT_ID</a:t>
                  </a:r>
                </a:p>
                <a:p>
                  <a:r>
                    <a:rPr lang="en-US" altLang="ko-KR" dirty="0"/>
                    <a:t>SUPPORT_DT</a:t>
                  </a: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961412" y="4465784"/>
                <a:ext cx="1250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SUPPORT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829084" y="3240060"/>
              <a:ext cx="2230490" cy="1609115"/>
              <a:chOff x="4456937" y="4214840"/>
              <a:chExt cx="2230490" cy="160911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456937" y="4592179"/>
                <a:ext cx="2230490" cy="1231776"/>
                <a:chOff x="5133975" y="2238375"/>
                <a:chExt cx="2230490" cy="123177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5133975" y="2238375"/>
                  <a:ext cx="2230490" cy="1231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33975" y="2269822"/>
                  <a:ext cx="167065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FOLLOW_DJ</a:t>
                  </a:r>
                </a:p>
                <a:p>
                  <a:r>
                    <a:rPr lang="en-US" altLang="ko-KR" dirty="0"/>
                    <a:t>FOLLOW_DT</a:t>
                  </a: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4456937" y="4214840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FOLLOW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822926" y="3168979"/>
              <a:ext cx="2235049" cy="2781537"/>
              <a:chOff x="7659486" y="3547264"/>
              <a:chExt cx="2235049" cy="278153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659486" y="3920205"/>
                <a:ext cx="2235049" cy="2408596"/>
                <a:chOff x="5129416" y="2031897"/>
                <a:chExt cx="2235049" cy="240859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133975" y="2031897"/>
                  <a:ext cx="2230490" cy="23925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975" y="2132169"/>
                  <a:ext cx="1742785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WAVE_ID (PK)</a:t>
                  </a:r>
                </a:p>
                <a:p>
                  <a:r>
                    <a:rPr lang="en-US" altLang="ko-KR" b="1" dirty="0"/>
                    <a:t>FILE_ID</a:t>
                  </a:r>
                </a:p>
                <a:p>
                  <a:r>
                    <a:rPr lang="en-US" altLang="ko-KR" b="1" dirty="0"/>
                    <a:t>WAVE_DJ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WAVE_NAME</a:t>
                  </a:r>
                </a:p>
                <a:p>
                  <a:r>
                    <a:rPr lang="en-US" altLang="ko-KR" dirty="0"/>
                    <a:t>WAVE_DESC</a:t>
                  </a:r>
                </a:p>
                <a:p>
                  <a:r>
                    <a:rPr lang="en-US" altLang="ko-KR" dirty="0"/>
                    <a:t>WAVE_LIVE</a:t>
                  </a:r>
                </a:p>
                <a:p>
                  <a:r>
                    <a:rPr lang="en-US" altLang="ko-KR" dirty="0"/>
                    <a:t>WAVE_DT</a:t>
                  </a: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5129416" y="3142603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>
              <a:xfrm>
                <a:off x="7659486" y="3547264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WAVE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56" name="직선 연결선 55"/>
            <p:cNvCxnSpPr/>
            <p:nvPr/>
          </p:nvCxnSpPr>
          <p:spPr>
            <a:xfrm>
              <a:off x="671331" y="4330406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8289207" y="4053067"/>
              <a:ext cx="467240" cy="360440"/>
              <a:chOff x="3879727" y="270941"/>
              <a:chExt cx="467240" cy="360440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458502" y="956990"/>
              <a:ext cx="467240" cy="360440"/>
              <a:chOff x="3879727" y="270941"/>
              <a:chExt cx="467240" cy="36044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타원 79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/>
            <p:cNvCxnSpPr/>
            <p:nvPr/>
          </p:nvCxnSpPr>
          <p:spPr>
            <a:xfrm>
              <a:off x="3053416" y="4644686"/>
              <a:ext cx="17763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225615" y="4461284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4291887" y="4460844"/>
              <a:ext cx="467240" cy="360440"/>
              <a:chOff x="3879727" y="270941"/>
              <a:chExt cx="467240" cy="36044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연결선: 꺾임 91"/>
            <p:cNvCxnSpPr/>
            <p:nvPr/>
          </p:nvCxnSpPr>
          <p:spPr>
            <a:xfrm flipV="1">
              <a:off x="3053416" y="2377440"/>
              <a:ext cx="1757323" cy="170545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4669127" y="2221292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 rot="10800000">
              <a:off x="3138451" y="3906022"/>
              <a:ext cx="467240" cy="360440"/>
              <a:chOff x="3879727" y="270941"/>
              <a:chExt cx="467240" cy="360440"/>
            </a:xfrm>
          </p:grpSpPr>
          <p:cxnSp>
            <p:nvCxnSpPr>
              <p:cNvPr id="95" name="직선 연결선 94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타원 95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/>
            <p:nvPr/>
          </p:nvCxnSpPr>
          <p:spPr>
            <a:xfrm>
              <a:off x="7041229" y="1749639"/>
              <a:ext cx="177446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/>
            <p:cNvCxnSpPr/>
            <p:nvPr/>
          </p:nvCxnSpPr>
          <p:spPr>
            <a:xfrm>
              <a:off x="7041229" y="2504901"/>
              <a:ext cx="1774464" cy="172860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8294582" y="1571259"/>
              <a:ext cx="467240" cy="360440"/>
              <a:chOff x="3879727" y="270941"/>
              <a:chExt cx="467240" cy="360440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연결선 115"/>
            <p:cNvCxnSpPr/>
            <p:nvPr/>
          </p:nvCxnSpPr>
          <p:spPr>
            <a:xfrm>
              <a:off x="7141940" y="155536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141940" y="231237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031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70520" y="2515238"/>
            <a:ext cx="2905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작품목록 조회</a:t>
            </a:r>
            <a:endParaRPr lang="en-US" altLang="ko-KR" dirty="0"/>
          </a:p>
          <a:p>
            <a:r>
              <a:rPr lang="ko-KR" altLang="en-US" dirty="0" err="1"/>
              <a:t>팔로우디제이</a:t>
            </a:r>
            <a:r>
              <a:rPr lang="en-US" altLang="ko-KR" dirty="0"/>
              <a:t>1</a:t>
            </a:r>
          </a:p>
          <a:p>
            <a:r>
              <a:rPr lang="ko-KR" altLang="en-US" dirty="0" err="1"/>
              <a:t>팔로우디제이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362340" y="3598627"/>
            <a:ext cx="75600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62340" y="5096991"/>
            <a:ext cx="75600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6226" y="364925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 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226" y="22015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26" y="520475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인기 동영상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4205" y="2545692"/>
            <a:ext cx="7087404" cy="945175"/>
            <a:chOff x="564205" y="2545692"/>
            <a:chExt cx="7087404" cy="945175"/>
          </a:xfrm>
        </p:grpSpPr>
        <p:sp>
          <p:nvSpPr>
            <p:cNvPr id="18" name="직사각형 17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205" y="4043684"/>
            <a:ext cx="7087404" cy="945175"/>
            <a:chOff x="564205" y="2545692"/>
            <a:chExt cx="7087404" cy="945175"/>
          </a:xfrm>
        </p:grpSpPr>
        <p:sp>
          <p:nvSpPr>
            <p:cNvPr id="24" name="직사각형 23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4205" y="5546552"/>
            <a:ext cx="7087404" cy="945175"/>
            <a:chOff x="564205" y="2545692"/>
            <a:chExt cx="7087404" cy="945175"/>
          </a:xfrm>
        </p:grpSpPr>
        <p:sp>
          <p:nvSpPr>
            <p:cNvPr id="29" name="직사각형 28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10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65140" y="2840876"/>
            <a:ext cx="2594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-작품 감상	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	-채팅</a:t>
            </a:r>
          </a:p>
          <a:p>
            <a:r>
              <a:rPr lang="ko-KR" altLang="en-US" dirty="0"/>
              <a:t>		-후원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5423" y="1215342"/>
            <a:ext cx="6516547" cy="50002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95423" y="4352082"/>
            <a:ext cx="6516547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16952" y="5282119"/>
            <a:ext cx="2095018" cy="933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5422" y="1752131"/>
            <a:ext cx="6516548" cy="25875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16953" y="4352080"/>
            <a:ext cx="2095017" cy="93003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225685" y="464773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7" idx="1"/>
          </p:cNvCxnSpPr>
          <p:nvPr/>
        </p:nvCxnSpPr>
        <p:spPr>
          <a:xfrm>
            <a:off x="995423" y="5739319"/>
            <a:ext cx="4421529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30366" y="5739319"/>
            <a:ext cx="786585" cy="45683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SEND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25685" y="5808185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여기에 입력하세요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225684" y="496550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25684" y="525733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25683" y="5529705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38650" y="458516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후원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16951" y="4479570"/>
            <a:ext cx="1082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음원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다운로드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6544095" y="4337715"/>
            <a:ext cx="0" cy="930039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25683" y="1285363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방 이름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331791" y="536998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작품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638" r="-217" b="1083"/>
          <a:stretch/>
        </p:blipFill>
        <p:spPr>
          <a:xfrm>
            <a:off x="6991350" y="1231659"/>
            <a:ext cx="513000" cy="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3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05546" y="2445376"/>
            <a:ext cx="2338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운영자</a:t>
            </a:r>
          </a:p>
          <a:p>
            <a:r>
              <a:rPr lang="ko-KR" altLang="en-US" dirty="0"/>
              <a:t>작품목록관리</a:t>
            </a:r>
          </a:p>
          <a:p>
            <a:r>
              <a:rPr lang="ko-KR" altLang="en-US" dirty="0"/>
              <a:t>	-삭제</a:t>
            </a:r>
          </a:p>
          <a:p>
            <a:r>
              <a:rPr lang="ko-KR" altLang="en-US" dirty="0"/>
              <a:t>	-제작버튼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179" y="5476672"/>
            <a:ext cx="612842" cy="56420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/>
          <p:nvPr/>
        </p:nvSpPr>
        <p:spPr>
          <a:xfrm>
            <a:off x="6852600" y="5524774"/>
            <a:ext cx="468000" cy="468000"/>
          </a:xfrm>
          <a:prstGeom prst="plus">
            <a:avLst>
              <a:gd name="adj" fmla="val 2713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88913" y="3826980"/>
            <a:ext cx="7087404" cy="1260665"/>
            <a:chOff x="564205" y="2230202"/>
            <a:chExt cx="7087404" cy="1260665"/>
          </a:xfrm>
        </p:grpSpPr>
        <p:grpSp>
          <p:nvGrpSpPr>
            <p:cNvPr id="7" name="그룹 6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8913" y="2351345"/>
            <a:ext cx="7087404" cy="1260665"/>
            <a:chOff x="564205" y="2230202"/>
            <a:chExt cx="7087404" cy="1260665"/>
          </a:xfrm>
        </p:grpSpPr>
        <p:grpSp>
          <p:nvGrpSpPr>
            <p:cNvPr id="30" name="그룹 29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280187" y="4365732"/>
            <a:ext cx="330741" cy="407437"/>
            <a:chOff x="9280187" y="4365732"/>
            <a:chExt cx="330741" cy="407437"/>
          </a:xfrm>
        </p:grpSpPr>
        <p:sp>
          <p:nvSpPr>
            <p:cNvPr id="39" name="직사각형 38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41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510946" y="1604118"/>
            <a:ext cx="330741" cy="407437"/>
            <a:chOff x="9280187" y="4365732"/>
            <a:chExt cx="330741" cy="407437"/>
          </a:xfrm>
        </p:grpSpPr>
        <p:sp>
          <p:nvSpPr>
            <p:cNvPr id="56" name="직사각형 55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endCxn id="58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101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80314" y="2177561"/>
            <a:ext cx="319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운영자</a:t>
            </a:r>
          </a:p>
          <a:p>
            <a:r>
              <a:rPr lang="ko-KR" altLang="en-US" dirty="0"/>
              <a:t>	-제작 </a:t>
            </a:r>
          </a:p>
          <a:p>
            <a:r>
              <a:rPr lang="ko-KR" altLang="en-US" dirty="0"/>
              <a:t>	--파일 업로드</a:t>
            </a:r>
          </a:p>
          <a:p>
            <a:r>
              <a:rPr lang="ko-KR" altLang="en-US" dirty="0"/>
              <a:t>	--채팅</a:t>
            </a:r>
          </a:p>
          <a:p>
            <a:r>
              <a:rPr lang="ko-KR" altLang="en-US" dirty="0"/>
              <a:t>	--강퇴</a:t>
            </a:r>
          </a:p>
          <a:p>
            <a:r>
              <a:rPr lang="ko-KR" altLang="en-US" dirty="0"/>
              <a:t>	--작품 종료 및 저장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5423" y="1215342"/>
            <a:ext cx="6516547" cy="50002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995423" y="4352082"/>
            <a:ext cx="6516547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416952" y="5282119"/>
            <a:ext cx="2095018" cy="933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정보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5422" y="1752131"/>
            <a:ext cx="6516548" cy="25875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16953" y="4352080"/>
            <a:ext cx="2095017" cy="93003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>
            <a:endCxn id="5" idx="1"/>
          </p:cNvCxnSpPr>
          <p:nvPr/>
        </p:nvCxnSpPr>
        <p:spPr>
          <a:xfrm>
            <a:off x="995423" y="5739319"/>
            <a:ext cx="4421529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30366" y="5739319"/>
            <a:ext cx="786585" cy="45683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SEND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5685" y="5808185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여기에 입력하세요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27923" y="4469147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9162" y="4479570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음원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업로드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544095" y="4337715"/>
            <a:ext cx="0" cy="930039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25683" y="1285363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방 이름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9452146" y="5653408"/>
            <a:ext cx="534121" cy="309553"/>
            <a:chOff x="3819831" y="4487738"/>
            <a:chExt cx="534121" cy="309553"/>
          </a:xfrm>
        </p:grpSpPr>
        <p:sp>
          <p:nvSpPr>
            <p:cNvPr id="19" name="타원 18"/>
            <p:cNvSpPr/>
            <p:nvPr/>
          </p:nvSpPr>
          <p:spPr>
            <a:xfrm>
              <a:off x="3861881" y="4487738"/>
              <a:ext cx="492071" cy="3091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19831" y="448951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강퇴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25685" y="4550462"/>
            <a:ext cx="2737286" cy="180000"/>
            <a:chOff x="1225685" y="4550462"/>
            <a:chExt cx="2737286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25685" y="4640462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십자형 28"/>
            <p:cNvSpPr/>
            <p:nvPr/>
          </p:nvSpPr>
          <p:spPr>
            <a:xfrm rot="2496872">
              <a:off x="3782971" y="4550462"/>
              <a:ext cx="180000" cy="180000"/>
            </a:xfrm>
            <a:prstGeom prst="plus">
              <a:avLst>
                <a:gd name="adj" fmla="val 32032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225684" y="4838940"/>
            <a:ext cx="2741935" cy="180000"/>
            <a:chOff x="1225684" y="4875499"/>
            <a:chExt cx="2741935" cy="1800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25684" y="4965500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십자형 29"/>
            <p:cNvSpPr/>
            <p:nvPr/>
          </p:nvSpPr>
          <p:spPr>
            <a:xfrm rot="2496872">
              <a:off x="3787619" y="4875499"/>
              <a:ext cx="180000" cy="180000"/>
            </a:xfrm>
            <a:prstGeom prst="plus">
              <a:avLst>
                <a:gd name="adj" fmla="val 32149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25684" y="5127418"/>
            <a:ext cx="2737287" cy="180000"/>
            <a:chOff x="1225684" y="5177755"/>
            <a:chExt cx="2737287" cy="180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225684" y="5257330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십자형 30"/>
            <p:cNvSpPr/>
            <p:nvPr/>
          </p:nvSpPr>
          <p:spPr>
            <a:xfrm rot="2496872">
              <a:off x="3782971" y="5177755"/>
              <a:ext cx="180000" cy="180000"/>
            </a:xfrm>
            <a:prstGeom prst="plus">
              <a:avLst>
                <a:gd name="adj" fmla="val 33322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25683" y="5415897"/>
            <a:ext cx="2737286" cy="180000"/>
            <a:chOff x="1225683" y="5415897"/>
            <a:chExt cx="2737286" cy="1800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225683" y="5505897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십자형 31"/>
            <p:cNvSpPr/>
            <p:nvPr/>
          </p:nvSpPr>
          <p:spPr>
            <a:xfrm rot="2496872">
              <a:off x="3782969" y="5415897"/>
              <a:ext cx="180000" cy="180000"/>
            </a:xfrm>
            <a:prstGeom prst="plus">
              <a:avLst>
                <a:gd name="adj" fmla="val 3238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872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84596" y="3276308"/>
            <a:ext cx="2564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작품목록 관리(재탕)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3" name="그룹 2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10" name="직사각형 9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592443" y="2388415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A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40" y="3218436"/>
            <a:ext cx="7560000" cy="1080000"/>
            <a:chOff x="362341" y="2033081"/>
            <a:chExt cx="7560000" cy="1080000"/>
          </a:xfrm>
        </p:grpSpPr>
        <p:sp>
          <p:nvSpPr>
            <p:cNvPr id="17" name="직사각형 16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92443" y="2388415"/>
              <a:ext cx="344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B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2340" y="4403791"/>
            <a:ext cx="7560000" cy="1080000"/>
            <a:chOff x="362341" y="2033081"/>
            <a:chExt cx="7560000" cy="1080000"/>
          </a:xfrm>
        </p:grpSpPr>
        <p:sp>
          <p:nvSpPr>
            <p:cNvPr id="24" name="직사각형 23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92443" y="2388415"/>
              <a:ext cx="345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C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2340" y="5589145"/>
            <a:ext cx="7560000" cy="1080000"/>
            <a:chOff x="362341" y="2033081"/>
            <a:chExt cx="7560000" cy="1080000"/>
          </a:xfrm>
        </p:grpSpPr>
        <p:sp>
          <p:nvSpPr>
            <p:cNvPr id="31" name="직사각형 30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92443" y="2388415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D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522457" y="1892751"/>
            <a:ext cx="2623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유저정보 조회(재탕)</a:t>
            </a:r>
          </a:p>
          <a:p>
            <a:r>
              <a:rPr lang="ko-KR" altLang="en-US" dirty="0"/>
              <a:t>	+유저 강퇴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35525" y="217604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35525" y="3356302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12727" y="4573397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회원삭제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12727" y="575875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</p:spTree>
    <p:extLst>
      <p:ext uri="{BB962C8B-B14F-4D97-AF65-F5344CB8AC3E}">
        <p14:creationId xmlns:p14="http://schemas.microsoft.com/office/powerpoint/2010/main" val="158313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19226" y="3052572"/>
            <a:ext cx="2623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유저정보 조회(재탕)</a:t>
            </a:r>
          </a:p>
          <a:p>
            <a:r>
              <a:rPr lang="ko-KR" altLang="en-US" dirty="0"/>
              <a:t>	+유저 강퇴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19" name="직사각형 18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1"/>
            <a:endCxn id="25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cxnSp>
        <p:nvCxnSpPr>
          <p:cNvPr id="28" name="직선 연결선 27"/>
          <p:cNvCxnSpPr>
            <a:stCxn id="25" idx="0"/>
          </p:cNvCxnSpPr>
          <p:nvPr/>
        </p:nvCxnSpPr>
        <p:spPr>
          <a:xfrm flipH="1">
            <a:off x="4142340" y="3346316"/>
            <a:ext cx="1" cy="162451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48867" y="3545081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1001" y="517504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후원 내역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35525" y="217604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</p:spTree>
    <p:extLst>
      <p:ext uri="{BB962C8B-B14F-4D97-AF65-F5344CB8AC3E}">
        <p14:creationId xmlns:p14="http://schemas.microsoft.com/office/powerpoint/2010/main" val="3007605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8913" y="3826980"/>
            <a:ext cx="7087404" cy="1260665"/>
            <a:chOff x="564205" y="2230202"/>
            <a:chExt cx="7087404" cy="1260665"/>
          </a:xfrm>
        </p:grpSpPr>
        <p:grpSp>
          <p:nvGrpSpPr>
            <p:cNvPr id="19" name="그룹 18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8913" y="2351345"/>
            <a:ext cx="7087404" cy="1260665"/>
            <a:chOff x="564205" y="2230202"/>
            <a:chExt cx="7087404" cy="1260665"/>
          </a:xfrm>
        </p:grpSpPr>
        <p:grpSp>
          <p:nvGrpSpPr>
            <p:cNvPr id="29" name="그룹 28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186425" y="5621366"/>
            <a:ext cx="330741" cy="407437"/>
            <a:chOff x="9280187" y="4365732"/>
            <a:chExt cx="330741" cy="407437"/>
          </a:xfrm>
        </p:grpSpPr>
        <p:sp>
          <p:nvSpPr>
            <p:cNvPr id="39" name="직사각형 38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41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8884596" y="3276308"/>
            <a:ext cx="2564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작품목록 관리(재탕)</a:t>
            </a:r>
          </a:p>
        </p:txBody>
      </p:sp>
    </p:spTree>
    <p:extLst>
      <p:ext uri="{BB962C8B-B14F-4D97-AF65-F5344CB8AC3E}">
        <p14:creationId xmlns:p14="http://schemas.microsoft.com/office/powerpoint/2010/main" val="310510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1760706" y="2227633"/>
            <a:ext cx="8327958" cy="817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45888" y="2712657"/>
            <a:ext cx="10700426" cy="139105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532797" y="364057"/>
            <a:ext cx="5712126" cy="1858176"/>
            <a:chOff x="4373655" y="548437"/>
            <a:chExt cx="5712126" cy="1858176"/>
          </a:xfrm>
        </p:grpSpPr>
        <p:grpSp>
          <p:nvGrpSpPr>
            <p:cNvPr id="52" name="그룹 51"/>
            <p:cNvGrpSpPr/>
            <p:nvPr/>
          </p:nvGrpSpPr>
          <p:grpSpPr>
            <a:xfrm>
              <a:off x="6144237" y="548437"/>
              <a:ext cx="1510104" cy="1858176"/>
              <a:chOff x="5756458" y="548437"/>
              <a:chExt cx="1510104" cy="185817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756458" y="548437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project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6511510" y="1110613"/>
                <a:ext cx="0" cy="1296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4373655" y="1560232"/>
              <a:ext cx="5712126" cy="540000"/>
              <a:chOff x="4373655" y="1560232"/>
              <a:chExt cx="5712126" cy="540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373655" y="1560232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200" dirty="0">
                    <a:solidFill>
                      <a:schemeClr val="tx1"/>
                    </a:solidFill>
                  </a:rPr>
                  <a:t>server.js</a:t>
                </a:r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853781" y="1560232"/>
                <a:ext cx="2232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Package.json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10" idx="3"/>
                <a:endCxn id="12" idx="1"/>
              </p:cNvCxnSpPr>
              <p:nvPr/>
            </p:nvCxnSpPr>
            <p:spPr>
              <a:xfrm>
                <a:off x="5813655" y="1830232"/>
                <a:ext cx="20401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>
            <a:stCxn id="4" idx="0"/>
          </p:cNvCxnSpPr>
          <p:nvPr/>
        </p:nvCxnSpPr>
        <p:spPr>
          <a:xfrm flipV="1">
            <a:off x="3347163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7" idx="0"/>
          </p:cNvCxnSpPr>
          <p:nvPr/>
        </p:nvCxnSpPr>
        <p:spPr>
          <a:xfrm flipV="1">
            <a:off x="4972797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" idx="0"/>
          </p:cNvCxnSpPr>
          <p:nvPr/>
        </p:nvCxnSpPr>
        <p:spPr>
          <a:xfrm flipV="1">
            <a:off x="7174431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1501036" y="3355540"/>
            <a:ext cx="720000" cy="1558438"/>
            <a:chOff x="1541528" y="3978741"/>
            <a:chExt cx="720000" cy="1558438"/>
          </a:xfrm>
        </p:grpSpPr>
        <p:sp>
          <p:nvSpPr>
            <p:cNvPr id="15" name="직사각형 14"/>
            <p:cNvSpPr/>
            <p:nvPr/>
          </p:nvSpPr>
          <p:spPr>
            <a:xfrm>
              <a:off x="1541528" y="3978741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js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41528" y="4577960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css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41528" y="5177179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img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81529" y="2628966"/>
            <a:ext cx="10138536" cy="540000"/>
            <a:chOff x="179580" y="1514224"/>
            <a:chExt cx="10138536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80" y="1514224"/>
              <a:ext cx="1080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view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05214" y="1514224"/>
              <a:ext cx="1080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files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56482" y="1514224"/>
              <a:ext cx="2232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node_modules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34116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custom_modules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30848" y="1514224"/>
              <a:ext cx="1080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router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연결선: 꺾임 73"/>
          <p:cNvCxnSpPr>
            <a:endCxn id="66" idx="1"/>
          </p:cNvCxnSpPr>
          <p:nvPr/>
        </p:nvCxnSpPr>
        <p:spPr>
          <a:xfrm rot="16200000" flipH="1">
            <a:off x="625237" y="3858179"/>
            <a:ext cx="1565012" cy="186586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314450" y="3532117"/>
            <a:ext cx="18658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311204" y="4151452"/>
            <a:ext cx="18658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4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5437101" y="2506108"/>
            <a:ext cx="1533877" cy="236170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506093" y="4714654"/>
            <a:ext cx="340873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271489" y="2896618"/>
            <a:ext cx="1533877" cy="2336806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6531677" y="5100981"/>
            <a:ext cx="137687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52867" y="3291384"/>
            <a:ext cx="1533877" cy="266312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701914" y="2196264"/>
            <a:ext cx="1125613" cy="44057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528060" y="1615497"/>
            <a:ext cx="1454467" cy="2432296"/>
          </a:xfrm>
          <a:prstGeom prst="rect">
            <a:avLst/>
          </a:prstGeom>
          <a:noFill/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762639" y="3876151"/>
            <a:ext cx="213290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561130" y="2026126"/>
            <a:ext cx="1310207" cy="2373617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731784" y="1481428"/>
            <a:ext cx="1125613" cy="43166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26514" y="1833201"/>
            <a:ext cx="857927" cy="983603"/>
            <a:chOff x="862722" y="2564737"/>
            <a:chExt cx="857927" cy="983603"/>
          </a:xfrm>
        </p:grpSpPr>
        <p:grpSp>
          <p:nvGrpSpPr>
            <p:cNvPr id="7" name="그룹 6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15" name="직선 연결선 14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6514" y="5563916"/>
            <a:ext cx="857927" cy="983603"/>
            <a:chOff x="862722" y="2564737"/>
            <a:chExt cx="857927" cy="983603"/>
          </a:xfrm>
        </p:grpSpPr>
        <p:grpSp>
          <p:nvGrpSpPr>
            <p:cNvPr id="18" name="그룹 17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20" name="그룹 1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그룹 2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직선 연결선 2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/>
                  <a:t>관리자</a:t>
                </a:r>
                <a:endParaRPr lang="ko-KR" altLang="en-US" b="1" dirty="0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683037" y="4208192"/>
            <a:ext cx="601404" cy="983603"/>
            <a:chOff x="1067002" y="2564737"/>
            <a:chExt cx="601404" cy="983603"/>
          </a:xfrm>
        </p:grpSpPr>
        <p:grpSp>
          <p:nvGrpSpPr>
            <p:cNvPr id="29" name="그룹 28"/>
            <p:cNvGrpSpPr/>
            <p:nvPr/>
          </p:nvGrpSpPr>
          <p:grpSpPr>
            <a:xfrm>
              <a:off x="1067002" y="2564737"/>
              <a:ext cx="425821" cy="983603"/>
              <a:chOff x="2316335" y="595554"/>
              <a:chExt cx="425821" cy="983603"/>
            </a:xfrm>
          </p:grpSpPr>
          <p:grpSp>
            <p:nvGrpSpPr>
              <p:cNvPr id="31" name="그룹 30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그룹 34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37" name="직선 연결선 36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2316335" y="12098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DJ</a:t>
                </a:r>
                <a:endParaRPr lang="ko-KR" altLang="en-US" b="1" dirty="0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>
            <a:off x="2721401" y="1296953"/>
            <a:ext cx="3059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138016" y="1247814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705244" y="4149056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128153" y="4054470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7138016" y="1615497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718800" y="1695860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14759" y="372888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방 정보 저장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705244" y="4510513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6165" y="418747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128153" y="4393065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09231" y="96306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65484" y="94922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 정보 저장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949885" y="133323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방 정보 제공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2750" y="1361974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입장 및 관람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60234" y="381443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생성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07980" y="4087613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이펙트 이벤트 저장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718800" y="2094767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05274" y="176088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관람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7138016" y="2026127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72848" y="1743868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정보 제공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9901323" y="271209"/>
            <a:ext cx="1260000" cy="6275506"/>
            <a:chOff x="8898125" y="1115491"/>
            <a:chExt cx="1021405" cy="5275581"/>
          </a:xfrm>
        </p:grpSpPr>
        <p:sp>
          <p:nvSpPr>
            <p:cNvPr id="41" name="원통형 40"/>
            <p:cNvSpPr/>
            <p:nvPr/>
          </p:nvSpPr>
          <p:spPr>
            <a:xfrm>
              <a:off x="8898125" y="1115492"/>
              <a:ext cx="1021405" cy="5275580"/>
            </a:xfrm>
            <a:prstGeom prst="can">
              <a:avLst>
                <a:gd name="adj" fmla="val 5071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8900809" y="1115491"/>
              <a:ext cx="1018721" cy="56526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85" name="이등변 삼각형 84"/>
          <p:cNvSpPr/>
          <p:nvPr/>
        </p:nvSpPr>
        <p:spPr>
          <a:xfrm rot="16200000">
            <a:off x="9914415" y="1574085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6200000">
            <a:off x="9911604" y="1976495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2705244" y="4871970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74849" y="453735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채팅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2718800" y="2493674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83958" y="21597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채팅</a:t>
            </a:r>
            <a:endParaRPr lang="ko-KR" altLang="en-US" sz="1400" dirty="0"/>
          </a:p>
        </p:txBody>
      </p:sp>
      <p:sp>
        <p:nvSpPr>
          <p:cNvPr id="99" name="이등변 삼각형 98"/>
          <p:cNvSpPr/>
          <p:nvPr/>
        </p:nvSpPr>
        <p:spPr>
          <a:xfrm rot="16200000">
            <a:off x="5861622" y="2458533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718800" y="2892581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616" y="255869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방에서 퇴장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2718800" y="3291492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781980" y="295760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추방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840076" y="265312"/>
            <a:ext cx="1260000" cy="6281403"/>
            <a:chOff x="4873556" y="1118681"/>
            <a:chExt cx="1284052" cy="5272391"/>
          </a:xfrm>
        </p:grpSpPr>
        <p:sp>
          <p:nvSpPr>
            <p:cNvPr id="3" name="직사각형 2"/>
            <p:cNvSpPr/>
            <p:nvPr/>
          </p:nvSpPr>
          <p:spPr>
            <a:xfrm>
              <a:off x="4873556" y="1138136"/>
              <a:ext cx="1284052" cy="52529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73556" y="1118681"/>
              <a:ext cx="1284051" cy="41828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</a:t>
              </a:r>
            </a:p>
          </p:txBody>
        </p:sp>
      </p:grpSp>
      <p:sp>
        <p:nvSpPr>
          <p:cNvPr id="106" name="왼쪽 중괄호 105"/>
          <p:cNvSpPr/>
          <p:nvPr/>
        </p:nvSpPr>
        <p:spPr>
          <a:xfrm>
            <a:off x="2306260" y="3888067"/>
            <a:ext cx="424165" cy="1519402"/>
          </a:xfrm>
          <a:prstGeom prst="leftBrace">
            <a:avLst>
              <a:gd name="adj1" fmla="val 50641"/>
              <a:gd name="adj2" fmla="val 4527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2705244" y="5233424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83528" y="489881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방에서 강제 추방</a:t>
            </a:r>
          </a:p>
        </p:txBody>
      </p:sp>
      <p:sp>
        <p:nvSpPr>
          <p:cNvPr id="109" name="왼쪽 중괄호 108"/>
          <p:cNvSpPr/>
          <p:nvPr/>
        </p:nvSpPr>
        <p:spPr>
          <a:xfrm>
            <a:off x="2306260" y="1155068"/>
            <a:ext cx="424165" cy="2363636"/>
          </a:xfrm>
          <a:prstGeom prst="leftBrace">
            <a:avLst>
              <a:gd name="adj1" fmla="val 50641"/>
              <a:gd name="adj2" fmla="val 4527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2705244" y="5954507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86260" y="564916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 삭제</a:t>
            </a:r>
            <a:endParaRPr lang="ko-KR" altLang="en-US" sz="1400" dirty="0"/>
          </a:p>
        </p:txBody>
      </p:sp>
      <p:sp>
        <p:nvSpPr>
          <p:cNvPr id="114" name="이등변 삼각형 113"/>
          <p:cNvSpPr/>
          <p:nvPr/>
        </p:nvSpPr>
        <p:spPr>
          <a:xfrm rot="16200000">
            <a:off x="5861622" y="2866472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rot="16200000">
            <a:off x="5856229" y="3263013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0688" y="321012"/>
            <a:ext cx="7752944" cy="55642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3163237" y="514732"/>
            <a:ext cx="1326402" cy="684000"/>
            <a:chOff x="3788627" y="914400"/>
            <a:chExt cx="1326402" cy="684000"/>
          </a:xfrm>
        </p:grpSpPr>
        <p:sp>
          <p:nvSpPr>
            <p:cNvPr id="50" name="타원 49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32107" y="1013625"/>
              <a:ext cx="1239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서비스 가입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신청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3163237" y="1392452"/>
            <a:ext cx="1326402" cy="684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63237" y="3754626"/>
            <a:ext cx="1326402" cy="684000"/>
            <a:chOff x="3788627" y="914400"/>
            <a:chExt cx="1326402" cy="684000"/>
          </a:xfrm>
        </p:grpSpPr>
        <p:sp>
          <p:nvSpPr>
            <p:cNvPr id="58" name="타원 5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1037" y="1013625"/>
              <a:ext cx="1101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유저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정보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63237" y="2488900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31493" y="1013625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구독 정보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63237" y="4840146"/>
            <a:ext cx="1326402" cy="684000"/>
            <a:chOff x="3788627" y="914400"/>
            <a:chExt cx="1326402" cy="684000"/>
          </a:xfrm>
        </p:grpSpPr>
        <p:sp>
          <p:nvSpPr>
            <p:cNvPr id="65" name="타원 64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01037" y="1013625"/>
              <a:ext cx="1101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목록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  <a:endParaRPr lang="en-US" altLang="ko-KR" sz="16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624128" y="4840146"/>
            <a:ext cx="1326402" cy="684000"/>
            <a:chOff x="3788627" y="914400"/>
            <a:chExt cx="1326402" cy="684000"/>
          </a:xfrm>
        </p:grpSpPr>
        <p:sp>
          <p:nvSpPr>
            <p:cNvPr id="68" name="타원 6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31493" y="1079098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작품 감상</a:t>
              </a:r>
              <a:endParaRPr lang="ko-KR" altLang="en-US" sz="16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506156" y="3910649"/>
            <a:ext cx="1326402" cy="684000"/>
            <a:chOff x="3788627" y="914400"/>
            <a:chExt cx="1326402" cy="684000"/>
          </a:xfrm>
        </p:grpSpPr>
        <p:sp>
          <p:nvSpPr>
            <p:cNvPr id="71" name="타원 7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24468" y="1079098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DJ </a:t>
              </a:r>
              <a:r>
                <a:rPr lang="ko-KR" altLang="en-US" sz="1600" dirty="0"/>
                <a:t>후원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624372" y="2884168"/>
            <a:ext cx="1326402" cy="684000"/>
            <a:chOff x="3788627" y="914400"/>
            <a:chExt cx="1326402" cy="684000"/>
          </a:xfrm>
        </p:grpSpPr>
        <p:sp>
          <p:nvSpPr>
            <p:cNvPr id="74" name="타원 7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4468" y="1079098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DJ </a:t>
              </a:r>
              <a:r>
                <a:rPr lang="ko-KR" altLang="en-US" sz="1600" dirty="0"/>
                <a:t>구독</a:t>
              </a:r>
            </a:p>
          </p:txBody>
        </p:sp>
      </p:grpSp>
      <p:cxnSp>
        <p:nvCxnSpPr>
          <p:cNvPr id="77" name="직선 화살표 연결선 76"/>
          <p:cNvCxnSpPr>
            <a:stCxn id="78" idx="6"/>
            <a:endCxn id="50" idx="2"/>
          </p:cNvCxnSpPr>
          <p:nvPr/>
        </p:nvCxnSpPr>
        <p:spPr>
          <a:xfrm flipV="1">
            <a:off x="1668406" y="856732"/>
            <a:ext cx="1494831" cy="1999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62722" y="2564737"/>
            <a:ext cx="857927" cy="983603"/>
            <a:chOff x="862722" y="2564737"/>
            <a:chExt cx="857927" cy="983603"/>
          </a:xfrm>
        </p:grpSpPr>
        <p:grpSp>
          <p:nvGrpSpPr>
            <p:cNvPr id="2" name="그룹 1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3" name="그룹 2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그룹 6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9" name="직선 연결선 8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직선 연결선 9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직선 연결선 7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화살표 연결선 81"/>
          <p:cNvCxnSpPr>
            <a:stCxn id="78" idx="6"/>
            <a:endCxn id="55" idx="2"/>
          </p:cNvCxnSpPr>
          <p:nvPr/>
        </p:nvCxnSpPr>
        <p:spPr>
          <a:xfrm flipV="1">
            <a:off x="1668406" y="1734452"/>
            <a:ext cx="1494831" cy="11222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58" idx="2"/>
          </p:cNvCxnSpPr>
          <p:nvPr/>
        </p:nvCxnSpPr>
        <p:spPr>
          <a:xfrm>
            <a:off x="1668406" y="2856674"/>
            <a:ext cx="1494831" cy="1239952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6"/>
            <a:endCxn id="61" idx="2"/>
          </p:cNvCxnSpPr>
          <p:nvPr/>
        </p:nvCxnSpPr>
        <p:spPr>
          <a:xfrm flipV="1">
            <a:off x="1668406" y="2830900"/>
            <a:ext cx="1494831" cy="25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8" idx="6"/>
            <a:endCxn id="65" idx="2"/>
          </p:cNvCxnSpPr>
          <p:nvPr/>
        </p:nvCxnSpPr>
        <p:spPr>
          <a:xfrm>
            <a:off x="1668406" y="2856674"/>
            <a:ext cx="1494831" cy="23254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8" idx="6"/>
            <a:endCxn id="74" idx="3"/>
          </p:cNvCxnSpPr>
          <p:nvPr/>
        </p:nvCxnSpPr>
        <p:spPr>
          <a:xfrm flipV="1">
            <a:off x="4489639" y="3467999"/>
            <a:ext cx="1328980" cy="62862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8" idx="0"/>
            <a:endCxn id="61" idx="4"/>
          </p:cNvCxnSpPr>
          <p:nvPr/>
        </p:nvCxnSpPr>
        <p:spPr>
          <a:xfrm flipV="1">
            <a:off x="3826438" y="3172900"/>
            <a:ext cx="0" cy="5817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5" idx="6"/>
            <a:endCxn id="68" idx="2"/>
          </p:cNvCxnSpPr>
          <p:nvPr/>
        </p:nvCxnSpPr>
        <p:spPr>
          <a:xfrm>
            <a:off x="4489639" y="5182146"/>
            <a:ext cx="113448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6"/>
            <a:endCxn id="71" idx="3"/>
          </p:cNvCxnSpPr>
          <p:nvPr/>
        </p:nvCxnSpPr>
        <p:spPr>
          <a:xfrm flipV="1">
            <a:off x="6950530" y="4494480"/>
            <a:ext cx="1749873" cy="68766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29" name="그룹 28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30" name="그룹 2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직선 연결선 3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화살표 연결선 102"/>
          <p:cNvCxnSpPr>
            <a:stCxn id="100" idx="1"/>
            <a:endCxn id="50" idx="6"/>
          </p:cNvCxnSpPr>
          <p:nvPr/>
        </p:nvCxnSpPr>
        <p:spPr>
          <a:xfrm flipH="1" flipV="1">
            <a:off x="4489639" y="856732"/>
            <a:ext cx="5877908" cy="20139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0" idx="1"/>
            <a:endCxn id="65" idx="6"/>
          </p:cNvCxnSpPr>
          <p:nvPr/>
        </p:nvCxnSpPr>
        <p:spPr>
          <a:xfrm flipH="1">
            <a:off x="4489639" y="2870685"/>
            <a:ext cx="5877908" cy="23114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0" idx="1"/>
            <a:endCxn id="55" idx="6"/>
          </p:cNvCxnSpPr>
          <p:nvPr/>
        </p:nvCxnSpPr>
        <p:spPr>
          <a:xfrm flipH="1" flipV="1">
            <a:off x="4489639" y="1734452"/>
            <a:ext cx="5877908" cy="11362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0" idx="1"/>
            <a:endCxn id="58" idx="6"/>
          </p:cNvCxnSpPr>
          <p:nvPr/>
        </p:nvCxnSpPr>
        <p:spPr>
          <a:xfrm flipH="1">
            <a:off x="4489639" y="2870685"/>
            <a:ext cx="5877908" cy="12259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0" idx="1"/>
            <a:endCxn id="61" idx="6"/>
          </p:cNvCxnSpPr>
          <p:nvPr/>
        </p:nvCxnSpPr>
        <p:spPr>
          <a:xfrm flipH="1" flipV="1">
            <a:off x="4489639" y="2830900"/>
            <a:ext cx="5877908" cy="397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0363624">
            <a:off x="4579459" y="352257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cxnSp>
        <p:nvCxnSpPr>
          <p:cNvPr id="126" name="직선 화살표 연결선 125"/>
          <p:cNvCxnSpPr>
            <a:stCxn id="59" idx="2"/>
            <a:endCxn id="65" idx="0"/>
          </p:cNvCxnSpPr>
          <p:nvPr/>
        </p:nvCxnSpPr>
        <p:spPr>
          <a:xfrm flipH="1">
            <a:off x="3826438" y="4438626"/>
            <a:ext cx="2" cy="40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761167" y="513258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sp>
        <p:nvSpPr>
          <p:cNvPr id="128" name="TextBox 127"/>
          <p:cNvSpPr txBox="1"/>
          <p:nvPr/>
        </p:nvSpPr>
        <p:spPr>
          <a:xfrm rot="20327948">
            <a:off x="7569725" y="443351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8506156" y="4849690"/>
            <a:ext cx="1326402" cy="684000"/>
            <a:chOff x="3788627" y="914400"/>
            <a:chExt cx="1326402" cy="684000"/>
          </a:xfrm>
        </p:grpSpPr>
        <p:sp>
          <p:nvSpPr>
            <p:cNvPr id="134" name="타원 13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160722" y="1079098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채팅</a:t>
              </a:r>
            </a:p>
          </p:txBody>
        </p:sp>
      </p:grpSp>
      <p:cxnSp>
        <p:nvCxnSpPr>
          <p:cNvPr id="137" name="직선 화살표 연결선 136"/>
          <p:cNvCxnSpPr>
            <a:stCxn id="68" idx="6"/>
            <a:endCxn id="134" idx="2"/>
          </p:cNvCxnSpPr>
          <p:nvPr/>
        </p:nvCxnSpPr>
        <p:spPr>
          <a:xfrm>
            <a:off x="6950530" y="5182146"/>
            <a:ext cx="1555626" cy="954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574689" y="517192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9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0688" y="321012"/>
            <a:ext cx="7752944" cy="55642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638448" y="695754"/>
            <a:ext cx="1326402" cy="684000"/>
            <a:chOff x="3788627" y="914400"/>
            <a:chExt cx="1326402" cy="684000"/>
          </a:xfrm>
        </p:grpSpPr>
        <p:sp>
          <p:nvSpPr>
            <p:cNvPr id="51" name="타원 5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31494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제작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38448" y="4718445"/>
            <a:ext cx="1326402" cy="684000"/>
            <a:chOff x="3788627" y="914400"/>
            <a:chExt cx="1326402" cy="684000"/>
          </a:xfrm>
        </p:grpSpPr>
        <p:sp>
          <p:nvSpPr>
            <p:cNvPr id="55" name="타원 54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31494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관리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94297" y="1965601"/>
            <a:ext cx="1326402" cy="684000"/>
            <a:chOff x="3788627" y="914400"/>
            <a:chExt cx="1326402" cy="684000"/>
          </a:xfrm>
        </p:grpSpPr>
        <p:sp>
          <p:nvSpPr>
            <p:cNvPr id="58" name="타원 5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1495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기록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094297" y="3083159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31496" y="1091449"/>
              <a:ext cx="104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강제 퇴장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22324" y="2446113"/>
            <a:ext cx="639940" cy="978949"/>
            <a:chOff x="1422324" y="2446113"/>
            <a:chExt cx="639940" cy="97894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2324" y="2446113"/>
              <a:ext cx="423514" cy="978949"/>
              <a:chOff x="2329261" y="595554"/>
              <a:chExt cx="423514" cy="978949"/>
            </a:xfrm>
          </p:grpSpPr>
          <p:grpSp>
            <p:nvGrpSpPr>
              <p:cNvPr id="12" name="그룹 11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그룹 15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18" name="직선 연결선 17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329261" y="120517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DJ</a:t>
                </a:r>
                <a:endParaRPr lang="ko-KR" altLang="en-US" b="1" dirty="0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845838" y="2677562"/>
              <a:ext cx="216426" cy="2018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직선 화살표 연결선 74"/>
          <p:cNvCxnSpPr>
            <a:stCxn id="72" idx="3"/>
            <a:endCxn id="51" idx="2"/>
          </p:cNvCxnSpPr>
          <p:nvPr/>
        </p:nvCxnSpPr>
        <p:spPr>
          <a:xfrm flipV="1">
            <a:off x="2062264" y="1037754"/>
            <a:ext cx="1576184" cy="17407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78" name="그룹 77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80" name="그룹 7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직선 연결선 8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>
            <a:stCxn id="72" idx="3"/>
            <a:endCxn id="55" idx="2"/>
          </p:cNvCxnSpPr>
          <p:nvPr/>
        </p:nvCxnSpPr>
        <p:spPr>
          <a:xfrm>
            <a:off x="2062264" y="2778475"/>
            <a:ext cx="1576184" cy="22819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8" idx="2"/>
            <a:endCxn id="51" idx="6"/>
          </p:cNvCxnSpPr>
          <p:nvPr/>
        </p:nvCxnSpPr>
        <p:spPr>
          <a:xfrm flipH="1" flipV="1">
            <a:off x="4964850" y="1037754"/>
            <a:ext cx="1129447" cy="12698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51" idx="6"/>
          </p:cNvCxnSpPr>
          <p:nvPr/>
        </p:nvCxnSpPr>
        <p:spPr>
          <a:xfrm flipH="1" flipV="1">
            <a:off x="4964850" y="1037754"/>
            <a:ext cx="1129447" cy="238740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9" idx="1"/>
            <a:endCxn id="55" idx="6"/>
          </p:cNvCxnSpPr>
          <p:nvPr/>
        </p:nvCxnSpPr>
        <p:spPr>
          <a:xfrm flipH="1">
            <a:off x="4964850" y="2870685"/>
            <a:ext cx="5402697" cy="21897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9" idx="1"/>
            <a:endCxn id="51" idx="6"/>
          </p:cNvCxnSpPr>
          <p:nvPr/>
        </p:nvCxnSpPr>
        <p:spPr>
          <a:xfrm flipH="1" flipV="1">
            <a:off x="4964850" y="1037754"/>
            <a:ext cx="5402697" cy="1832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2900754">
            <a:off x="5360923" y="164071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 rot="3880581">
            <a:off x="5497289" y="26004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9639" y="1202600"/>
            <a:ext cx="7752944" cy="293775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03949" y="2440515"/>
            <a:ext cx="858315" cy="983603"/>
            <a:chOff x="1203949" y="2440515"/>
            <a:chExt cx="858315" cy="983603"/>
          </a:xfrm>
        </p:grpSpPr>
        <p:grpSp>
          <p:nvGrpSpPr>
            <p:cNvPr id="38" name="그룹 37"/>
            <p:cNvGrpSpPr/>
            <p:nvPr/>
          </p:nvGrpSpPr>
          <p:grpSpPr>
            <a:xfrm>
              <a:off x="1203949" y="2440515"/>
              <a:ext cx="857927" cy="983603"/>
              <a:chOff x="2112055" y="595554"/>
              <a:chExt cx="857927" cy="983603"/>
            </a:xfrm>
          </p:grpSpPr>
          <p:grpSp>
            <p:nvGrpSpPr>
              <p:cNvPr id="40" name="그룹 3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" name="직선 연결선 4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그룹 4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46" name="직선 연결선 4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직선 연결선 4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관리자</a:t>
                </a: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845838" y="2677562"/>
              <a:ext cx="216426" cy="2018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50" name="그룹 49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52" name="그룹 51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그룹 55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직선 연결선 56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573959" y="1712655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880" y="1013625"/>
              <a:ext cx="841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사용자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관리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573959" y="2822336"/>
            <a:ext cx="1326402" cy="684000"/>
            <a:chOff x="3788627" y="914400"/>
            <a:chExt cx="1326402" cy="684000"/>
          </a:xfrm>
        </p:grpSpPr>
        <p:sp>
          <p:nvSpPr>
            <p:cNvPr id="64" name="타원 6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31496" y="1081721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작품 관리</a:t>
              </a:r>
              <a:endParaRPr lang="en-US" altLang="ko-KR" sz="1600" dirty="0"/>
            </a:p>
          </p:txBody>
        </p:sp>
      </p:grpSp>
      <p:cxnSp>
        <p:nvCxnSpPr>
          <p:cNvPr id="4" name="직선 화살표 연결선 3"/>
          <p:cNvCxnSpPr>
            <a:stCxn id="48" idx="3"/>
            <a:endCxn id="61" idx="2"/>
          </p:cNvCxnSpPr>
          <p:nvPr/>
        </p:nvCxnSpPr>
        <p:spPr>
          <a:xfrm flipV="1">
            <a:off x="2062264" y="2054655"/>
            <a:ext cx="3511695" cy="7238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8" idx="3"/>
            <a:endCxn id="64" idx="2"/>
          </p:cNvCxnSpPr>
          <p:nvPr/>
        </p:nvCxnSpPr>
        <p:spPr>
          <a:xfrm>
            <a:off x="2062264" y="2778475"/>
            <a:ext cx="3511695" cy="38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1" idx="1"/>
            <a:endCxn id="61" idx="6"/>
          </p:cNvCxnSpPr>
          <p:nvPr/>
        </p:nvCxnSpPr>
        <p:spPr>
          <a:xfrm flipH="1" flipV="1">
            <a:off x="6900361" y="2054655"/>
            <a:ext cx="3467186" cy="8160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1" idx="1"/>
            <a:endCxn id="64" idx="6"/>
          </p:cNvCxnSpPr>
          <p:nvPr/>
        </p:nvCxnSpPr>
        <p:spPr>
          <a:xfrm flipH="1">
            <a:off x="6900361" y="2870685"/>
            <a:ext cx="3467186" cy="29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함초롱바탕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1712</Words>
  <Application>Microsoft Macintosh PowerPoint</Application>
  <PresentationFormat>와이드스크린</PresentationFormat>
  <Paragraphs>840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김혜림</dc:creator>
  <cp:lastModifiedBy>유원상</cp:lastModifiedBy>
  <cp:revision>86</cp:revision>
  <dcterms:created xsi:type="dcterms:W3CDTF">2016-11-07T07:01:04Z</dcterms:created>
  <dcterms:modified xsi:type="dcterms:W3CDTF">2017-02-20T10:18:30Z</dcterms:modified>
</cp:coreProperties>
</file>