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1474E25D-144B-4562-A362-568C5D1EEF1B}">
          <p14:sldIdLst>
            <p14:sldId id="256"/>
            <p14:sldId id="263"/>
            <p14:sldId id="264"/>
            <p14:sldId id="265"/>
            <p14:sldId id="257"/>
            <p14:sldId id="258"/>
            <p14:sldId id="259"/>
            <p14:sldId id="260"/>
            <p14:sldId id="261"/>
            <p14:sldId id="262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BB1DF-6F59-4289-87B0-EA9224BCA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D92011-FE54-4CA8-BF68-AA260A7B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EA050-24A7-4E41-BCD4-17CD442F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B3F4-3B2D-440B-821D-02AD235D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A79B3-A183-48FD-86E5-05AAE2C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3D4C4-6A14-4578-A1FB-A5FDB95A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460EA3-A183-4D16-98DB-A025B5F35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01EC-69FE-440F-9A69-32294ECA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00DB-8959-4C0C-94B3-0972C3E5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E5E98-BDA8-48FE-9CC1-564EC13C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5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0A2434-54E4-4357-9C7F-42E555FAA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C02C8-CDD8-4512-9EDA-67D62124F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366CF-ACB1-4006-A853-7098333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64600-17AE-4FD3-B020-AE625026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1EBD7-59A3-4CBD-82CD-BC94E2F5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5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A405-78FD-4864-BA11-4549E2A5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A8263-CBF9-4DE6-B84D-BB00DE06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77C86-19D5-4271-B06C-F9508AA6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BE7F7-6A22-4EF1-BAF1-6616464E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8C641-62CB-47CB-B4BC-BDFD5A66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7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C59A4-8342-4C58-BF95-DE789460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51ED9-1811-476F-808D-DAC0B5E4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AD640-F470-4457-97EA-85070D5C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91154-6BB7-40E2-A1A4-545E1F0C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C3EF4-CE16-491C-87E1-836F83DC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50965-AE4D-4A01-9747-0327E772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16265-B82E-428A-B9E0-F74A16EA7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9FFC4-E5F4-4DDE-BC0D-B282BC687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73107-7628-44A3-BA24-D2D6953B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8DEFC-D11D-41EE-9EE9-A40D8E13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789F7-07BF-414E-AD8D-81C417E1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0EC0E-3616-4688-960B-6295BC01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346D56-B386-44CC-94D4-090D459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58A24-5433-486B-889E-5770C364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849D31-2CAF-496B-9582-54EBDD089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6623F4-B885-4D5B-BB35-09F4416A8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2F376-9C85-4510-B0D1-13893134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D3EAE1-A98C-45B3-8A92-F73E6CC8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F9775-A9CB-4447-ADA1-99F61FF6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6EE8-ADBF-474E-8AE1-E50BF665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C56FEA-BF51-46BA-9B72-5621A8FF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3C58A-BEC5-4BF1-AC75-3B230116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E01237-E0DA-4DB7-9D1A-C627690D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979544-1A4C-4DA0-8F7F-5F4273AF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577BE5-234A-4BB2-A4B5-408E6926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495024-1758-4113-9D68-79F698DC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7732-6D4A-47C6-ACDC-8D71685E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6C249-CF05-4668-9608-196396360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88FEBB-8FD3-468E-B9F3-11D0DEDE4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6E1CB-8BE1-4424-B483-4F0E5288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885DD-EEAC-4EBE-B7D1-96C70CD9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592BB-A752-4ACF-8FC0-3D4C3550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92A8-6F33-4B24-B7D6-35A5E7B2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76B0D5-20AA-40D7-9E6B-572EA60EB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D8CBD9-0B8A-4057-8D9E-DCCC14AFD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9F141-3CAD-47B9-A01A-A3C9420D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66E6A-22A0-4D8B-9E28-7F1FBB99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B3AD9-9CCE-420C-AF93-04A8C563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4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C956B1-0761-457B-9BCD-8F5B5BB4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9BA87-F393-4392-B585-AD79DF81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11F55-4088-4652-8D42-40133009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E932-7CB8-4EF3-BACF-35535C78FD9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FF67E-68A6-4765-B772-AB538D96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3ADFA-295D-483D-A8C1-847648CD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7676-7327-4054-B0F1-D70753C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91C6E-2027-46F5-BE2F-F3E8616BB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CACEB-AE78-472E-B61D-7EE7F4B57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32DF3-F478-4703-885F-1E9BB8B3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23" y="0"/>
            <a:ext cx="9599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D7AB-9098-4E42-9235-BA1B654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36C40-5B44-4905-AC65-2295DCE9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4CCED-E159-420C-9209-AE1507A2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942975"/>
            <a:ext cx="74295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77795-9C28-4D66-9BF6-D7AD7D83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8A798-E518-4AAE-95A0-B98DC96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5E1CB8-829B-4F69-B652-EEF8A818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561975"/>
            <a:ext cx="83534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03E8E-8693-4AC4-8C44-A6E673F6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D01F3-B8E2-4E1A-A845-A2FF1EE3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7B2FD-8EE5-41A5-A41F-7B3D53C7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40" y="0"/>
            <a:ext cx="8057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AAD91-B7C0-4409-83D9-E6C1CD61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2140D-4F20-4B14-A3F4-523BE7B3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int main()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/*</a:t>
            </a:r>
            <a:r>
              <a:rPr lang="ko-KR" altLang="en-US" dirty="0" err="1"/>
              <a:t>함수값</a:t>
            </a:r>
            <a:r>
              <a:rPr lang="ko-KR" altLang="en-US" dirty="0"/>
              <a:t> 입력 세 개의 정수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합계*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int </a:t>
            </a:r>
            <a:r>
              <a:rPr lang="en-US" altLang="ko-KR" dirty="0" err="1"/>
              <a:t>firstnum</a:t>
            </a:r>
            <a:r>
              <a:rPr lang="en-US" altLang="ko-KR" dirty="0"/>
              <a:t> = 0;</a:t>
            </a:r>
          </a:p>
          <a:p>
            <a:pPr fontAlgn="base"/>
            <a:r>
              <a:rPr lang="en-US" altLang="ko-KR" dirty="0"/>
              <a:t>	int </a:t>
            </a:r>
            <a:r>
              <a:rPr lang="en-US" altLang="ko-KR" dirty="0" err="1"/>
              <a:t>midnum</a:t>
            </a:r>
            <a:r>
              <a:rPr lang="en-US" altLang="ko-KR" dirty="0"/>
              <a:t> = 0;</a:t>
            </a:r>
          </a:p>
          <a:p>
            <a:pPr fontAlgn="base"/>
            <a:r>
              <a:rPr lang="en-US" altLang="ko-KR" dirty="0"/>
              <a:t>	int </a:t>
            </a:r>
            <a:r>
              <a:rPr lang="en-US" altLang="ko-KR" dirty="0" err="1"/>
              <a:t>lastnum</a:t>
            </a:r>
            <a:r>
              <a:rPr lang="en-US" altLang="ko-KR" dirty="0"/>
              <a:t> = 0;</a:t>
            </a:r>
          </a:p>
          <a:p>
            <a:pPr fontAlgn="base"/>
            <a:r>
              <a:rPr lang="en-US" altLang="ko-KR" dirty="0"/>
              <a:t>	float average = 0;</a:t>
            </a:r>
          </a:p>
          <a:p>
            <a:pPr fontAlgn="base"/>
            <a:r>
              <a:rPr lang="en-US" altLang="ko-KR" dirty="0"/>
              <a:t>	int </a:t>
            </a:r>
            <a:r>
              <a:rPr lang="en-US" altLang="ko-KR" dirty="0" err="1"/>
              <a:t>pluss</a:t>
            </a:r>
            <a:r>
              <a:rPr lang="en-US" altLang="ko-KR" dirty="0"/>
              <a:t> = 0;</a:t>
            </a:r>
          </a:p>
          <a:p>
            <a:pPr fontAlgn="base"/>
            <a:r>
              <a:rPr lang="en-US" altLang="ko-KR" dirty="0"/>
              <a:t>	/*</a:t>
            </a:r>
            <a:r>
              <a:rPr lang="ko-KR" altLang="en-US" dirty="0"/>
              <a:t>숫자 입력 후 평균</a:t>
            </a:r>
            <a:r>
              <a:rPr lang="en-US" altLang="ko-KR" dirty="0"/>
              <a:t>, </a:t>
            </a:r>
            <a:r>
              <a:rPr lang="ko-KR" altLang="en-US" dirty="0"/>
              <a:t>합계*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 번째 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:\n ");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scanf_s</a:t>
            </a:r>
            <a:r>
              <a:rPr lang="en-US" altLang="ko-KR" dirty="0"/>
              <a:t>("%d", &amp;</a:t>
            </a:r>
            <a:r>
              <a:rPr lang="en-US" altLang="ko-KR" dirty="0" err="1"/>
              <a:t>firstnum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번째 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:\n ");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scanf_s</a:t>
            </a:r>
            <a:r>
              <a:rPr lang="en-US" altLang="ko-KR" dirty="0"/>
              <a:t>("%d", &amp;</a:t>
            </a:r>
            <a:r>
              <a:rPr lang="en-US" altLang="ko-KR" dirty="0" err="1"/>
              <a:t>midnum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세 번째 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:\n ");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scanf_s</a:t>
            </a:r>
            <a:r>
              <a:rPr lang="en-US" altLang="ko-KR" dirty="0"/>
              <a:t>("%d", &amp;</a:t>
            </a:r>
            <a:r>
              <a:rPr lang="en-US" altLang="ko-KR" dirty="0" err="1"/>
              <a:t>lastnum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average = (double)(</a:t>
            </a:r>
            <a:r>
              <a:rPr lang="en-US" altLang="ko-KR" dirty="0" err="1"/>
              <a:t>firstnum</a:t>
            </a:r>
            <a:r>
              <a:rPr lang="en-US" altLang="ko-KR" dirty="0"/>
              <a:t> + </a:t>
            </a:r>
            <a:r>
              <a:rPr lang="en-US" altLang="ko-KR" dirty="0" err="1"/>
              <a:t>midnum</a:t>
            </a:r>
            <a:r>
              <a:rPr lang="en-US" altLang="ko-KR" dirty="0"/>
              <a:t> + </a:t>
            </a:r>
            <a:r>
              <a:rPr lang="en-US" altLang="ko-KR" dirty="0" err="1"/>
              <a:t>lastnum</a:t>
            </a:r>
            <a:r>
              <a:rPr lang="en-US" altLang="ko-KR" dirty="0"/>
              <a:t>) / 3;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평균은 </a:t>
            </a:r>
            <a:r>
              <a:rPr lang="en-US" altLang="ko-KR" dirty="0"/>
              <a:t>%.3f </a:t>
            </a:r>
            <a:r>
              <a:rPr lang="ko-KR" altLang="en-US" dirty="0"/>
              <a:t>입니다</a:t>
            </a:r>
            <a:r>
              <a:rPr lang="en-US" altLang="ko-KR" dirty="0"/>
              <a:t>. \n", average);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pluss</a:t>
            </a:r>
            <a:r>
              <a:rPr lang="en-US" altLang="ko-KR" dirty="0"/>
              <a:t> = (</a:t>
            </a:r>
            <a:r>
              <a:rPr lang="en-US" altLang="ko-KR" dirty="0" err="1"/>
              <a:t>firstnum</a:t>
            </a:r>
            <a:r>
              <a:rPr lang="en-US" altLang="ko-KR" dirty="0"/>
              <a:t> + </a:t>
            </a:r>
            <a:r>
              <a:rPr lang="en-US" altLang="ko-KR" dirty="0" err="1"/>
              <a:t>midnum</a:t>
            </a:r>
            <a:r>
              <a:rPr lang="en-US" altLang="ko-KR" dirty="0"/>
              <a:t> + </a:t>
            </a:r>
            <a:r>
              <a:rPr lang="en-US" altLang="ko-KR" dirty="0" err="1"/>
              <a:t>lastnum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합계는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 \n", </a:t>
            </a:r>
            <a:r>
              <a:rPr lang="en-US" altLang="ko-KR" dirty="0" err="1"/>
              <a:t>pluss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/*</a:t>
            </a:r>
            <a:r>
              <a:rPr lang="ko-KR" altLang="en-US" dirty="0"/>
              <a:t>최대값 구하기*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if (</a:t>
            </a:r>
            <a:r>
              <a:rPr lang="en-US" altLang="ko-KR" dirty="0" err="1"/>
              <a:t>firstnum</a:t>
            </a:r>
            <a:r>
              <a:rPr lang="en-US" altLang="ko-KR" dirty="0"/>
              <a:t> &gt;= </a:t>
            </a:r>
            <a:r>
              <a:rPr lang="en-US" altLang="ko-KR" dirty="0" err="1"/>
              <a:t>midnum</a:t>
            </a:r>
            <a:r>
              <a:rPr lang="en-US" altLang="ko-KR" dirty="0"/>
              <a:t> &amp;&amp; </a:t>
            </a:r>
            <a:r>
              <a:rPr lang="en-US" altLang="ko-KR" dirty="0" err="1"/>
              <a:t>firstnum</a:t>
            </a:r>
            <a:r>
              <a:rPr lang="en-US" altLang="ko-KR" dirty="0"/>
              <a:t> &gt;= </a:t>
            </a:r>
            <a:r>
              <a:rPr lang="en-US" altLang="ko-KR" dirty="0" err="1"/>
              <a:t>lastnum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최대값은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.\n" , </a:t>
            </a:r>
            <a:r>
              <a:rPr lang="en-US" altLang="ko-KR" dirty="0" err="1"/>
              <a:t>firstnum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else if (</a:t>
            </a:r>
            <a:r>
              <a:rPr lang="en-US" altLang="ko-KR" dirty="0" err="1"/>
              <a:t>midnum</a:t>
            </a:r>
            <a:r>
              <a:rPr lang="en-US" altLang="ko-KR" dirty="0"/>
              <a:t> &gt;= </a:t>
            </a:r>
            <a:r>
              <a:rPr lang="en-US" altLang="ko-KR" dirty="0" err="1"/>
              <a:t>firstnum</a:t>
            </a:r>
            <a:r>
              <a:rPr lang="en-US" altLang="ko-KR" dirty="0"/>
              <a:t> &amp;&amp; </a:t>
            </a:r>
            <a:r>
              <a:rPr lang="en-US" altLang="ko-KR" dirty="0" err="1"/>
              <a:t>midnum</a:t>
            </a:r>
            <a:r>
              <a:rPr lang="en-US" altLang="ko-KR" dirty="0"/>
              <a:t> &gt;= </a:t>
            </a:r>
            <a:r>
              <a:rPr lang="en-US" altLang="ko-KR" dirty="0" err="1"/>
              <a:t>lastnum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최대값은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.\n" , </a:t>
            </a:r>
            <a:r>
              <a:rPr lang="en-US" altLang="ko-KR" dirty="0" err="1"/>
              <a:t>midnum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else if (</a:t>
            </a:r>
            <a:r>
              <a:rPr lang="en-US" altLang="ko-KR" dirty="0" err="1"/>
              <a:t>lastnum</a:t>
            </a:r>
            <a:r>
              <a:rPr lang="en-US" altLang="ko-KR" dirty="0"/>
              <a:t> &gt;= </a:t>
            </a:r>
            <a:r>
              <a:rPr lang="en-US" altLang="ko-KR" dirty="0" err="1"/>
              <a:t>midnum</a:t>
            </a:r>
            <a:r>
              <a:rPr lang="en-US" altLang="ko-KR" dirty="0"/>
              <a:t> &amp;&amp; </a:t>
            </a:r>
            <a:r>
              <a:rPr lang="en-US" altLang="ko-KR" dirty="0" err="1"/>
              <a:t>lastnum</a:t>
            </a:r>
            <a:r>
              <a:rPr lang="en-US" altLang="ko-KR" dirty="0"/>
              <a:t> &gt;= </a:t>
            </a:r>
            <a:r>
              <a:rPr lang="en-US" altLang="ko-KR" dirty="0" err="1"/>
              <a:t>firstnum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최대값은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.\n" , </a:t>
            </a:r>
            <a:r>
              <a:rPr lang="en-US" altLang="ko-KR" dirty="0" err="1"/>
              <a:t>lastnum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else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 err="1"/>
              <a:t>응애</a:t>
            </a:r>
            <a:r>
              <a:rPr lang="ko-KR" altLang="en-US" dirty="0"/>
              <a:t> 없어</a:t>
            </a:r>
            <a:r>
              <a:rPr lang="en-US" altLang="ko-KR" dirty="0"/>
              <a:t>^_^&gt;\n");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/*</a:t>
            </a:r>
            <a:r>
              <a:rPr lang="ko-KR" altLang="en-US" dirty="0"/>
              <a:t>최소값 구하기*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if (</a:t>
            </a:r>
            <a:r>
              <a:rPr lang="en-US" altLang="ko-KR" dirty="0" err="1"/>
              <a:t>firstnum</a:t>
            </a:r>
            <a:r>
              <a:rPr lang="en-US" altLang="ko-KR" dirty="0"/>
              <a:t> &lt;= </a:t>
            </a:r>
            <a:r>
              <a:rPr lang="en-US" altLang="ko-KR" dirty="0" err="1"/>
              <a:t>midnum</a:t>
            </a:r>
            <a:r>
              <a:rPr lang="en-US" altLang="ko-KR" dirty="0"/>
              <a:t> &amp;&amp; </a:t>
            </a:r>
            <a:r>
              <a:rPr lang="en-US" altLang="ko-KR" dirty="0" err="1"/>
              <a:t>firstnum</a:t>
            </a:r>
            <a:r>
              <a:rPr lang="en-US" altLang="ko-KR" dirty="0"/>
              <a:t> &lt;= </a:t>
            </a:r>
            <a:r>
              <a:rPr lang="en-US" altLang="ko-KR" dirty="0" err="1"/>
              <a:t>lastnum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최소값은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.\n", </a:t>
            </a:r>
            <a:r>
              <a:rPr lang="en-US" altLang="ko-KR" dirty="0" err="1"/>
              <a:t>firstnum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else if (</a:t>
            </a:r>
            <a:r>
              <a:rPr lang="en-US" altLang="ko-KR" dirty="0" err="1"/>
              <a:t>midnum</a:t>
            </a:r>
            <a:r>
              <a:rPr lang="en-US" altLang="ko-KR" dirty="0"/>
              <a:t> &lt;= </a:t>
            </a:r>
            <a:r>
              <a:rPr lang="en-US" altLang="ko-KR" dirty="0" err="1"/>
              <a:t>firstnum</a:t>
            </a:r>
            <a:r>
              <a:rPr lang="en-US" altLang="ko-KR" dirty="0"/>
              <a:t> &amp;&amp; </a:t>
            </a:r>
            <a:r>
              <a:rPr lang="en-US" altLang="ko-KR" dirty="0" err="1"/>
              <a:t>midnum</a:t>
            </a:r>
            <a:r>
              <a:rPr lang="en-US" altLang="ko-KR" dirty="0"/>
              <a:t> &lt;= </a:t>
            </a:r>
            <a:r>
              <a:rPr lang="en-US" altLang="ko-KR" dirty="0" err="1"/>
              <a:t>lastnum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최소값은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.\n", </a:t>
            </a:r>
            <a:r>
              <a:rPr lang="en-US" altLang="ko-KR" dirty="0" err="1"/>
              <a:t>midnum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else if (</a:t>
            </a:r>
            <a:r>
              <a:rPr lang="en-US" altLang="ko-KR" dirty="0" err="1"/>
              <a:t>lastnum</a:t>
            </a:r>
            <a:r>
              <a:rPr lang="en-US" altLang="ko-KR" dirty="0"/>
              <a:t> &lt;= </a:t>
            </a:r>
            <a:r>
              <a:rPr lang="en-US" altLang="ko-KR" dirty="0" err="1"/>
              <a:t>midnum</a:t>
            </a:r>
            <a:r>
              <a:rPr lang="en-US" altLang="ko-KR" dirty="0"/>
              <a:t> &amp;&amp; </a:t>
            </a:r>
            <a:r>
              <a:rPr lang="en-US" altLang="ko-KR" dirty="0" err="1"/>
              <a:t>lastnum</a:t>
            </a:r>
            <a:r>
              <a:rPr lang="en-US" altLang="ko-KR" dirty="0"/>
              <a:t> &lt;= </a:t>
            </a:r>
            <a:r>
              <a:rPr lang="en-US" altLang="ko-KR" dirty="0" err="1"/>
              <a:t>firstnum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최소값은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.\n", </a:t>
            </a:r>
            <a:r>
              <a:rPr lang="en-US" altLang="ko-KR" dirty="0" err="1"/>
              <a:t>lastnum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else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 err="1"/>
              <a:t>응애</a:t>
            </a:r>
            <a:r>
              <a:rPr lang="ko-KR" altLang="en-US" dirty="0"/>
              <a:t> 없어</a:t>
            </a:r>
            <a:r>
              <a:rPr lang="en-US" altLang="ko-KR" dirty="0"/>
              <a:t>.\n");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3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29EE4-B37B-4381-86AF-5C286395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3FF4-29E8-4FF5-A366-F711BE67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int main()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int </a:t>
            </a:r>
            <a:r>
              <a:rPr lang="en-US" altLang="ko-KR" dirty="0" err="1"/>
              <a:t>firstnum</a:t>
            </a:r>
            <a:r>
              <a:rPr lang="en-US" altLang="ko-KR" dirty="0"/>
              <a:t> = 0;</a:t>
            </a:r>
          </a:p>
          <a:p>
            <a:pPr fontAlgn="base"/>
            <a:r>
              <a:rPr lang="en-US" altLang="ko-KR" dirty="0"/>
              <a:t>	int </a:t>
            </a:r>
            <a:r>
              <a:rPr lang="en-US" altLang="ko-KR" dirty="0" err="1"/>
              <a:t>lastnum</a:t>
            </a:r>
            <a:r>
              <a:rPr lang="en-US" altLang="ko-KR" dirty="0"/>
              <a:t> = 0;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 번째 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:\n ");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scanf_s</a:t>
            </a:r>
            <a:r>
              <a:rPr lang="en-US" altLang="ko-KR" dirty="0"/>
              <a:t>("%d", &amp;</a:t>
            </a:r>
            <a:r>
              <a:rPr lang="en-US" altLang="ko-KR" dirty="0" err="1"/>
              <a:t>firstnum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번째 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:\n ");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scanf_s</a:t>
            </a:r>
            <a:r>
              <a:rPr lang="en-US" altLang="ko-KR" dirty="0"/>
              <a:t>("%d", &amp;</a:t>
            </a:r>
            <a:r>
              <a:rPr lang="en-US" altLang="ko-KR" dirty="0" err="1"/>
              <a:t>lastnum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if (</a:t>
            </a:r>
            <a:r>
              <a:rPr lang="en-US" altLang="ko-KR" dirty="0" err="1"/>
              <a:t>firstnum</a:t>
            </a:r>
            <a:r>
              <a:rPr lang="en-US" altLang="ko-KR" dirty="0"/>
              <a:t> &gt; </a:t>
            </a:r>
            <a:r>
              <a:rPr lang="en-US" altLang="ko-KR" dirty="0" err="1"/>
              <a:t>lastnum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</a:t>
            </a:r>
            <a:r>
              <a:rPr lang="ko-KR" altLang="en-US" dirty="0"/>
              <a:t>이</a:t>
            </a:r>
            <a:r>
              <a:rPr lang="en-US" altLang="ko-KR" dirty="0"/>
              <a:t>/</a:t>
            </a:r>
            <a:r>
              <a:rPr lang="ko-KR" altLang="en-US" dirty="0"/>
              <a:t>가 더 큰 수 입니다</a:t>
            </a:r>
            <a:r>
              <a:rPr lang="en-US" altLang="ko-KR" dirty="0"/>
              <a:t>", </a:t>
            </a:r>
            <a:r>
              <a:rPr lang="en-US" altLang="ko-KR" dirty="0" err="1"/>
              <a:t>firstnum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else if (</a:t>
            </a:r>
            <a:r>
              <a:rPr lang="en-US" altLang="ko-KR" dirty="0" err="1"/>
              <a:t>firstnum</a:t>
            </a:r>
            <a:r>
              <a:rPr lang="en-US" altLang="ko-KR" dirty="0"/>
              <a:t> == </a:t>
            </a:r>
            <a:r>
              <a:rPr lang="en-US" altLang="ko-KR" dirty="0" err="1"/>
              <a:t>lastnum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</a:t>
            </a:r>
            <a:r>
              <a:rPr lang="ko-KR" altLang="en-US" dirty="0"/>
              <a:t>와 </a:t>
            </a:r>
            <a:r>
              <a:rPr lang="en-US" altLang="ko-KR" dirty="0"/>
              <a:t>%d </a:t>
            </a:r>
            <a:r>
              <a:rPr lang="ko-KR" altLang="en-US" dirty="0"/>
              <a:t>은</a:t>
            </a:r>
            <a:r>
              <a:rPr lang="en-US" altLang="ko-KR" dirty="0"/>
              <a:t>/</a:t>
            </a:r>
            <a:r>
              <a:rPr lang="ko-KR" altLang="en-US" dirty="0"/>
              <a:t>는 같은 수 입니다</a:t>
            </a:r>
            <a:r>
              <a:rPr lang="en-US" altLang="ko-KR" dirty="0"/>
              <a:t>", </a:t>
            </a:r>
            <a:r>
              <a:rPr lang="en-US" altLang="ko-KR" dirty="0" err="1"/>
              <a:t>firstnum</a:t>
            </a:r>
            <a:r>
              <a:rPr lang="en-US" altLang="ko-KR" dirty="0"/>
              <a:t>, </a:t>
            </a:r>
            <a:r>
              <a:rPr lang="en-US" altLang="ko-KR" dirty="0" err="1"/>
              <a:t>lastnum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else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</a:t>
            </a:r>
            <a:r>
              <a:rPr lang="ko-KR" altLang="en-US" dirty="0"/>
              <a:t>이</a:t>
            </a:r>
            <a:r>
              <a:rPr lang="en-US" altLang="ko-KR" dirty="0"/>
              <a:t>/</a:t>
            </a:r>
            <a:r>
              <a:rPr lang="ko-KR" altLang="en-US" dirty="0"/>
              <a:t>가 더 큰 수 입니다</a:t>
            </a:r>
            <a:r>
              <a:rPr lang="en-US" altLang="ko-KR" dirty="0"/>
              <a:t>",</a:t>
            </a:r>
            <a:r>
              <a:rPr lang="en-US" altLang="ko-KR" dirty="0" err="1"/>
              <a:t>lastnum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5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11431-9E5B-470C-B34E-D14395B9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화씨 섭씨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D389-8756-4B4C-B4C3-7F014134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int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온도 계산을 위한 섭</a:t>
            </a:r>
            <a:r>
              <a:rPr lang="en-US" altLang="ko-KR" dirty="0"/>
              <a:t>, </a:t>
            </a:r>
            <a:r>
              <a:rPr lang="ko-KR" altLang="en-US" dirty="0"/>
              <a:t>화씨 온도 변수 선언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cel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fal</a:t>
            </a:r>
            <a:r>
              <a:rPr lang="en-US" altLang="ko-KR" dirty="0"/>
              <a:t> = 0.0f;</a:t>
            </a:r>
          </a:p>
          <a:p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섭씨 온도 입력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섭씨 온도 입력</a:t>
            </a:r>
            <a:r>
              <a:rPr lang="en-US" altLang="ko-KR" dirty="0"/>
              <a:t>:");</a:t>
            </a:r>
          </a:p>
          <a:p>
            <a:r>
              <a:rPr lang="en-US" altLang="ko-KR" dirty="0" err="1"/>
              <a:t>scanf_s</a:t>
            </a:r>
            <a:r>
              <a:rPr lang="en-US" altLang="ko-KR" dirty="0"/>
              <a:t>("%d", &amp;</a:t>
            </a:r>
            <a:r>
              <a:rPr lang="en-US" altLang="ko-KR" dirty="0" err="1"/>
              <a:t>cel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화씨 온도 계산</a:t>
            </a:r>
          </a:p>
          <a:p>
            <a:r>
              <a:rPr lang="fr-FR" altLang="ko-KR" dirty="0"/>
              <a:t>fal = (double) 9 /  5 * cel + 32;</a:t>
            </a:r>
          </a:p>
          <a:p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/>
              <a:t>화씨 온도 출력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("%.1f\n", </a:t>
            </a:r>
            <a:r>
              <a:rPr lang="en-US" altLang="ko-KR" dirty="0" err="1"/>
              <a:t>fal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96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2ABA-A088-471B-92CD-6651A89D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수는 </a:t>
            </a:r>
            <a:r>
              <a:rPr lang="en-US" altLang="ko-KR" dirty="0"/>
              <a:t>3</a:t>
            </a:r>
            <a:r>
              <a:rPr lang="ko-KR" altLang="en-US" dirty="0"/>
              <a:t>의 배수입니다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6FC40-0EB6-4461-A61C-ACE49742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int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int num;</a:t>
            </a:r>
          </a:p>
          <a:p>
            <a:endParaRPr lang="ko-KR" altLang="en-US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정수 </a:t>
            </a:r>
            <a:r>
              <a:rPr lang="ko-KR" altLang="en-US" dirty="0" err="1"/>
              <a:t>한개를</a:t>
            </a:r>
            <a:r>
              <a:rPr lang="ko-KR" altLang="en-US" dirty="0"/>
              <a:t>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 ");</a:t>
            </a:r>
          </a:p>
          <a:p>
            <a:r>
              <a:rPr lang="en-US" altLang="ko-KR" dirty="0" err="1"/>
              <a:t>scanf_s</a:t>
            </a:r>
            <a:r>
              <a:rPr lang="en-US" altLang="ko-KR" dirty="0"/>
              <a:t>("%d", &amp;num);</a:t>
            </a:r>
          </a:p>
          <a:p>
            <a:endParaRPr lang="ko-KR" altLang="en-US" dirty="0"/>
          </a:p>
          <a:p>
            <a:r>
              <a:rPr lang="en-US" altLang="ko-KR" dirty="0"/>
              <a:t>// % </a:t>
            </a:r>
            <a:r>
              <a:rPr lang="ko-KR" altLang="en-US" dirty="0"/>
              <a:t>는 나머지만 나온다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3</a:t>
            </a:r>
            <a:r>
              <a:rPr lang="ko-KR" altLang="en-US" dirty="0"/>
              <a:t>으로 나눠 나머지가 </a:t>
            </a:r>
            <a:r>
              <a:rPr lang="en-US" altLang="ko-KR" dirty="0"/>
              <a:t>0</a:t>
            </a:r>
            <a:endParaRPr lang="ko-KR" altLang="en-US" dirty="0"/>
          </a:p>
          <a:p>
            <a:r>
              <a:rPr lang="en-US" altLang="ko-KR" dirty="0"/>
              <a:t>if (num % 3 ==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("%d</a:t>
            </a:r>
            <a:r>
              <a:rPr lang="ko-KR" altLang="en-US" dirty="0"/>
              <a:t>은</a:t>
            </a:r>
            <a:r>
              <a:rPr lang="en-US" altLang="ko-KR" dirty="0"/>
              <a:t>/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의 배수입니다</a:t>
            </a:r>
            <a:r>
              <a:rPr lang="en-US" altLang="ko-KR" dirty="0"/>
              <a:t>", num);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("%d</a:t>
            </a:r>
            <a:r>
              <a:rPr lang="ko-KR" altLang="en-US" dirty="0"/>
              <a:t>은</a:t>
            </a:r>
            <a:r>
              <a:rPr lang="en-US" altLang="ko-KR" dirty="0"/>
              <a:t>/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의 배수가 아닙니다</a:t>
            </a:r>
            <a:r>
              <a:rPr lang="en-US" altLang="ko-KR" dirty="0"/>
              <a:t>", num);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7AA48-0AA2-4003-BA0A-1886CBB6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2AC6C-D784-4BC3-89B1-48EF6FBC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0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03226-26AC-4874-B4FE-9AE4CC9A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A6DD1-4FC2-4823-A4B6-F139810A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나눗셈 </a:t>
            </a:r>
            <a:r>
              <a:rPr lang="en-US" altLang="ko-KR" dirty="0"/>
              <a:t>¾= </a:t>
            </a:r>
            <a:r>
              <a:rPr lang="ko-KR" altLang="en-US" dirty="0"/>
              <a:t>무조건 </a:t>
            </a:r>
            <a:r>
              <a:rPr lang="ko-KR" altLang="en-US" dirty="0" err="1"/>
              <a:t>버림됨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28224-067A-4331-A825-12D8CF6E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40" y="0"/>
            <a:ext cx="61822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C5B5-7D8B-4877-B225-5DC3BED5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0B269-EE77-440C-BE0C-D140F9CC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974C6-8236-4ECF-A4E1-E267EE51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719137"/>
            <a:ext cx="90678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83F0A-3085-4DC0-A89D-EF958B8A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77F97-A9BD-4954-A565-4D0A7B2D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ECE6E-81F0-40B3-83F1-3DB58669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885825"/>
            <a:ext cx="83534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695BD-630C-4DFB-861A-E2B738F8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84C1A0-EA13-4301-8292-DD0E9827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339" y="1027906"/>
            <a:ext cx="6494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66D56-1CD1-4031-A170-86C5145A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A80C36D-A40D-4298-A4E4-6E1CE439F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463" y="1825625"/>
            <a:ext cx="60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723</Words>
  <Application>Microsoft Office PowerPoint</Application>
  <PresentationFormat>와이드스크린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화씨 섭씨 변수</vt:lpstr>
      <vt:lpstr>이 수는 3의 배수입니다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</cp:revision>
  <dcterms:created xsi:type="dcterms:W3CDTF">2022-04-06T10:16:25Z</dcterms:created>
  <dcterms:modified xsi:type="dcterms:W3CDTF">2022-04-12T11:54:35Z</dcterms:modified>
</cp:coreProperties>
</file>