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5E0D6-ADC2-4E41-9D99-F279D197E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F451D4-67C7-490E-B5BC-753B4652F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CE6FF-3E2C-4094-94FB-EBCC1328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2E-6016-4568-9D27-E0ED766E080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67F79-5879-47FC-AA8A-99B30846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A7314-9417-458B-ADD7-D1949B4F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EDAE-F38E-4EC2-9F2C-0EA1004B5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A1BEB-E006-43EF-A6F8-9E3698F2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03CC34-1EA9-47EB-9C64-5EC82EF0F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C626D-5A7D-41F0-AEF6-44D6608D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2E-6016-4568-9D27-E0ED766E080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17A60-B1FC-4903-877F-1C00964F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B4EE4-E479-44D9-B297-76DE3F99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EDAE-F38E-4EC2-9F2C-0EA1004B5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C6A41A-4D5E-4134-9E7C-8A0E144D3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773C97-8259-4273-BB8C-2C099E9DE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ECAF9-7A20-49DE-A1B9-912A3C47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2E-6016-4568-9D27-E0ED766E080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A4948-34DA-47D6-8D5D-00AAE96C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9E341-9374-4CA7-AF96-4F32BD1C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EDAE-F38E-4EC2-9F2C-0EA1004B5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553EB-EBB3-4EDB-8B83-E2EA4D02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165C5-21AD-42B3-B424-EFB1400C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2B4C6-AA7F-43A5-9B60-58B04ECC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2E-6016-4568-9D27-E0ED766E080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22208-131E-460F-B635-723B900C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05CBC-2088-417A-88BD-21C26DF2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EDAE-F38E-4EC2-9F2C-0EA1004B5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6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F02C6-3964-49E4-8322-27D5A71A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9C320-D9AC-4271-8507-D59ADC880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74483-2A09-44F1-9AC0-91164896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2E-6016-4568-9D27-E0ED766E080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1DF9A-E563-4A9B-BF1D-C33CE867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14DDE-A428-4356-96BB-0CDEEF2D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EDAE-F38E-4EC2-9F2C-0EA1004B5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6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A4570-BC11-4AFB-A9E9-025B6859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8D92E-F978-46B8-B438-0BBC4412B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98B27C-6CAC-4864-9506-462EFCEC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29DD1D-541D-4AB2-B176-A76D9726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2E-6016-4568-9D27-E0ED766E080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2B180C-66D7-4F73-87DE-106A43D7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4EBA47-146F-48F9-9845-113062E2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EDAE-F38E-4EC2-9F2C-0EA1004B5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1AE88-4995-43B6-BDBE-556AE7D2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DE1C3-0ADE-45D8-AE71-6F6DE238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5AE97B-4BE4-4635-834C-C43888FC6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0A32-FCBF-4567-8438-02082EE0E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4B4960-394C-44A2-B4DD-DB608F5FF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CBD541-7274-42F5-96EB-6D6EEABE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2E-6016-4568-9D27-E0ED766E080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7B6F05-9295-4856-8DA6-7E25A91F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56F6CC-48F5-4DFC-B1EB-B34FD283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EDAE-F38E-4EC2-9F2C-0EA1004B5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CBBCB-48D4-4E1B-82F4-513AABF8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595D5D-8336-49FB-BC14-391E5A8E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2E-6016-4568-9D27-E0ED766E080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08704-C22B-46CD-83FC-789427BF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DBE5F4-C006-4F58-86DF-FAB623EC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EDAE-F38E-4EC2-9F2C-0EA1004B5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2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C21CFD-4CAF-43F2-8CD8-F7C517E5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2E-6016-4568-9D27-E0ED766E080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336142-DEFE-4219-95E6-48130EA8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CE1C0-090A-40AE-BAF7-807D8A4C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EDAE-F38E-4EC2-9F2C-0EA1004B5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31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67EAA-E0F8-41EF-AEA3-B335C1F8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FFF3E-D896-4C11-BEEF-C41379EEE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75DAD-E094-4FD9-8D4B-946669426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E753A-76F8-483F-A92E-B2896390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2E-6016-4568-9D27-E0ED766E080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91FBDF-EFC4-4078-9938-252931AD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CEABD2-AA19-42BC-A83A-33DA8042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EDAE-F38E-4EC2-9F2C-0EA1004B5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2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D89E8-532F-4971-9F60-BD59B097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8A013D-551A-4E89-AB6D-5863D7F7D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0B9A1B-9E03-4C25-BB17-B0454A5B4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5D7B3-7360-40CC-AF4E-7BB517EF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2E-6016-4568-9D27-E0ED766E080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C66CE-9547-4FB6-871A-288582DC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F86054-B091-4DEE-B3CD-0117E604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EDAE-F38E-4EC2-9F2C-0EA1004B5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66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7FD10C-18AF-47E9-A839-4DA6F4C74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2DA66-0D18-4247-ADDA-D2104FEFC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A27F6-7CEB-4FD7-868D-B412D3C2F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312E-6016-4568-9D27-E0ED766E080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9E72D-D1C4-4E55-808A-865D7D3C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12084-1677-40EE-9070-40D91264B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EDAE-F38E-4EC2-9F2C-0EA1004B5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AEFC4-E07D-4882-8CBE-EC6F3D6CD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10303-54C8-4B90-8BEF-2FB352539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4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82FE-EF87-468F-9F60-72F26A1A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F04A8-EC77-4EF4-8C23-0F821526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Scanf</a:t>
            </a:r>
            <a:r>
              <a:rPr lang="en-US" altLang="ko-KR" dirty="0"/>
              <a:t> -&gt; (“%d” , &amp;number); </a:t>
            </a:r>
            <a:r>
              <a:rPr lang="ko-KR" altLang="en-US" dirty="0"/>
              <a:t>형식으로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정수형 </a:t>
            </a:r>
            <a:r>
              <a:rPr lang="en-US" altLang="ko-KR" dirty="0"/>
              <a:t>= %d,</a:t>
            </a:r>
            <a:r>
              <a:rPr lang="ko-KR" altLang="en-US" dirty="0"/>
              <a:t> 실수형 </a:t>
            </a:r>
            <a:r>
              <a:rPr lang="en-US" altLang="ko-KR" dirty="0"/>
              <a:t>= %f, </a:t>
            </a:r>
            <a:r>
              <a:rPr lang="ko-KR" altLang="en-US" dirty="0"/>
              <a:t>문자</a:t>
            </a:r>
            <a:r>
              <a:rPr lang="en-US" altLang="ko-KR" dirty="0"/>
              <a:t> </a:t>
            </a:r>
            <a:r>
              <a:rPr lang="ko-KR" altLang="en-US" dirty="0"/>
              <a:t>한 개 </a:t>
            </a:r>
            <a:r>
              <a:rPr lang="en-US" altLang="ko-KR" dirty="0"/>
              <a:t>= %c, </a:t>
            </a:r>
            <a:r>
              <a:rPr lang="ko-KR" altLang="en-US" dirty="0"/>
              <a:t>문자열</a:t>
            </a:r>
            <a:r>
              <a:rPr lang="en-US" altLang="ko-KR" dirty="0"/>
              <a:t> = %s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사용자가 키보드로 입력을 하면 변수에 저장하고 </a:t>
            </a:r>
            <a:r>
              <a:rPr lang="en-US" altLang="ko-KR" dirty="0" err="1"/>
              <a:t>printf</a:t>
            </a:r>
            <a:r>
              <a:rPr lang="en-US" altLang="ko-KR" dirty="0"/>
              <a:t>() </a:t>
            </a:r>
            <a:r>
              <a:rPr lang="ko-KR" altLang="en-US" dirty="0"/>
              <a:t>함수를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통해 변수를 출력하면 입력한 값이 화면에 출력된다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이때 </a:t>
            </a:r>
            <a:r>
              <a:rPr lang="en-US" altLang="ko-KR" dirty="0"/>
              <a:t>&amp;</a:t>
            </a:r>
            <a:r>
              <a:rPr lang="ko-KR" altLang="en-US" dirty="0"/>
              <a:t>를 꼭 붙여줘야 함 </a:t>
            </a:r>
            <a:r>
              <a:rPr lang="en-US" altLang="ko-KR" dirty="0"/>
              <a:t>&amp; = (</a:t>
            </a:r>
            <a:r>
              <a:rPr lang="ko-KR" altLang="en-US" dirty="0"/>
              <a:t>주소를 의미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41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424BC-475B-4EDB-9C2B-7170FEBA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r>
              <a:rPr lang="en-US" altLang="ko-KR" dirty="0"/>
              <a:t>2</a:t>
            </a:r>
            <a:r>
              <a:rPr lang="ko-KR" altLang="en-US" dirty="0"/>
              <a:t>개 출력하기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FB94918-0DB9-4754-B9B5-38353C9AC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0828"/>
          <a:stretch/>
        </p:blipFill>
        <p:spPr>
          <a:xfrm>
            <a:off x="1761369" y="2253343"/>
            <a:ext cx="8669261" cy="33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8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38504-0D97-4A5B-963E-FB076D10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문자열 출력하기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8FA0314-9BE6-44EA-BBA9-A532C189C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645" y="1883228"/>
            <a:ext cx="8302709" cy="32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2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1A3E9-5617-4A55-9F8E-83D8E72C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CE69-902F-44D9-A441-9279EE3D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산술 </a:t>
            </a:r>
            <a:r>
              <a:rPr lang="en-US" altLang="ko-KR" dirty="0"/>
              <a:t>-&gt;     +</a:t>
            </a:r>
            <a:r>
              <a:rPr lang="ko-KR" altLang="en-US" sz="1800" dirty="0"/>
              <a:t>덧셈</a:t>
            </a:r>
            <a:r>
              <a:rPr lang="en-US" altLang="ko-KR" dirty="0"/>
              <a:t>, -</a:t>
            </a:r>
            <a:r>
              <a:rPr lang="ko-KR" altLang="en-US" sz="1600" dirty="0"/>
              <a:t>뺄셈</a:t>
            </a:r>
            <a:r>
              <a:rPr lang="en-US" altLang="ko-KR" dirty="0"/>
              <a:t>, *</a:t>
            </a:r>
            <a:r>
              <a:rPr lang="ko-KR" altLang="en-US" sz="1600" dirty="0"/>
              <a:t>곱셈</a:t>
            </a:r>
            <a:r>
              <a:rPr lang="en-US" altLang="ko-KR" dirty="0"/>
              <a:t>, /</a:t>
            </a:r>
            <a:r>
              <a:rPr lang="ko-KR" altLang="en-US" sz="1600" dirty="0"/>
              <a:t>몫</a:t>
            </a:r>
            <a:r>
              <a:rPr lang="en-US" altLang="ko-KR" dirty="0"/>
              <a:t>, %</a:t>
            </a:r>
            <a:r>
              <a:rPr lang="ko-KR" altLang="en-US" sz="1600" dirty="0"/>
              <a:t>나머지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dirty="0"/>
              <a:t>증감 </a:t>
            </a:r>
            <a:r>
              <a:rPr lang="en-US" altLang="ko-KR" dirty="0"/>
              <a:t>-&gt;     ++, --</a:t>
            </a:r>
          </a:p>
          <a:p>
            <a:pPr marL="0" indent="0">
              <a:buNone/>
            </a:pPr>
            <a:r>
              <a:rPr lang="ko-KR" altLang="en-US" dirty="0"/>
              <a:t>관계 </a:t>
            </a:r>
            <a:r>
              <a:rPr lang="en-US" altLang="ko-KR" dirty="0"/>
              <a:t>-&gt;     &lt;, &gt;, ==(</a:t>
            </a:r>
            <a:r>
              <a:rPr lang="ko-KR" altLang="en-US" sz="1600" dirty="0"/>
              <a:t>같다</a:t>
            </a:r>
            <a:r>
              <a:rPr lang="en-US" altLang="ko-KR" dirty="0"/>
              <a:t>), !=</a:t>
            </a:r>
            <a:r>
              <a:rPr lang="en-US" altLang="ko-KR" sz="1600" dirty="0"/>
              <a:t>(</a:t>
            </a:r>
            <a:r>
              <a:rPr lang="ko-KR" altLang="en-US" sz="1600" dirty="0"/>
              <a:t>다르다</a:t>
            </a:r>
            <a:r>
              <a:rPr lang="en-US" altLang="ko-KR" sz="1600" dirty="0"/>
              <a:t>),</a:t>
            </a:r>
            <a:r>
              <a:rPr lang="en-US" altLang="ko-KR" dirty="0"/>
              <a:t> &lt;=, &gt;=</a:t>
            </a:r>
          </a:p>
          <a:p>
            <a:pPr marL="0" indent="0">
              <a:buNone/>
            </a:pPr>
            <a:r>
              <a:rPr lang="ko-KR" altLang="en-US" dirty="0"/>
              <a:t>논리 </a:t>
            </a:r>
            <a:r>
              <a:rPr lang="en-US" altLang="ko-KR" dirty="0"/>
              <a:t>-&gt;     &amp;&amp;, ||</a:t>
            </a:r>
          </a:p>
        </p:txBody>
      </p:sp>
    </p:spTree>
    <p:extLst>
      <p:ext uri="{BB962C8B-B14F-4D97-AF65-F5344CB8AC3E}">
        <p14:creationId xmlns:p14="http://schemas.microsoft.com/office/powerpoint/2010/main" val="140812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B21C8-084E-4A3F-A5AB-08E65728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37520-F75E-4F20-B70A-3A25C1D0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변수를 생성하고 </a:t>
            </a:r>
            <a:r>
              <a:rPr lang="ko-KR" altLang="en-US" dirty="0" err="1"/>
              <a:t>입력받은</a:t>
            </a:r>
            <a:r>
              <a:rPr lang="ko-KR" altLang="en-US" dirty="0"/>
              <a:t> 수를 이용해 사칙연산 식을 만들어보세요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26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69770-2478-4F5F-BC66-CB6CDA49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DD9EF-16C1-41E3-AE25-D49F3AC30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If, else if, else </a:t>
            </a:r>
            <a:r>
              <a:rPr lang="ko-KR" altLang="en-US" dirty="0"/>
              <a:t>구문</a:t>
            </a:r>
          </a:p>
        </p:txBody>
      </p:sp>
    </p:spTree>
    <p:extLst>
      <p:ext uri="{BB962C8B-B14F-4D97-AF65-F5344CB8AC3E}">
        <p14:creationId xmlns:p14="http://schemas.microsoft.com/office/powerpoint/2010/main" val="107322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128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scanf</vt:lpstr>
      <vt:lpstr>Scanf란</vt:lpstr>
      <vt:lpstr>숫자 2개 출력하기</vt:lpstr>
      <vt:lpstr>숫자, 문자, 문자열 출력하기</vt:lpstr>
      <vt:lpstr>연산자</vt:lpstr>
      <vt:lpstr>문제</vt:lpstr>
      <vt:lpstr>다음시간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scanf</dc:title>
  <dc:creator>ADMIN</dc:creator>
  <cp:lastModifiedBy>ADMIN</cp:lastModifiedBy>
  <cp:revision>3</cp:revision>
  <dcterms:created xsi:type="dcterms:W3CDTF">2022-07-13T10:03:44Z</dcterms:created>
  <dcterms:modified xsi:type="dcterms:W3CDTF">2022-07-13T12:42:56Z</dcterms:modified>
</cp:coreProperties>
</file>