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5ABF-FA0C-4D9C-BF7C-FDC44897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5B7A4-4F8D-4F6E-A614-0D10C15B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F9F4B-6D4E-4E4F-B1FB-E3C2C4CC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F4D1C-9E81-4426-8DB7-D27ADF55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6A974-A37F-4E02-B3C9-3911F376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1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3A3C2-7016-4E71-88A6-19E2745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5F89B-DA54-43FB-9AE1-AE69ECF95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BE5C-0A8E-4E3C-8D39-5CEF4D66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544A6-E373-4580-A29B-C72CEC68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EFDF1-86AD-48C6-9DFD-7FD65430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4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6FE48-CC36-4C03-A64D-D4F8FD906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861B2-AA70-455F-9DFE-F53F8E75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E4080-2D3E-4155-A10D-9D7F6A59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7B604-139F-4CB3-B296-3017BF23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B9DBE-B9DF-4C90-AA6B-4FA6683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3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7E810-A2D2-4450-A29B-A479366D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C75BC-8EBF-433C-A346-7F88AAB7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DB14-6A05-46FD-82C1-4DEF8E6A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9AFD7-4C46-4B07-B6FD-01911FE6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5217A-0C79-4D2D-A62D-130D7A0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214D-617B-454F-8E89-CCF468E1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A746F-FAB7-4342-9063-28AF1007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58994-1F6B-4E4E-AD46-0BAB9C56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C7525-2A29-4688-8864-7BDEADA5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2C8D5-9057-4A62-80FD-56AB01DA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7CE5-ADC8-4416-8EFD-C1528099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FC102-3FCB-46C9-9598-82E8ACD20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6F849-ADD0-4FAB-B895-1634ACC8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22CFE-8EE7-4A77-8EDA-28767C2F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EF71-5267-4434-972D-15DF77CA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ECF27-FB14-4882-A12F-714E9EB6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BF10-14AB-46B3-B037-B8C75E4A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2F919-CD44-4CD3-9391-B7C94F0B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BC2D9-DC21-4F42-B1A9-97480308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30BEA3-E8B5-48A4-B03E-C4F7BEE8A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2BBBA-7BA4-4F5B-8382-DFFAD9501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CCBA0-16DB-41EC-92A9-D9E5ECC0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821FA-C9AC-4069-BAA9-35406BDD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7D90E0-A12D-4019-A767-93D48520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A73B-A4B4-4219-8A94-73AB0C82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E5ABBE-CA59-4F69-81E6-F56B66B8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71E0F-1C9A-483F-96A5-078D817E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6421D-56F4-4BB8-979F-71D4450E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E58CBE-84D3-47EF-AE19-EF83FE43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6C126E-77C4-4304-B04D-2F262B1A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ACC91-FFFB-413C-9845-8C45E6EF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49D9-CB40-4DE2-BC3F-52C095D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FF200-3799-4440-B5B8-92E88297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44F67-4A18-4CDD-834A-15F58DA8D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4346A-4A00-4765-9ECE-B5D83FA4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F51CB-356E-44F5-B556-C673F8C0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D13C3-7EF6-4C0A-A496-2A6FD222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354B-CE6E-425D-9BAB-268CA91E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8574BF-AF99-4E64-ADFC-EB3C23FAA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C07CC-9CD7-46C0-8EAE-5DF4E3AF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153F9-6FF0-41FB-8E2E-6E1A3686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E9760-CEA6-40EC-AF72-8D171E84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FA58-1ED7-4649-8723-4D9FBA4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FF9C66-10D8-492F-9E53-1BCA4015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CDBB-E01F-4E75-A2C1-B3244BF9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BBC63-A5CA-4FC9-BAB2-5BC3CD22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3716-0B69-44F3-97ED-E65C0B2937A8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169F2-ACB6-466C-86A2-439FBE2CE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61AF0-7A3C-448D-9A4A-4BF08B2D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997B-0CAE-45B7-96E6-B215FEA87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512C-1153-459A-9FD9-B0C91882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6/28 </a:t>
            </a:r>
            <a:r>
              <a:rPr lang="ko-KR" altLang="en-US" dirty="0"/>
              <a:t>소프트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534D41-EB65-4A91-B8B6-671E7782F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라고</a:t>
            </a:r>
            <a:r>
              <a:rPr lang="ko-KR" altLang="en-US" dirty="0"/>
              <a:t> 하기에는 그냥 내 복습</a:t>
            </a:r>
          </a:p>
        </p:txBody>
      </p:sp>
    </p:spTree>
    <p:extLst>
      <p:ext uri="{BB962C8B-B14F-4D97-AF65-F5344CB8AC3E}">
        <p14:creationId xmlns:p14="http://schemas.microsoft.com/office/powerpoint/2010/main" val="17359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D0A17-EFBB-4638-8275-72C2725A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538E8-A84B-4441-8EF9-8252D6B9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어떠한 처리를 위해서 호출하는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함수란 영어 </a:t>
            </a:r>
            <a:r>
              <a:rPr lang="en-US" altLang="ko-KR" dirty="0"/>
              <a:t>function</a:t>
            </a:r>
            <a:r>
              <a:rPr lang="ko-KR" altLang="en-US" dirty="0"/>
              <a:t>에서 온 말인데 이 뜻은 </a:t>
            </a:r>
            <a:r>
              <a:rPr lang="en-US" altLang="ko-KR" dirty="0"/>
              <a:t>"</a:t>
            </a:r>
            <a:r>
              <a:rPr lang="ko-KR" altLang="en-US" dirty="0"/>
              <a:t>기능</a:t>
            </a:r>
            <a:r>
              <a:rPr lang="en-US" altLang="ko-KR" dirty="0"/>
              <a:t>"</a:t>
            </a:r>
            <a:r>
              <a:rPr lang="ko-KR" altLang="en-US" dirty="0"/>
              <a:t>을 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기능을 구현하는 부분을 따로 떼어 구현하는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함수의 시작과 끝은 </a:t>
            </a:r>
            <a:r>
              <a:rPr lang="en-US" altLang="ko-KR" dirty="0"/>
              <a:t>{  }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Y = X + 1</a:t>
            </a:r>
          </a:p>
          <a:p>
            <a:pPr marL="0" indent="0">
              <a:buNone/>
            </a:pPr>
            <a:r>
              <a:rPr lang="ko-KR" altLang="en-US" dirty="0"/>
              <a:t>대표적으로 </a:t>
            </a:r>
            <a:r>
              <a:rPr lang="en-US" altLang="ko-KR" dirty="0"/>
              <a:t>main() </a:t>
            </a:r>
            <a:r>
              <a:rPr lang="en-US" altLang="ko-KR" dirty="0">
                <a:sym typeface="Wingdings" panose="05000000000000000000" pitchFamily="2" charset="2"/>
              </a:rPr>
              <a:t>C </a:t>
            </a:r>
            <a:r>
              <a:rPr lang="ko-KR" altLang="en-US" dirty="0">
                <a:sym typeface="Wingdings" panose="05000000000000000000" pitchFamily="2" charset="2"/>
              </a:rPr>
              <a:t>언어로 작성된 프로그램 실행 시 제일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처음으로 호출되는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75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3F9D6-7765-4884-AFF4-9D2DEB45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484"/>
            <a:ext cx="10515600" cy="523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함수는 화면에 무언가를 출력하는 함수이다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사용 방식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</a:t>
            </a:r>
            <a:r>
              <a:rPr lang="en-US" altLang="ko-KR" dirty="0" err="1">
                <a:sym typeface="Wingdings" panose="05000000000000000000" pitchFamily="2" charset="2"/>
              </a:rPr>
              <a:t>abcdefg</a:t>
            </a:r>
            <a:r>
              <a:rPr lang="en-US" altLang="ko-KR" dirty="0">
                <a:sym typeface="Wingdings" panose="05000000000000000000" pitchFamily="2" charset="2"/>
              </a:rPr>
              <a:t>”);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이때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함수를 사용하겠다는 것을 알려야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어떻게</a:t>
            </a:r>
            <a:r>
              <a:rPr lang="en-US" altLang="ko-KR" dirty="0"/>
              <a:t>?? </a:t>
            </a:r>
            <a:r>
              <a:rPr lang="en-US" altLang="ko-KR" dirty="0">
                <a:sym typeface="Wingdings" panose="05000000000000000000" pitchFamily="2" charset="2"/>
              </a:rPr>
              <a:t> #include &lt;</a:t>
            </a:r>
            <a:r>
              <a:rPr lang="en-US" altLang="ko-KR" dirty="0" err="1">
                <a:sym typeface="Wingdings" panose="05000000000000000000" pitchFamily="2" charset="2"/>
              </a:rPr>
              <a:t>stdio.h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stdio.h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 정의된 </a:t>
            </a: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ko-KR" altLang="en-US" dirty="0">
                <a:sym typeface="Wingdings" panose="05000000000000000000" pitchFamily="2" charset="2"/>
              </a:rPr>
              <a:t>언어 함수를 모두 사용하겠다는 뜻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#include</a:t>
            </a:r>
            <a:r>
              <a:rPr lang="ko-KR" altLang="en-US" dirty="0">
                <a:sym typeface="Wingdings" panose="05000000000000000000" pitchFamily="2" charset="2"/>
              </a:rPr>
              <a:t>는 외부의 파일을 내 소스코드에 포함시킨다는 뜻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28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C898-E2AE-414A-ADCF-9B6D449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584BD-3227-4D36-8F5E-FAAF14F5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011"/>
            <a:ext cx="10515600" cy="50299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Hello world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(“Hello World”); </a:t>
            </a:r>
            <a:r>
              <a:rPr lang="ko-KR" altLang="en-US" dirty="0"/>
              <a:t>문장은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함수를 호출해</a:t>
            </a:r>
            <a:r>
              <a:rPr lang="en-US" altLang="ko-KR" dirty="0"/>
              <a:t> </a:t>
            </a:r>
            <a:r>
              <a:rPr lang="ko-KR" altLang="en-US" dirty="0"/>
              <a:t>화면에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텍스트를 출력하는 문장이다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함수를 호출한다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 작성되어 있는 함수를 사용한다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return </a:t>
            </a:r>
            <a:r>
              <a:rPr lang="ko-KR" altLang="en-US" dirty="0">
                <a:sym typeface="Wingdings" panose="05000000000000000000" pitchFamily="2" charset="2"/>
              </a:rPr>
              <a:t>은 함수가 작업을 끝내고 작업의 결과물 반환 시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보통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의 값은 프로그램이 정상적으로 종료했음을 나타냄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371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8EE3-DA71-472E-96A4-F4CA7560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45371-90CF-4F71-A227-80FC1E0C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(“Hello Word”);</a:t>
            </a:r>
          </a:p>
          <a:p>
            <a:pPr marL="0" indent="0">
              <a:buNone/>
            </a:pPr>
            <a:r>
              <a:rPr lang="en-US" altLang="ko-KR" dirty="0"/>
              <a:t>return0;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35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03D30-2D29-4F1A-8388-E65681FF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ko-KR" altLang="en-US"/>
              <a:t>줄 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EA98B-2F19-42E5-9AA1-0DB792EB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9256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\n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(“\n”);</a:t>
            </a:r>
          </a:p>
          <a:p>
            <a:pPr marL="0" indent="0">
              <a:buNone/>
            </a:pPr>
            <a:r>
              <a:rPr lang="ko-KR" altLang="en-US" dirty="0"/>
              <a:t>여러 개 사용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8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1AD95-D22B-4668-BA10-74940B1F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C299B-80B8-4647-AD69-C8E3935C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5"/>
            <a:ext cx="10515600" cy="49176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문장의 끝에 추가해야 하는 기호는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 </a:t>
            </a:r>
            <a:r>
              <a:rPr lang="ko-KR" altLang="en-US" dirty="0"/>
              <a:t>프로그램에 반드시 있어야 하는 함수는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가 하는 기능은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쓰고싶은</a:t>
            </a:r>
            <a:r>
              <a:rPr lang="ko-KR" altLang="en-US" dirty="0"/>
              <a:t> 말을 출력하세요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 + 8 + 6</a:t>
            </a:r>
            <a:r>
              <a:rPr lang="ko-KR" altLang="en-US" dirty="0"/>
              <a:t>을 계산해 화면에 출력하는 문장을 써보세요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1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BE85F-3A6C-447E-BB60-896A51E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63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비쥬얼</a:t>
            </a:r>
            <a:r>
              <a:rPr lang="ko-KR" altLang="en-US" sz="2800" dirty="0"/>
              <a:t> 스튜디오 설치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F94F5E-5249-4591-9617-5E3D931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5745"/>
            <a:ext cx="10515600" cy="457989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F2E2168-34E5-4EDD-96E8-7CF4D1DD0046}"/>
              </a:ext>
            </a:extLst>
          </p:cNvPr>
          <p:cNvSpPr/>
          <p:nvPr/>
        </p:nvSpPr>
        <p:spPr>
          <a:xfrm>
            <a:off x="2045368" y="5093368"/>
            <a:ext cx="1010653" cy="685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3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39B3-59AB-48D5-A00C-A9B25BD9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6A40B-7561-4C62-8B97-6F359550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cdn.discordapp.com/attachments/802167159878057994/990986359281971240/20220627_232511.jpg">
            <a:extLst>
              <a:ext uri="{FF2B5EF4-FFF2-40B4-BE49-F238E27FC236}">
                <a16:creationId xmlns:a16="http://schemas.microsoft.com/office/drawing/2014/main" id="{A96C5DB2-7248-4E19-B3B0-F18ED67C3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7" b="20000"/>
          <a:stretch/>
        </p:blipFill>
        <p:spPr bwMode="auto">
          <a:xfrm>
            <a:off x="1524000" y="1058779"/>
            <a:ext cx="9144000" cy="47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3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69D9-0A00-46D8-BBC0-2E0A41CE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FDA40-2BDA-4F40-B8E4-2D997F86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cdn.discordapp.com/attachments/802167159878057994/990986358187233300/20220627_232525.jpg">
            <a:extLst>
              <a:ext uri="{FF2B5EF4-FFF2-40B4-BE49-F238E27FC236}">
                <a16:creationId xmlns:a16="http://schemas.microsoft.com/office/drawing/2014/main" id="{96D5BE93-DB2A-4C8F-89A7-4C817E55F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0" b="11579"/>
          <a:stretch/>
        </p:blipFill>
        <p:spPr bwMode="auto">
          <a:xfrm>
            <a:off x="1524000" y="950494"/>
            <a:ext cx="9144000" cy="49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D8C82-6040-49EC-BEA1-417703A0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F9602-9205-48AD-ADF5-AEFBB3C9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6D4E4-9111-41BD-B4F6-BAE1B68E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62025"/>
            <a:ext cx="8296275" cy="49339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8A046C1-324E-4E80-A955-CA8D102FB740}"/>
              </a:ext>
            </a:extLst>
          </p:cNvPr>
          <p:cNvSpPr/>
          <p:nvPr/>
        </p:nvSpPr>
        <p:spPr>
          <a:xfrm>
            <a:off x="6585284" y="4283242"/>
            <a:ext cx="3240505" cy="11309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E4AA-4AB3-432F-9BB8-6EADC97C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22C86-136F-4F11-BD3B-BD4022F6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972D0D-223E-4B4E-B57B-346FC22A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162050"/>
            <a:ext cx="7905750" cy="45339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E6D73E-6D14-4BCC-98E7-4134987021A7}"/>
              </a:ext>
            </a:extLst>
          </p:cNvPr>
          <p:cNvSpPr/>
          <p:nvPr/>
        </p:nvSpPr>
        <p:spPr>
          <a:xfrm>
            <a:off x="2374232" y="2478505"/>
            <a:ext cx="1812757" cy="729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908EA7-57AE-4F96-B81A-70F8B8611CFA}"/>
              </a:ext>
            </a:extLst>
          </p:cNvPr>
          <p:cNvSpPr/>
          <p:nvPr/>
        </p:nvSpPr>
        <p:spPr>
          <a:xfrm>
            <a:off x="7459579" y="2991853"/>
            <a:ext cx="930442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4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F6050-3BA3-4CA7-B504-BF7ABF92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A4C2D-3278-44C6-A8D6-57C67EBF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F51AC0-5E41-4448-A49A-35B5C184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69" y="0"/>
            <a:ext cx="5435462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51AE38E-5796-43C1-BF3F-398DA0E0E768}"/>
              </a:ext>
            </a:extLst>
          </p:cNvPr>
          <p:cNvSpPr/>
          <p:nvPr/>
        </p:nvSpPr>
        <p:spPr>
          <a:xfrm>
            <a:off x="7812505" y="6176963"/>
            <a:ext cx="1090863" cy="681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88760-5DF3-4E03-93AF-1C35249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A5D0C-BBC7-4582-AE59-5D787A5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EC3E5-0D6B-4B38-B6FE-6FD2BA30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" y="0"/>
            <a:ext cx="11611429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A564B3F-2866-4980-94EA-4E842CFF9FEB}"/>
              </a:ext>
            </a:extLst>
          </p:cNvPr>
          <p:cNvSpPr/>
          <p:nvPr/>
        </p:nvSpPr>
        <p:spPr>
          <a:xfrm>
            <a:off x="521368" y="1379621"/>
            <a:ext cx="697832" cy="216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41A03D2-6A56-4A67-A796-B25C9B0E555C}"/>
              </a:ext>
            </a:extLst>
          </p:cNvPr>
          <p:cNvCxnSpPr>
            <a:stCxn id="5" idx="6"/>
          </p:cNvCxnSpPr>
          <p:nvPr/>
        </p:nvCxnSpPr>
        <p:spPr>
          <a:xfrm>
            <a:off x="1219200" y="1487905"/>
            <a:ext cx="641684" cy="477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D1DD71-73C7-4E4F-8942-59CE8B99C207}"/>
              </a:ext>
            </a:extLst>
          </p:cNvPr>
          <p:cNvSpPr/>
          <p:nvPr/>
        </p:nvSpPr>
        <p:spPr>
          <a:xfrm>
            <a:off x="1836820" y="1596189"/>
            <a:ext cx="4259179" cy="697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우클릭</a:t>
            </a:r>
            <a:r>
              <a:rPr lang="ko-KR" altLang="en-US" dirty="0"/>
              <a:t> 후</a:t>
            </a:r>
            <a:r>
              <a:rPr lang="en-US" altLang="ko-KR" dirty="0"/>
              <a:t>-&gt;</a:t>
            </a:r>
            <a:r>
              <a:rPr lang="ko-KR" altLang="en-US" dirty="0"/>
              <a:t>추가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)-&gt;</a:t>
            </a:r>
            <a:r>
              <a:rPr lang="ko-KR" altLang="en-US" dirty="0"/>
              <a:t>새 항목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46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342B9-61A9-4C28-A6DA-963E212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EC041-9AEA-4413-B4C0-F70A3795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653F9-D067-47BC-9246-77820AD0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85750"/>
            <a:ext cx="8877300" cy="62865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32A3076-E41A-454C-B242-77547646E522}"/>
              </a:ext>
            </a:extLst>
          </p:cNvPr>
          <p:cNvSpPr/>
          <p:nvPr/>
        </p:nvSpPr>
        <p:spPr>
          <a:xfrm>
            <a:off x="2630905" y="5534526"/>
            <a:ext cx="1042737" cy="401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041841-F731-4839-846E-0A816C10D9D8}"/>
              </a:ext>
            </a:extLst>
          </p:cNvPr>
          <p:cNvSpPr/>
          <p:nvPr/>
        </p:nvSpPr>
        <p:spPr>
          <a:xfrm>
            <a:off x="8911389" y="6070516"/>
            <a:ext cx="834190" cy="422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11F781F-478F-40CD-8915-B199C28D0964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015916" y="4716380"/>
            <a:ext cx="954505" cy="68178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6FAAA9-7DBD-4936-968C-2FAF5FC571E9}"/>
              </a:ext>
            </a:extLst>
          </p:cNvPr>
          <p:cNvSpPr/>
          <p:nvPr/>
        </p:nvSpPr>
        <p:spPr>
          <a:xfrm>
            <a:off x="3152274" y="3937586"/>
            <a:ext cx="1427747" cy="64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쓰기</a:t>
            </a:r>
          </a:p>
        </p:txBody>
      </p:sp>
    </p:spTree>
    <p:extLst>
      <p:ext uri="{BB962C8B-B14F-4D97-AF65-F5344CB8AC3E}">
        <p14:creationId xmlns:p14="http://schemas.microsoft.com/office/powerpoint/2010/main" val="131022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249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6/28 소프트 스터디</vt:lpstr>
      <vt:lpstr>비쥬얼 스튜디오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함수란?</vt:lpstr>
      <vt:lpstr>PowerPoint 프레젠테이션</vt:lpstr>
      <vt:lpstr>출력하기</vt:lpstr>
      <vt:lpstr>PowerPoint 프레젠테이션</vt:lpstr>
      <vt:lpstr>줄 바꾸기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2022-06-27T14:30:40Z</dcterms:created>
  <dcterms:modified xsi:type="dcterms:W3CDTF">2022-06-29T12:27:13Z</dcterms:modified>
</cp:coreProperties>
</file>