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93CCA-361F-48CD-9E0D-579EC003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A38B3C-CE00-4EBA-B646-A05404B1A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C471D-59FB-4EE0-8B6D-037AB71B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DBD0-5C3A-4A54-BFB2-1346AA9B174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DC370-E275-42E9-AD2A-22ABF2D3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2351A-5A51-48D1-93E0-186C67E1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4778-C6A9-493B-A5FF-2EF6184C5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8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D23C5-D4A2-4B4E-AF0E-8449DC6C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0B64BA-5E38-41A4-8213-EC36B46A4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58A63-C106-41F9-970F-CFBCC35B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DBD0-5C3A-4A54-BFB2-1346AA9B174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28AF6-B8EC-4F42-9F88-A3F6EE1C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B351F-CE01-4128-B963-797F5C2A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4778-C6A9-493B-A5FF-2EF6184C5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53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10DDD7-4AB6-4CFF-9144-A726B00A3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548F29-8499-41BF-91F1-4BD3C47BA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FAFA9-D64A-4DCF-B7D4-6E1671E6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DBD0-5C3A-4A54-BFB2-1346AA9B174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91BC1C-D528-4B9F-BA29-22AA715A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B1A83-D181-4923-A85D-B815E3E4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4778-C6A9-493B-A5FF-2EF6184C5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4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B418A-A2ED-4D8C-B8D2-761FC5F4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AD7F5-396C-4603-8263-B1A15F0BC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FE4B3-270F-4815-8C3E-A5C1DCC1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DBD0-5C3A-4A54-BFB2-1346AA9B174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D1E36-6B01-4077-A74D-F53C5FCD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E4FE2-29F4-482C-B625-505463A3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4778-C6A9-493B-A5FF-2EF6184C5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8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6A0B2-131F-41EF-9966-E7A3107F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AA6519-4376-4EA3-8FF5-2D3CFED27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CFBCD-EC90-4CCE-9F04-8B764CFA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DBD0-5C3A-4A54-BFB2-1346AA9B174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41853-7A0E-4E86-A09C-AB2FBC15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D713A-61B2-425A-A30C-05F1F34E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4778-C6A9-493B-A5FF-2EF6184C5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7F952-A7D3-46A7-BD8A-7C56E9F9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E9703-2F3B-4E35-8870-484EE8F92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BB0A65-EF50-4117-A651-13B77E346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1B8760-6845-4567-9448-BDCB894B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DBD0-5C3A-4A54-BFB2-1346AA9B174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B38BBB-3C30-4FAC-9068-6633FCC5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B3745-3F4A-4633-A88F-7E9CF7D3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4778-C6A9-493B-A5FF-2EF6184C5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19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23C66-16A0-4CDD-871C-1AAD1103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73BE03-A906-4F96-A0BC-EF850FE62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F55CD0-1510-49DB-87F3-BE81920DF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6B3691-B781-4326-A312-A5428251D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90B901-6DBC-4976-B61B-42B0D7017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877DE3-329B-4356-9942-9D5530A6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DBD0-5C3A-4A54-BFB2-1346AA9B174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975A8A-0972-4077-A89D-6DF5EBFC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7E83D3-2ED3-401F-948F-4AEF2565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4778-C6A9-493B-A5FF-2EF6184C5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88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02591-7FFB-4520-B921-9F567773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8F65DE-7A4E-4688-9E1B-414E09E4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DBD0-5C3A-4A54-BFB2-1346AA9B174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1F4B5A-BA6D-42D4-9935-3DC5B396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0E4F33-8689-4FC5-BADC-0520A884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4778-C6A9-493B-A5FF-2EF6184C5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05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F99A60-82B3-4DAF-83B4-2E1A59B8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DBD0-5C3A-4A54-BFB2-1346AA9B174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2D0926-3681-4BF4-B547-1551C1F4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650D16-3BE9-41FA-A366-516C5CE2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4778-C6A9-493B-A5FF-2EF6184C5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5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5745F-AEAE-4180-878D-77F6FF19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32551-CCD5-4FF7-BEBE-7E68BC90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871A73-4FB8-44B1-9488-D01A5D84D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83BD0C-C1F1-4FBF-BFCA-B9AA9E84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DBD0-5C3A-4A54-BFB2-1346AA9B174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7DB9C8-092A-4627-A17B-27C01842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B0D2A8-04FC-4F91-B7F2-9439D548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4778-C6A9-493B-A5FF-2EF6184C5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58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00FD7-0CBF-43B0-ACD7-B87F374CD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596B4E-A562-4611-A4EE-80E939A3C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42DE38-801F-442B-8210-21F4C8913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8B70B6-899C-458B-A45E-315CE359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DBD0-5C3A-4A54-BFB2-1346AA9B174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021FD7-4DBE-4DFA-BB84-17BC5CBC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2AC95D-2C2C-4A8E-96E6-78C317F3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4778-C6A9-493B-A5FF-2EF6184C5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6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A57FF8-B529-4870-9A6B-4693BCB0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5F411B-5524-4511-A41E-16C12D7E9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EADC2-EB5E-4C0D-9279-F5B845A42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FDBD0-5C3A-4A54-BFB2-1346AA9B174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274D3B-83AF-462E-868B-7D7FFEEE1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C280A-F072-460E-815E-5D07E09D5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64778-C6A9-493B-A5FF-2EF6184C5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33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CB89F-1EF1-4126-B5E4-0B3BF84C2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구문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9E3F81-4EDD-455A-B81E-9BA7844EF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6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591D6-A175-4D36-BD5B-D32227DA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B22E4-5B4E-4C79-8AE7-F2C345A2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만약 이라는 뜻으로 </a:t>
            </a:r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~</a:t>
            </a:r>
            <a:r>
              <a:rPr lang="ko-KR" altLang="en-US" dirty="0"/>
              <a:t>라면 </a:t>
            </a:r>
            <a:r>
              <a:rPr lang="en-US" altLang="ko-KR" dirty="0"/>
              <a:t>~</a:t>
            </a:r>
            <a:r>
              <a:rPr lang="ko-KR" altLang="en-US" dirty="0"/>
              <a:t>를 하겠다 라는 상황에 사용한다고 생각하자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작성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if(90&lt;num)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(“90</a:t>
            </a:r>
            <a:r>
              <a:rPr lang="ko-KR" altLang="en-US" dirty="0"/>
              <a:t>점 이하</a:t>
            </a:r>
            <a:r>
              <a:rPr lang="en-US" altLang="ko-KR" dirty="0"/>
              <a:t>”);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68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AEA75-78BA-4617-83FB-43487A78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Else if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DEE9B5-D9AD-4B1C-9846-C956575FD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를 사용하고 그 후 또 다른 조건을 적용할 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작성은 똑같이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10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60085-2142-45BB-BED4-8C42BDD8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Else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6607B-F4D4-4D37-9DF3-1E294DCEE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위의 조건들 이외에 모든 상황을 </a:t>
            </a:r>
            <a:r>
              <a:rPr lang="ko-KR" altLang="en-US" dirty="0" err="1"/>
              <a:t>통틀을때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ko-KR" altLang="en-US" dirty="0"/>
              <a:t>작성은</a:t>
            </a:r>
            <a:endParaRPr lang="en-US" altLang="ko-KR" dirty="0"/>
          </a:p>
          <a:p>
            <a:r>
              <a:rPr lang="en-US" altLang="ko-KR" dirty="0"/>
              <a:t>Else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ko-KR" altLang="en-US" dirty="0"/>
              <a:t>위의 상황 이외에는 이걸 출력한다</a:t>
            </a:r>
            <a:r>
              <a:rPr lang="en-US" altLang="ko-KR" dirty="0"/>
              <a:t>”);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66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E41CB-F38A-405C-8E26-0F3B3D72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9BA14-D6F0-4C59-A914-D5F8E5A1C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숫자를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/>
              <a:t>1~5</a:t>
            </a:r>
            <a:r>
              <a:rPr lang="ko-KR" altLang="en-US" dirty="0"/>
              <a:t>이면 </a:t>
            </a:r>
            <a:r>
              <a:rPr lang="en-US" altLang="ko-KR" dirty="0"/>
              <a:t>‘</a:t>
            </a:r>
            <a:r>
              <a:rPr lang="ko-KR" altLang="en-US" dirty="0"/>
              <a:t>작다‘</a:t>
            </a:r>
            <a:r>
              <a:rPr lang="en-US" altLang="ko-KR" dirty="0"/>
              <a:t>, 6~0</a:t>
            </a:r>
            <a:r>
              <a:rPr lang="ko-KR" altLang="en-US" dirty="0"/>
              <a:t>이면 </a:t>
            </a:r>
            <a:r>
              <a:rPr lang="en-US" altLang="ko-KR" dirty="0"/>
              <a:t>‘</a:t>
            </a:r>
            <a:r>
              <a:rPr lang="ko-KR" altLang="en-US" dirty="0"/>
              <a:t>크다</a:t>
            </a:r>
            <a:r>
              <a:rPr lang="en-US" altLang="ko-KR" dirty="0"/>
              <a:t>’</a:t>
            </a:r>
            <a:r>
              <a:rPr lang="ko-KR" altLang="en-US" dirty="0"/>
              <a:t>를 출력하는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조건문을 만들어보세요</a:t>
            </a:r>
          </a:p>
        </p:txBody>
      </p:sp>
    </p:spTree>
    <p:extLst>
      <p:ext uri="{BB962C8B-B14F-4D97-AF65-F5344CB8AC3E}">
        <p14:creationId xmlns:p14="http://schemas.microsoft.com/office/powerpoint/2010/main" val="231301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2B9D8-0886-4C02-81B9-3CB6FDE2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2648D2-FF11-4B6D-849A-62A256412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100~90	= A</a:t>
            </a:r>
          </a:p>
          <a:p>
            <a:pPr marL="0" indent="0">
              <a:buNone/>
            </a:pPr>
            <a:r>
              <a:rPr lang="en-US" altLang="ko-KR" dirty="0"/>
              <a:t>89~80	= B</a:t>
            </a:r>
          </a:p>
          <a:p>
            <a:pPr marL="0" indent="0">
              <a:buNone/>
            </a:pPr>
            <a:r>
              <a:rPr lang="en-US" altLang="ko-KR" dirty="0"/>
              <a:t>79~70	= C</a:t>
            </a:r>
          </a:p>
          <a:p>
            <a:pPr marL="0" indent="0">
              <a:buNone/>
            </a:pPr>
            <a:r>
              <a:rPr lang="en-US" altLang="ko-KR" dirty="0"/>
              <a:t>69~60 	= D</a:t>
            </a:r>
          </a:p>
          <a:p>
            <a:pPr marL="0" indent="0">
              <a:buNone/>
            </a:pPr>
            <a:r>
              <a:rPr lang="en-US" altLang="ko-KR" dirty="0"/>
              <a:t>59~50 	= E</a:t>
            </a:r>
          </a:p>
          <a:p>
            <a:pPr marL="0" indent="0">
              <a:buNone/>
            </a:pPr>
            <a:r>
              <a:rPr lang="en-US" altLang="ko-KR" dirty="0"/>
              <a:t>49~0 	= F</a:t>
            </a:r>
          </a:p>
          <a:p>
            <a:pPr marL="0" indent="0">
              <a:buNone/>
            </a:pPr>
            <a:r>
              <a:rPr lang="ko-KR" altLang="en-US" dirty="0"/>
              <a:t>성적을 </a:t>
            </a:r>
            <a:r>
              <a:rPr lang="ko-KR" altLang="en-US" dirty="0" err="1"/>
              <a:t>입력받아</a:t>
            </a:r>
            <a:r>
              <a:rPr lang="ko-KR" altLang="en-US" dirty="0"/>
              <a:t> 받은 성적에 따라 등급을 표시하는 </a:t>
            </a:r>
            <a:r>
              <a:rPr lang="ko-KR" altLang="en-US" dirty="0" err="1"/>
              <a:t>조건문</a:t>
            </a:r>
            <a:r>
              <a:rPr lang="ko-KR" altLang="en-US" dirty="0"/>
              <a:t> 작성</a:t>
            </a:r>
          </a:p>
        </p:txBody>
      </p:sp>
    </p:spTree>
    <p:extLst>
      <p:ext uri="{BB962C8B-B14F-4D97-AF65-F5344CB8AC3E}">
        <p14:creationId xmlns:p14="http://schemas.microsoft.com/office/powerpoint/2010/main" val="23127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132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IF구문</vt:lpstr>
      <vt:lpstr>If란?</vt:lpstr>
      <vt:lpstr>Else if란?</vt:lpstr>
      <vt:lpstr>Else란?</vt:lpstr>
      <vt:lpstr>문제</vt:lpstr>
      <vt:lpstr>문제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IF구문</dc:title>
  <dc:creator>ADMIN</dc:creator>
  <cp:lastModifiedBy>ADMIN</cp:lastModifiedBy>
  <cp:revision>2</cp:revision>
  <dcterms:created xsi:type="dcterms:W3CDTF">2022-07-27T12:15:16Z</dcterms:created>
  <dcterms:modified xsi:type="dcterms:W3CDTF">2022-07-27T12:56:19Z</dcterms:modified>
</cp:coreProperties>
</file>