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00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2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0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8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2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3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0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8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8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2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5278-EF53-43E0-A118-C702D966A9A4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5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15278-EF53-43E0-A118-C702D966A9A4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A87D8-866C-4F37-85BD-8696D7797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2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98317" y="321716"/>
            <a:ext cx="648072" cy="288032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new</a:t>
            </a:r>
            <a:endParaRPr lang="zh-CN" altLang="en-US" sz="1400" dirty="0"/>
          </a:p>
        </p:txBody>
      </p:sp>
      <p:sp>
        <p:nvSpPr>
          <p:cNvPr id="5" name="菱形 4"/>
          <p:cNvSpPr/>
          <p:nvPr/>
        </p:nvSpPr>
        <p:spPr>
          <a:xfrm>
            <a:off x="2719286" y="870486"/>
            <a:ext cx="1215135" cy="387334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has el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2714785" y="1532353"/>
            <a:ext cx="1219636" cy="337829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</a:t>
            </a:r>
            <a:r>
              <a:rPr lang="en-US" altLang="zh-CN" sz="1400" dirty="0" smtClean="0"/>
              <a:t>arse from el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3322353" y="609748"/>
            <a:ext cx="4501" cy="26073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556992" y="895237"/>
            <a:ext cx="1224136" cy="33783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compile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4556990" y="2420888"/>
            <a:ext cx="1224139" cy="32523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call attach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0805" y="527867"/>
            <a:ext cx="605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inited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直接箭头连接符 35"/>
          <p:cNvCxnSpPr>
            <a:stCxn id="5" idx="2"/>
            <a:endCxn id="6" idx="0"/>
          </p:cNvCxnSpPr>
          <p:nvPr/>
        </p:nvCxnSpPr>
        <p:spPr>
          <a:xfrm flipH="1">
            <a:off x="3324603" y="1257820"/>
            <a:ext cx="2251" cy="27453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5" idx="3"/>
            <a:endCxn id="9" idx="1"/>
          </p:cNvCxnSpPr>
          <p:nvPr/>
        </p:nvCxnSpPr>
        <p:spPr>
          <a:xfrm>
            <a:off x="3934421" y="1064153"/>
            <a:ext cx="62257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9" idx="2"/>
            <a:endCxn id="116" idx="0"/>
          </p:cNvCxnSpPr>
          <p:nvPr/>
        </p:nvCxnSpPr>
        <p:spPr>
          <a:xfrm>
            <a:off x="5169060" y="1233068"/>
            <a:ext cx="2644" cy="9047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4556993" y="2993648"/>
            <a:ext cx="1224136" cy="33783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create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4556993" y="3595225"/>
            <a:ext cx="1224136" cy="33783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attach</a:t>
            </a:r>
            <a:endParaRPr lang="zh-CN" altLang="en-US" sz="1400" dirty="0"/>
          </a:p>
        </p:txBody>
      </p:sp>
      <p:cxnSp>
        <p:nvCxnSpPr>
          <p:cNvPr id="55" name="直接箭头连接符 54"/>
          <p:cNvCxnSpPr>
            <a:stCxn id="10" idx="2"/>
            <a:endCxn id="50" idx="0"/>
          </p:cNvCxnSpPr>
          <p:nvPr/>
        </p:nvCxnSpPr>
        <p:spPr>
          <a:xfrm>
            <a:off x="5169060" y="2746122"/>
            <a:ext cx="1" cy="24752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0" idx="2"/>
            <a:endCxn id="51" idx="0"/>
          </p:cNvCxnSpPr>
          <p:nvPr/>
        </p:nvCxnSpPr>
        <p:spPr>
          <a:xfrm>
            <a:off x="5169061" y="3331479"/>
            <a:ext cx="0" cy="26374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714785" y="681756"/>
            <a:ext cx="467602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719286" y="1977900"/>
            <a:ext cx="467602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390805" y="1824011"/>
            <a:ext cx="858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compiled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2719286" y="3429000"/>
            <a:ext cx="467602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719286" y="4005064"/>
            <a:ext cx="467602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29250" y="3265239"/>
            <a:ext cx="738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29250" y="3841303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attached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流程图: 联系 72"/>
          <p:cNvSpPr/>
          <p:nvPr/>
        </p:nvSpPr>
        <p:spPr>
          <a:xfrm>
            <a:off x="3250353" y="4293096"/>
            <a:ext cx="144000" cy="144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6" idx="2"/>
            <a:endCxn id="73" idx="0"/>
          </p:cNvCxnSpPr>
          <p:nvPr/>
        </p:nvCxnSpPr>
        <p:spPr>
          <a:xfrm flipH="1">
            <a:off x="3322353" y="1870182"/>
            <a:ext cx="2250" cy="242291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51" idx="2"/>
          </p:cNvCxnSpPr>
          <p:nvPr/>
        </p:nvCxnSpPr>
        <p:spPr>
          <a:xfrm rot="5400000">
            <a:off x="4139948" y="3119963"/>
            <a:ext cx="216020" cy="1842207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4556990" y="4365104"/>
            <a:ext cx="1224136" cy="337831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r>
              <a:rPr lang="en-US" altLang="zh-CN" sz="1400" dirty="0" smtClean="0"/>
              <a:t>all detach</a:t>
            </a:r>
            <a:endParaRPr lang="zh-CN" altLang="en-US" sz="1400" dirty="0"/>
          </a:p>
        </p:txBody>
      </p:sp>
      <p:sp>
        <p:nvSpPr>
          <p:cNvPr id="83" name="圆角矩形 82"/>
          <p:cNvSpPr/>
          <p:nvPr/>
        </p:nvSpPr>
        <p:spPr>
          <a:xfrm>
            <a:off x="4556990" y="4894068"/>
            <a:ext cx="1224136" cy="33783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detach</a:t>
            </a:r>
            <a:endParaRPr lang="zh-CN" altLang="en-US" sz="1400" dirty="0"/>
          </a:p>
        </p:txBody>
      </p:sp>
      <p:cxnSp>
        <p:nvCxnSpPr>
          <p:cNvPr id="88" name="直接箭头连接符 87"/>
          <p:cNvCxnSpPr>
            <a:stCxn id="82" idx="2"/>
            <a:endCxn id="83" idx="0"/>
          </p:cNvCxnSpPr>
          <p:nvPr/>
        </p:nvCxnSpPr>
        <p:spPr>
          <a:xfrm>
            <a:off x="5169058" y="4702935"/>
            <a:ext cx="0" cy="19113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2714785" y="5326116"/>
            <a:ext cx="467602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462813" y="5166149"/>
            <a:ext cx="86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6085660" y="4894068"/>
            <a:ext cx="1224136" cy="33783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detach</a:t>
            </a:r>
            <a:endParaRPr lang="zh-CN" altLang="en-US" sz="1400" dirty="0"/>
          </a:p>
        </p:txBody>
      </p:sp>
      <p:sp>
        <p:nvSpPr>
          <p:cNvPr id="97" name="圆角矩形 96"/>
          <p:cNvSpPr/>
          <p:nvPr/>
        </p:nvSpPr>
        <p:spPr>
          <a:xfrm>
            <a:off x="6085660" y="4365104"/>
            <a:ext cx="1224136" cy="337831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r>
              <a:rPr lang="en-US" altLang="zh-CN" sz="1400" dirty="0" smtClean="0"/>
              <a:t>all dispose</a:t>
            </a:r>
            <a:endParaRPr lang="zh-CN" altLang="en-US" sz="1400" dirty="0"/>
          </a:p>
        </p:txBody>
      </p:sp>
      <p:cxnSp>
        <p:nvCxnSpPr>
          <p:cNvPr id="98" name="直接箭头连接符 97"/>
          <p:cNvCxnSpPr>
            <a:stCxn id="97" idx="2"/>
            <a:endCxn id="96" idx="0"/>
          </p:cNvCxnSpPr>
          <p:nvPr/>
        </p:nvCxnSpPr>
        <p:spPr>
          <a:xfrm>
            <a:off x="6697728" y="4702935"/>
            <a:ext cx="0" cy="19113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6085660" y="5473926"/>
            <a:ext cx="1224136" cy="33783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dispose</a:t>
            </a:r>
            <a:endParaRPr lang="zh-CN" altLang="en-US" sz="1400" dirty="0"/>
          </a:p>
        </p:txBody>
      </p:sp>
      <p:cxnSp>
        <p:nvCxnSpPr>
          <p:cNvPr id="103" name="直接箭头连接符 102"/>
          <p:cNvCxnSpPr>
            <a:stCxn id="96" idx="2"/>
            <a:endCxn id="102" idx="0"/>
          </p:cNvCxnSpPr>
          <p:nvPr/>
        </p:nvCxnSpPr>
        <p:spPr>
          <a:xfrm>
            <a:off x="6697728" y="5231899"/>
            <a:ext cx="0" cy="24202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714785" y="5918131"/>
            <a:ext cx="467602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462813" y="5758164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disposed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流程图: 联系 107"/>
          <p:cNvSpPr/>
          <p:nvPr/>
        </p:nvSpPr>
        <p:spPr>
          <a:xfrm>
            <a:off x="6625728" y="6190212"/>
            <a:ext cx="144000" cy="144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流程图: 联系 108"/>
          <p:cNvSpPr/>
          <p:nvPr/>
        </p:nvSpPr>
        <p:spPr>
          <a:xfrm>
            <a:off x="5097058" y="5570841"/>
            <a:ext cx="144000" cy="144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/>
          <p:cNvCxnSpPr>
            <a:stCxn id="83" idx="2"/>
            <a:endCxn id="109" idx="0"/>
          </p:cNvCxnSpPr>
          <p:nvPr/>
        </p:nvCxnSpPr>
        <p:spPr>
          <a:xfrm>
            <a:off x="5169058" y="5231899"/>
            <a:ext cx="0" cy="33894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2" idx="2"/>
            <a:endCxn id="108" idx="0"/>
          </p:cNvCxnSpPr>
          <p:nvPr/>
        </p:nvCxnSpPr>
        <p:spPr>
          <a:xfrm>
            <a:off x="6697728" y="5811757"/>
            <a:ext cx="0" cy="378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流程图: 联系 115"/>
          <p:cNvSpPr/>
          <p:nvPr/>
        </p:nvSpPr>
        <p:spPr>
          <a:xfrm>
            <a:off x="5099704" y="2137842"/>
            <a:ext cx="144000" cy="144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0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cire</dc:creator>
  <cp:lastModifiedBy>cire</cp:lastModifiedBy>
  <cp:revision>7</cp:revision>
  <dcterms:created xsi:type="dcterms:W3CDTF">2016-09-11T13:49:53Z</dcterms:created>
  <dcterms:modified xsi:type="dcterms:W3CDTF">2016-09-11T14:53:45Z</dcterms:modified>
</cp:coreProperties>
</file>