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2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DDD4-65CA-4056-A9F6-0A2BB3AAA45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2792-56D8-4550-A0D6-CEFC7237B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793246" y="2451530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3832893" y="5988497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11" name="타원 10"/>
          <p:cNvSpPr/>
          <p:nvPr/>
        </p:nvSpPr>
        <p:spPr>
          <a:xfrm>
            <a:off x="-4979155" y="7322652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13" name="타원 12"/>
          <p:cNvSpPr/>
          <p:nvPr/>
        </p:nvSpPr>
        <p:spPr>
          <a:xfrm>
            <a:off x="-4979155" y="1468167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의사번호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7406010" y="2454844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진료실</a:t>
            </a:r>
          </a:p>
        </p:txBody>
      </p:sp>
      <p:sp>
        <p:nvSpPr>
          <p:cNvPr id="20" name="타원 19"/>
          <p:cNvSpPr/>
          <p:nvPr/>
        </p:nvSpPr>
        <p:spPr>
          <a:xfrm>
            <a:off x="-7406010" y="3426011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진료실번호</a:t>
            </a:r>
          </a:p>
        </p:txBody>
      </p:sp>
      <p:sp>
        <p:nvSpPr>
          <p:cNvPr id="21" name="타원 20"/>
          <p:cNvSpPr/>
          <p:nvPr/>
        </p:nvSpPr>
        <p:spPr>
          <a:xfrm>
            <a:off x="-7406010" y="1477051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3" name="직선 연결선 2"/>
          <p:cNvCxnSpPr>
            <a:stCxn id="21" idx="4"/>
            <a:endCxn id="19" idx="0"/>
          </p:cNvCxnSpPr>
          <p:nvPr/>
        </p:nvCxnSpPr>
        <p:spPr>
          <a:xfrm>
            <a:off x="-6789784" y="2252303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2"/>
            <a:endCxn id="20" idx="0"/>
          </p:cNvCxnSpPr>
          <p:nvPr/>
        </p:nvCxnSpPr>
        <p:spPr>
          <a:xfrm>
            <a:off x="-6789784" y="3223470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/>
          <p:cNvSpPr/>
          <p:nvPr/>
        </p:nvSpPr>
        <p:spPr>
          <a:xfrm>
            <a:off x="-5550438" y="2421101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이용</a:t>
            </a:r>
          </a:p>
        </p:txBody>
      </p:sp>
      <p:cxnSp>
        <p:nvCxnSpPr>
          <p:cNvPr id="26" name="직선 연결선 25"/>
          <p:cNvCxnSpPr>
            <a:stCxn id="19" idx="3"/>
            <a:endCxn id="24" idx="1"/>
          </p:cNvCxnSpPr>
          <p:nvPr/>
        </p:nvCxnSpPr>
        <p:spPr>
          <a:xfrm>
            <a:off x="-6173558" y="2839157"/>
            <a:ext cx="62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-2645386" y="1468167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2" name="타원 31"/>
          <p:cNvSpPr/>
          <p:nvPr/>
        </p:nvSpPr>
        <p:spPr>
          <a:xfrm>
            <a:off x="-4979155" y="3424954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-4017434" y="2201666"/>
            <a:ext cx="224188" cy="2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-4017434" y="3220156"/>
            <a:ext cx="258949" cy="24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-2676326" y="7316026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 err="1">
                <a:solidFill>
                  <a:schemeClr val="tx1"/>
                </a:solidFill>
              </a:rPr>
              <a:t>과이름</a:t>
            </a:r>
            <a:endParaRPr lang="ko-KR" altLang="en-US" sz="1300" u="sng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-2560794" y="2231422"/>
            <a:ext cx="247162" cy="22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5" idx="1"/>
          </p:cNvCxnSpPr>
          <p:nvPr/>
        </p:nvCxnSpPr>
        <p:spPr>
          <a:xfrm>
            <a:off x="-4469755" y="2835843"/>
            <a:ext cx="676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다이아몬드 66"/>
          <p:cNvSpPr/>
          <p:nvPr/>
        </p:nvSpPr>
        <p:spPr>
          <a:xfrm>
            <a:off x="-3717362" y="4186271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-4057081" y="6757123"/>
            <a:ext cx="224188" cy="5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-2600441" y="6757123"/>
            <a:ext cx="247162" cy="5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" idx="2"/>
            <a:endCxn id="67" idx="0"/>
          </p:cNvCxnSpPr>
          <p:nvPr/>
        </p:nvCxnSpPr>
        <p:spPr>
          <a:xfrm>
            <a:off x="-3177020" y="3220156"/>
            <a:ext cx="0" cy="966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-3191087" y="5022382"/>
            <a:ext cx="0" cy="966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1884350" y="2100827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간호사</a:t>
            </a:r>
          </a:p>
        </p:txBody>
      </p:sp>
      <p:sp>
        <p:nvSpPr>
          <p:cNvPr id="80" name="타원 79"/>
          <p:cNvSpPr/>
          <p:nvPr/>
        </p:nvSpPr>
        <p:spPr>
          <a:xfrm>
            <a:off x="11973368" y="319694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1" name="타원 80"/>
          <p:cNvSpPr/>
          <p:nvPr/>
        </p:nvSpPr>
        <p:spPr>
          <a:xfrm>
            <a:off x="11973368" y="986334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82" name="타원 81"/>
          <p:cNvSpPr/>
          <p:nvPr/>
        </p:nvSpPr>
        <p:spPr>
          <a:xfrm>
            <a:off x="13743479" y="2152660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간호사번호</a:t>
            </a:r>
          </a:p>
        </p:txBody>
      </p:sp>
      <p:cxnSp>
        <p:nvCxnSpPr>
          <p:cNvPr id="83" name="직선 연결선 82"/>
          <p:cNvCxnSpPr>
            <a:endCxn id="79" idx="0"/>
          </p:cNvCxnSpPr>
          <p:nvPr/>
        </p:nvCxnSpPr>
        <p:spPr>
          <a:xfrm>
            <a:off x="12500576" y="1754960"/>
            <a:ext cx="0" cy="3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79" idx="3"/>
          </p:cNvCxnSpPr>
          <p:nvPr/>
        </p:nvCxnSpPr>
        <p:spPr>
          <a:xfrm flipH="1">
            <a:off x="13116802" y="2485140"/>
            <a:ext cx="626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9" idx="2"/>
          </p:cNvCxnSpPr>
          <p:nvPr/>
        </p:nvCxnSpPr>
        <p:spPr>
          <a:xfrm>
            <a:off x="12500576" y="2869453"/>
            <a:ext cx="1" cy="32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/>
          <p:cNvSpPr/>
          <p:nvPr/>
        </p:nvSpPr>
        <p:spPr>
          <a:xfrm>
            <a:off x="9083831" y="2343133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간호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stCxn id="86" idx="3"/>
            <a:endCxn id="79" idx="1"/>
          </p:cNvCxnSpPr>
          <p:nvPr/>
        </p:nvCxnSpPr>
        <p:spPr>
          <a:xfrm flipV="1">
            <a:off x="10164514" y="2485140"/>
            <a:ext cx="1719836" cy="27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90" idx="3"/>
            <a:endCxn id="86" idx="1"/>
          </p:cNvCxnSpPr>
          <p:nvPr/>
        </p:nvCxnSpPr>
        <p:spPr>
          <a:xfrm flipV="1">
            <a:off x="7190842" y="2761189"/>
            <a:ext cx="1892989" cy="32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934427" y="4317345"/>
            <a:ext cx="1232452" cy="76862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58390" y="2706105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환자</a:t>
            </a:r>
          </a:p>
        </p:txBody>
      </p:sp>
      <p:sp>
        <p:nvSpPr>
          <p:cNvPr id="91" name="타원 90"/>
          <p:cNvSpPr/>
          <p:nvPr/>
        </p:nvSpPr>
        <p:spPr>
          <a:xfrm>
            <a:off x="12602346" y="4310719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dottedHeavy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2" name="다이아몬드 91"/>
          <p:cNvSpPr/>
          <p:nvPr/>
        </p:nvSpPr>
        <p:spPr>
          <a:xfrm>
            <a:off x="8292335" y="3878915"/>
            <a:ext cx="1217454" cy="768626"/>
          </a:xfrm>
          <a:prstGeom prst="diamond">
            <a:avLst/>
          </a:prstGeom>
          <a:solidFill>
            <a:schemeClr val="bg1"/>
          </a:solidFill>
          <a:ln w="63500" cap="flat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보호</a:t>
            </a:r>
          </a:p>
        </p:txBody>
      </p:sp>
      <p:sp>
        <p:nvSpPr>
          <p:cNvPr id="93" name="타원 92"/>
          <p:cNvSpPr/>
          <p:nvPr/>
        </p:nvSpPr>
        <p:spPr>
          <a:xfrm>
            <a:off x="6047408" y="3952322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신체정보</a:t>
            </a:r>
          </a:p>
        </p:txBody>
      </p:sp>
      <p:sp>
        <p:nvSpPr>
          <p:cNvPr id="94" name="타원 93"/>
          <p:cNvSpPr/>
          <p:nvPr/>
        </p:nvSpPr>
        <p:spPr>
          <a:xfrm>
            <a:off x="10934427" y="5386012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95" name="타원 94"/>
          <p:cNvSpPr/>
          <p:nvPr/>
        </p:nvSpPr>
        <p:spPr>
          <a:xfrm>
            <a:off x="12602346" y="5397232"/>
            <a:ext cx="1232452" cy="764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96" name="직선 연결선 95"/>
          <p:cNvCxnSpPr>
            <a:stCxn id="89" idx="2"/>
            <a:endCxn id="94" idx="0"/>
          </p:cNvCxnSpPr>
          <p:nvPr/>
        </p:nvCxnSpPr>
        <p:spPr>
          <a:xfrm>
            <a:off x="11550653" y="5085971"/>
            <a:ext cx="0" cy="300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9" idx="3"/>
            <a:endCxn id="91" idx="2"/>
          </p:cNvCxnSpPr>
          <p:nvPr/>
        </p:nvCxnSpPr>
        <p:spPr>
          <a:xfrm flipV="1">
            <a:off x="12166879" y="4698345"/>
            <a:ext cx="435467" cy="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endCxn id="95" idx="1"/>
          </p:cNvCxnSpPr>
          <p:nvPr/>
        </p:nvCxnSpPr>
        <p:spPr>
          <a:xfrm>
            <a:off x="12166879" y="5085971"/>
            <a:ext cx="615955" cy="42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47408" y="5064469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혈압</a:t>
            </a:r>
          </a:p>
        </p:txBody>
      </p:sp>
      <p:sp>
        <p:nvSpPr>
          <p:cNvPr id="100" name="타원 99"/>
          <p:cNvSpPr/>
          <p:nvPr/>
        </p:nvSpPr>
        <p:spPr>
          <a:xfrm>
            <a:off x="4940695" y="5066058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101" name="타원 100"/>
          <p:cNvSpPr/>
          <p:nvPr/>
        </p:nvSpPr>
        <p:spPr>
          <a:xfrm>
            <a:off x="3833982" y="5066059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신장</a:t>
            </a:r>
          </a:p>
        </p:txBody>
      </p:sp>
      <p:sp>
        <p:nvSpPr>
          <p:cNvPr id="102" name="타원 101"/>
          <p:cNvSpPr/>
          <p:nvPr/>
        </p:nvSpPr>
        <p:spPr>
          <a:xfrm>
            <a:off x="7152050" y="5085971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03" name="타원 102"/>
          <p:cNvSpPr/>
          <p:nvPr/>
        </p:nvSpPr>
        <p:spPr>
          <a:xfrm>
            <a:off x="8257854" y="5085971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시력</a:t>
            </a:r>
          </a:p>
        </p:txBody>
      </p:sp>
      <p:cxnSp>
        <p:nvCxnSpPr>
          <p:cNvPr id="104" name="직선 연결선 103"/>
          <p:cNvCxnSpPr>
            <a:stCxn id="93" idx="4"/>
            <a:endCxn id="99" idx="0"/>
          </p:cNvCxnSpPr>
          <p:nvPr/>
        </p:nvCxnSpPr>
        <p:spPr>
          <a:xfrm>
            <a:off x="6574616" y="4669115"/>
            <a:ext cx="0" cy="39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3" idx="3"/>
            <a:endCxn id="100" idx="7"/>
          </p:cNvCxnSpPr>
          <p:nvPr/>
        </p:nvCxnSpPr>
        <p:spPr>
          <a:xfrm flipH="1">
            <a:off x="5840695" y="4564143"/>
            <a:ext cx="361129" cy="60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3" idx="5"/>
            <a:endCxn id="102" idx="1"/>
          </p:cNvCxnSpPr>
          <p:nvPr/>
        </p:nvCxnSpPr>
        <p:spPr>
          <a:xfrm>
            <a:off x="6947408" y="4564143"/>
            <a:ext cx="359058" cy="62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endCxn id="101" idx="7"/>
          </p:cNvCxnSpPr>
          <p:nvPr/>
        </p:nvCxnSpPr>
        <p:spPr>
          <a:xfrm flipH="1">
            <a:off x="4733982" y="4433829"/>
            <a:ext cx="1345203" cy="73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103" idx="1"/>
          </p:cNvCxnSpPr>
          <p:nvPr/>
        </p:nvCxnSpPr>
        <p:spPr>
          <a:xfrm>
            <a:off x="7083865" y="4444911"/>
            <a:ext cx="1328405" cy="74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159666" y="3560881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환자번호</a:t>
            </a:r>
          </a:p>
        </p:txBody>
      </p:sp>
      <p:sp>
        <p:nvSpPr>
          <p:cNvPr id="110" name="타원 109"/>
          <p:cNvSpPr/>
          <p:nvPr/>
        </p:nvSpPr>
        <p:spPr>
          <a:xfrm>
            <a:off x="1142686" y="2242240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수술날짜</a:t>
            </a:r>
          </a:p>
        </p:txBody>
      </p:sp>
      <p:sp>
        <p:nvSpPr>
          <p:cNvPr id="111" name="타원 110"/>
          <p:cNvSpPr/>
          <p:nvPr/>
        </p:nvSpPr>
        <p:spPr>
          <a:xfrm>
            <a:off x="7918456" y="151687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12" name="타원 111"/>
          <p:cNvSpPr/>
          <p:nvPr/>
        </p:nvSpPr>
        <p:spPr>
          <a:xfrm>
            <a:off x="5405686" y="151687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13" name="타원 112"/>
          <p:cNvSpPr/>
          <p:nvPr/>
        </p:nvSpPr>
        <p:spPr>
          <a:xfrm>
            <a:off x="6663634" y="1504204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주민등록번호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7190842" y="3474731"/>
            <a:ext cx="1260220" cy="62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381706" y="4412043"/>
            <a:ext cx="1499719" cy="309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2" idx="4"/>
          </p:cNvCxnSpPr>
          <p:nvPr/>
        </p:nvCxnSpPr>
        <p:spPr>
          <a:xfrm>
            <a:off x="5932894" y="2233669"/>
            <a:ext cx="426657" cy="47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3" idx="4"/>
          </p:cNvCxnSpPr>
          <p:nvPr/>
        </p:nvCxnSpPr>
        <p:spPr>
          <a:xfrm flipH="1">
            <a:off x="6862913" y="2220997"/>
            <a:ext cx="327929" cy="472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1" idx="3"/>
          </p:cNvCxnSpPr>
          <p:nvPr/>
        </p:nvCxnSpPr>
        <p:spPr>
          <a:xfrm flipH="1">
            <a:off x="7187716" y="2128697"/>
            <a:ext cx="885156" cy="56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0" idx="0"/>
            <a:endCxn id="156" idx="2"/>
          </p:cNvCxnSpPr>
          <p:nvPr/>
        </p:nvCxnSpPr>
        <p:spPr>
          <a:xfrm flipH="1" flipV="1">
            <a:off x="1020178" y="1833469"/>
            <a:ext cx="649716" cy="408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109" idx="6"/>
          </p:cNvCxnSpPr>
          <p:nvPr/>
        </p:nvCxnSpPr>
        <p:spPr>
          <a:xfrm flipH="1">
            <a:off x="5214082" y="3474731"/>
            <a:ext cx="766802" cy="44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90" idx="2"/>
            <a:endCxn id="93" idx="0"/>
          </p:cNvCxnSpPr>
          <p:nvPr/>
        </p:nvCxnSpPr>
        <p:spPr>
          <a:xfrm>
            <a:off x="6574616" y="3474731"/>
            <a:ext cx="0" cy="477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/>
          <p:cNvSpPr/>
          <p:nvPr/>
        </p:nvSpPr>
        <p:spPr>
          <a:xfrm>
            <a:off x="411868" y="4497764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35983" y="5923111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처방전</a:t>
            </a:r>
          </a:p>
        </p:txBody>
      </p:sp>
      <p:sp>
        <p:nvSpPr>
          <p:cNvPr id="138" name="타원 137"/>
          <p:cNvSpPr/>
          <p:nvPr/>
        </p:nvSpPr>
        <p:spPr>
          <a:xfrm>
            <a:off x="-1245641" y="594902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처방전</a:t>
            </a:r>
            <a:r>
              <a:rPr lang="en-US" altLang="ko-KR" sz="1300" u="sng" dirty="0">
                <a:solidFill>
                  <a:schemeClr val="tx1"/>
                </a:solidFill>
              </a:rPr>
              <a:t>id</a:t>
            </a:r>
            <a:endParaRPr lang="ko-KR" altLang="en-US" sz="1300" u="sng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568435" y="7076050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진료날짜</a:t>
            </a:r>
          </a:p>
        </p:txBody>
      </p:sp>
      <p:sp>
        <p:nvSpPr>
          <p:cNvPr id="140" name="타원 139"/>
          <p:cNvSpPr/>
          <p:nvPr/>
        </p:nvSpPr>
        <p:spPr>
          <a:xfrm>
            <a:off x="-750164" y="7068859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병명</a:t>
            </a:r>
          </a:p>
        </p:txBody>
      </p:sp>
      <p:sp>
        <p:nvSpPr>
          <p:cNvPr id="141" name="타원 140"/>
          <p:cNvSpPr/>
          <p:nvPr/>
        </p:nvSpPr>
        <p:spPr>
          <a:xfrm>
            <a:off x="405653" y="7068861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약품이름</a:t>
            </a:r>
          </a:p>
        </p:txBody>
      </p:sp>
      <p:sp>
        <p:nvSpPr>
          <p:cNvPr id="142" name="타원 141"/>
          <p:cNvSpPr/>
          <p:nvPr/>
        </p:nvSpPr>
        <p:spPr>
          <a:xfrm>
            <a:off x="2095643" y="594902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몇일분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43" name="직선 연결선 142"/>
          <p:cNvCxnSpPr>
            <a:stCxn id="137" idx="2"/>
          </p:cNvCxnSpPr>
          <p:nvPr/>
        </p:nvCxnSpPr>
        <p:spPr>
          <a:xfrm>
            <a:off x="952209" y="6691737"/>
            <a:ext cx="0" cy="37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573" y="6691737"/>
            <a:ext cx="335412" cy="40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1580818" y="6717655"/>
            <a:ext cx="286407" cy="37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37" idx="3"/>
            <a:endCxn id="142" idx="2"/>
          </p:cNvCxnSpPr>
          <p:nvPr/>
        </p:nvCxnSpPr>
        <p:spPr>
          <a:xfrm>
            <a:off x="1568435" y="6307424"/>
            <a:ext cx="527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37" idx="1"/>
            <a:endCxn id="138" idx="6"/>
          </p:cNvCxnSpPr>
          <p:nvPr/>
        </p:nvCxnSpPr>
        <p:spPr>
          <a:xfrm flipH="1">
            <a:off x="-191225" y="6307424"/>
            <a:ext cx="527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825599" y="5226809"/>
            <a:ext cx="3508" cy="69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1064750" y="5226809"/>
            <a:ext cx="17576" cy="69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-2552300" y="3022119"/>
            <a:ext cx="3235976" cy="162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90" idx="1"/>
          </p:cNvCxnSpPr>
          <p:nvPr/>
        </p:nvCxnSpPr>
        <p:spPr>
          <a:xfrm flipH="1">
            <a:off x="1224017" y="3090418"/>
            <a:ext cx="4734373" cy="161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다이아몬드 155"/>
          <p:cNvSpPr/>
          <p:nvPr/>
        </p:nvSpPr>
        <p:spPr>
          <a:xfrm>
            <a:off x="479836" y="997358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403952" y="-360504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수술실</a:t>
            </a:r>
          </a:p>
        </p:txBody>
      </p:sp>
      <p:sp>
        <p:nvSpPr>
          <p:cNvPr id="158" name="타원 157"/>
          <p:cNvSpPr/>
          <p:nvPr/>
        </p:nvSpPr>
        <p:spPr>
          <a:xfrm>
            <a:off x="-1223278" y="-334588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 err="1">
                <a:solidFill>
                  <a:schemeClr val="tx1"/>
                </a:solidFill>
              </a:rPr>
              <a:t>수술방번호</a:t>
            </a:r>
            <a:endParaRPr lang="ko-KR" altLang="en-US" sz="1300" u="sng" dirty="0">
              <a:solidFill>
                <a:schemeClr val="tx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2209218" y="-360504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160" name="직선 연결선 159"/>
          <p:cNvCxnSpPr>
            <a:stCxn id="158" idx="6"/>
            <a:endCxn id="157" idx="1"/>
          </p:cNvCxnSpPr>
          <p:nvPr/>
        </p:nvCxnSpPr>
        <p:spPr>
          <a:xfrm>
            <a:off x="-168862" y="23809"/>
            <a:ext cx="572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1648786" y="-2108"/>
            <a:ext cx="572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1020177" y="408122"/>
            <a:ext cx="0" cy="58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-2524721" y="1597778"/>
            <a:ext cx="3264596" cy="1065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1320446" y="1597778"/>
            <a:ext cx="4615574" cy="122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22413" y="5382336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</a:t>
            </a:r>
            <a:endParaRPr lang="ko-KR" altLang="en-US" sz="13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0038786" y="4227377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171" name="TextBox 170"/>
          <p:cNvSpPr txBox="1"/>
          <p:nvPr/>
        </p:nvSpPr>
        <p:spPr>
          <a:xfrm>
            <a:off x="-4402597" y="2473138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73" name="TextBox 172"/>
          <p:cNvSpPr txBox="1"/>
          <p:nvPr/>
        </p:nvSpPr>
        <p:spPr>
          <a:xfrm>
            <a:off x="-5974279" y="2473138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74" name="TextBox 173"/>
          <p:cNvSpPr txBox="1"/>
          <p:nvPr/>
        </p:nvSpPr>
        <p:spPr>
          <a:xfrm>
            <a:off x="-3155103" y="5280706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4260" y="4042711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31032" y="4126052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0741845" y="2285220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687709" y="3419109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20177" y="576225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182" name="TextBox 181"/>
          <p:cNvSpPr txBox="1"/>
          <p:nvPr/>
        </p:nvSpPr>
        <p:spPr>
          <a:xfrm>
            <a:off x="-3101571" y="3552497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958915" y="2535826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184" name="TextBox 183"/>
          <p:cNvSpPr txBox="1"/>
          <p:nvPr/>
        </p:nvSpPr>
        <p:spPr>
          <a:xfrm>
            <a:off x="-1024945" y="1648803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</a:t>
            </a:r>
            <a:endParaRPr lang="ko-KR" altLang="en-US" sz="13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45057" y="1731495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</a:t>
            </a:r>
            <a:endParaRPr lang="ko-KR" altLang="en-US" sz="13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9241309" y="4490672"/>
            <a:ext cx="1640116" cy="339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-115340" y="226068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수술명</a:t>
            </a:r>
          </a:p>
        </p:txBody>
      </p:sp>
      <p:cxnSp>
        <p:nvCxnSpPr>
          <p:cNvPr id="127" name="직선 연결선 126"/>
          <p:cNvCxnSpPr>
            <a:stCxn id="126" idx="0"/>
            <a:endCxn id="156" idx="2"/>
          </p:cNvCxnSpPr>
          <p:nvPr/>
        </p:nvCxnSpPr>
        <p:spPr>
          <a:xfrm flipV="1">
            <a:off x="411868" y="1833469"/>
            <a:ext cx="608310" cy="42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4223346" y="1537934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131" name="직선 연결선 130"/>
          <p:cNvCxnSpPr/>
          <p:nvPr/>
        </p:nvCxnSpPr>
        <p:spPr>
          <a:xfrm>
            <a:off x="5113145" y="2153606"/>
            <a:ext cx="849768" cy="56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-2673095" y="3424954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직급</a:t>
            </a:r>
          </a:p>
        </p:txBody>
      </p:sp>
      <p:cxnSp>
        <p:nvCxnSpPr>
          <p:cNvPr id="135" name="직선 연결선 134"/>
          <p:cNvCxnSpPr/>
          <p:nvPr/>
        </p:nvCxnSpPr>
        <p:spPr>
          <a:xfrm>
            <a:off x="-2574794" y="3243069"/>
            <a:ext cx="209924" cy="22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057168" y="1084963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17521" y="4621930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35" name="타원 34"/>
          <p:cNvSpPr/>
          <p:nvPr/>
        </p:nvSpPr>
        <p:spPr>
          <a:xfrm>
            <a:off x="2871259" y="5956085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36" name="타원 35"/>
          <p:cNvSpPr/>
          <p:nvPr/>
        </p:nvSpPr>
        <p:spPr>
          <a:xfrm>
            <a:off x="2871259" y="101600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의사번호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44404" y="1088277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진료실</a:t>
            </a:r>
          </a:p>
        </p:txBody>
      </p:sp>
      <p:sp>
        <p:nvSpPr>
          <p:cNvPr id="38" name="타원 37"/>
          <p:cNvSpPr/>
          <p:nvPr/>
        </p:nvSpPr>
        <p:spPr>
          <a:xfrm>
            <a:off x="444404" y="2059444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진료실번호</a:t>
            </a:r>
          </a:p>
        </p:txBody>
      </p:sp>
      <p:sp>
        <p:nvSpPr>
          <p:cNvPr id="39" name="타원 38"/>
          <p:cNvSpPr/>
          <p:nvPr/>
        </p:nvSpPr>
        <p:spPr>
          <a:xfrm>
            <a:off x="444404" y="110484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40" name="직선 연결선 39"/>
          <p:cNvCxnSpPr>
            <a:stCxn id="39" idx="4"/>
            <a:endCxn id="37" idx="0"/>
          </p:cNvCxnSpPr>
          <p:nvPr/>
        </p:nvCxnSpPr>
        <p:spPr>
          <a:xfrm>
            <a:off x="1060630" y="885736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2"/>
            <a:endCxn id="38" idx="0"/>
          </p:cNvCxnSpPr>
          <p:nvPr/>
        </p:nvCxnSpPr>
        <p:spPr>
          <a:xfrm>
            <a:off x="1060630" y="1856903"/>
            <a:ext cx="0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/>
          <p:cNvSpPr/>
          <p:nvPr/>
        </p:nvSpPr>
        <p:spPr>
          <a:xfrm>
            <a:off x="2299976" y="1054534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이용</a:t>
            </a:r>
          </a:p>
        </p:txBody>
      </p:sp>
      <p:cxnSp>
        <p:nvCxnSpPr>
          <p:cNvPr id="43" name="직선 연결선 42"/>
          <p:cNvCxnSpPr>
            <a:stCxn id="37" idx="3"/>
            <a:endCxn id="42" idx="1"/>
          </p:cNvCxnSpPr>
          <p:nvPr/>
        </p:nvCxnSpPr>
        <p:spPr>
          <a:xfrm>
            <a:off x="1676856" y="1472590"/>
            <a:ext cx="62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205028" y="101600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5" name="타원 44"/>
          <p:cNvSpPr/>
          <p:nvPr/>
        </p:nvSpPr>
        <p:spPr>
          <a:xfrm>
            <a:off x="2871259" y="2058387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3832980" y="835099"/>
            <a:ext cx="224188" cy="2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832980" y="1853589"/>
            <a:ext cx="258949" cy="24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174088" y="5949459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 err="1">
                <a:solidFill>
                  <a:schemeClr val="tx1"/>
                </a:solidFill>
              </a:rPr>
              <a:t>과이름</a:t>
            </a:r>
            <a:endParaRPr lang="ko-KR" altLang="en-US" sz="1300" u="sng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5289620" y="864855"/>
            <a:ext cx="247162" cy="22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3" idx="1"/>
          </p:cNvCxnSpPr>
          <p:nvPr/>
        </p:nvCxnSpPr>
        <p:spPr>
          <a:xfrm>
            <a:off x="3380659" y="1469276"/>
            <a:ext cx="676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다이아몬드 50"/>
          <p:cNvSpPr/>
          <p:nvPr/>
        </p:nvSpPr>
        <p:spPr>
          <a:xfrm>
            <a:off x="4133052" y="2819704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3793333" y="5390556"/>
            <a:ext cx="224188" cy="5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249973" y="5390556"/>
            <a:ext cx="247162" cy="5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3" idx="2"/>
            <a:endCxn id="51" idx="0"/>
          </p:cNvCxnSpPr>
          <p:nvPr/>
        </p:nvCxnSpPr>
        <p:spPr>
          <a:xfrm>
            <a:off x="4673394" y="1853589"/>
            <a:ext cx="0" cy="966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59327" y="3655815"/>
            <a:ext cx="0" cy="966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7817" y="1106571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1876135" y="1106571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4695311" y="3914139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4748843" y="2185930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60" name="타원 59"/>
          <p:cNvSpPr/>
          <p:nvPr/>
        </p:nvSpPr>
        <p:spPr>
          <a:xfrm>
            <a:off x="5177319" y="2058387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직급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275620" y="1876502"/>
            <a:ext cx="209924" cy="22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36464" y="1232799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간호사</a:t>
            </a:r>
          </a:p>
        </p:txBody>
      </p:sp>
      <p:sp>
        <p:nvSpPr>
          <p:cNvPr id="63" name="타원 62"/>
          <p:cNvSpPr/>
          <p:nvPr/>
        </p:nvSpPr>
        <p:spPr>
          <a:xfrm>
            <a:off x="8025482" y="2328918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4" name="타원 63"/>
          <p:cNvSpPr/>
          <p:nvPr/>
        </p:nvSpPr>
        <p:spPr>
          <a:xfrm>
            <a:off x="8025482" y="11830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65" name="타원 64"/>
          <p:cNvSpPr/>
          <p:nvPr/>
        </p:nvSpPr>
        <p:spPr>
          <a:xfrm>
            <a:off x="9795593" y="1284632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간호사번호</a:t>
            </a:r>
          </a:p>
        </p:txBody>
      </p:sp>
      <p:cxnSp>
        <p:nvCxnSpPr>
          <p:cNvPr id="66" name="직선 연결선 65"/>
          <p:cNvCxnSpPr>
            <a:endCxn id="62" idx="0"/>
          </p:cNvCxnSpPr>
          <p:nvPr/>
        </p:nvCxnSpPr>
        <p:spPr>
          <a:xfrm>
            <a:off x="8552690" y="886932"/>
            <a:ext cx="0" cy="3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2" idx="3"/>
          </p:cNvCxnSpPr>
          <p:nvPr/>
        </p:nvCxnSpPr>
        <p:spPr>
          <a:xfrm flipH="1">
            <a:off x="9168916" y="1617112"/>
            <a:ext cx="626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2"/>
          </p:cNvCxnSpPr>
          <p:nvPr/>
        </p:nvCxnSpPr>
        <p:spPr>
          <a:xfrm>
            <a:off x="8552690" y="2001425"/>
            <a:ext cx="1" cy="32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74064" y="2069110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간호사</a:t>
            </a:r>
          </a:p>
        </p:txBody>
      </p:sp>
      <p:sp>
        <p:nvSpPr>
          <p:cNvPr id="13" name="타원 12"/>
          <p:cNvSpPr/>
          <p:nvPr/>
        </p:nvSpPr>
        <p:spPr>
          <a:xfrm>
            <a:off x="4063082" y="3165229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4" name="타원 13"/>
          <p:cNvSpPr/>
          <p:nvPr/>
        </p:nvSpPr>
        <p:spPr>
          <a:xfrm>
            <a:off x="4063082" y="95461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5" name="타원 14"/>
          <p:cNvSpPr/>
          <p:nvPr/>
        </p:nvSpPr>
        <p:spPr>
          <a:xfrm>
            <a:off x="5833193" y="2120943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간호사번호</a:t>
            </a:r>
          </a:p>
        </p:txBody>
      </p:sp>
      <p:cxnSp>
        <p:nvCxnSpPr>
          <p:cNvPr id="16" name="직선 연결선 15"/>
          <p:cNvCxnSpPr>
            <a:endCxn id="12" idx="0"/>
          </p:cNvCxnSpPr>
          <p:nvPr/>
        </p:nvCxnSpPr>
        <p:spPr>
          <a:xfrm>
            <a:off x="4590290" y="1723243"/>
            <a:ext cx="0" cy="3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2" idx="3"/>
          </p:cNvCxnSpPr>
          <p:nvPr/>
        </p:nvCxnSpPr>
        <p:spPr>
          <a:xfrm flipH="1">
            <a:off x="5206516" y="2453423"/>
            <a:ext cx="626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2"/>
          </p:cNvCxnSpPr>
          <p:nvPr/>
        </p:nvCxnSpPr>
        <p:spPr>
          <a:xfrm>
            <a:off x="4590290" y="2837736"/>
            <a:ext cx="1" cy="32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263535" y="3075439"/>
            <a:ext cx="1232452" cy="76862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7498" y="1464199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환자</a:t>
            </a:r>
          </a:p>
        </p:txBody>
      </p:sp>
      <p:sp>
        <p:nvSpPr>
          <p:cNvPr id="20" name="타원 19"/>
          <p:cNvSpPr/>
          <p:nvPr/>
        </p:nvSpPr>
        <p:spPr>
          <a:xfrm>
            <a:off x="9931454" y="3068813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dottedHeavy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5621443" y="2637009"/>
            <a:ext cx="1217454" cy="768626"/>
          </a:xfrm>
          <a:prstGeom prst="diamond">
            <a:avLst/>
          </a:prstGeom>
          <a:solidFill>
            <a:schemeClr val="bg1"/>
          </a:solidFill>
          <a:ln w="63500" cap="flat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보호</a:t>
            </a:r>
          </a:p>
        </p:txBody>
      </p:sp>
      <p:sp>
        <p:nvSpPr>
          <p:cNvPr id="25" name="타원 24"/>
          <p:cNvSpPr/>
          <p:nvPr/>
        </p:nvSpPr>
        <p:spPr>
          <a:xfrm>
            <a:off x="3376516" y="271041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신체정보</a:t>
            </a:r>
          </a:p>
        </p:txBody>
      </p:sp>
      <p:sp>
        <p:nvSpPr>
          <p:cNvPr id="32" name="타원 31"/>
          <p:cNvSpPr/>
          <p:nvPr/>
        </p:nvSpPr>
        <p:spPr>
          <a:xfrm>
            <a:off x="8263535" y="4144106"/>
            <a:ext cx="1232452" cy="7752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33" name="타원 32"/>
          <p:cNvSpPr/>
          <p:nvPr/>
        </p:nvSpPr>
        <p:spPr>
          <a:xfrm>
            <a:off x="9931454" y="4155326"/>
            <a:ext cx="1232452" cy="764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35" name="직선 연결선 34"/>
          <p:cNvCxnSpPr>
            <a:stCxn id="8" idx="2"/>
            <a:endCxn id="32" idx="0"/>
          </p:cNvCxnSpPr>
          <p:nvPr/>
        </p:nvCxnSpPr>
        <p:spPr>
          <a:xfrm>
            <a:off x="8879761" y="3844065"/>
            <a:ext cx="0" cy="300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20" idx="2"/>
          </p:cNvCxnSpPr>
          <p:nvPr/>
        </p:nvCxnSpPr>
        <p:spPr>
          <a:xfrm flipV="1">
            <a:off x="9495987" y="3456439"/>
            <a:ext cx="435467" cy="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3" idx="1"/>
          </p:cNvCxnSpPr>
          <p:nvPr/>
        </p:nvCxnSpPr>
        <p:spPr>
          <a:xfrm>
            <a:off x="9495987" y="3844065"/>
            <a:ext cx="615955" cy="42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376516" y="3822563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혈압</a:t>
            </a:r>
          </a:p>
        </p:txBody>
      </p:sp>
      <p:sp>
        <p:nvSpPr>
          <p:cNvPr id="49" name="타원 48"/>
          <p:cNvSpPr/>
          <p:nvPr/>
        </p:nvSpPr>
        <p:spPr>
          <a:xfrm>
            <a:off x="2269803" y="3824152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몸무게</a:t>
            </a:r>
          </a:p>
        </p:txBody>
      </p:sp>
      <p:sp>
        <p:nvSpPr>
          <p:cNvPr id="50" name="타원 49"/>
          <p:cNvSpPr/>
          <p:nvPr/>
        </p:nvSpPr>
        <p:spPr>
          <a:xfrm>
            <a:off x="1163090" y="3824153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신장</a:t>
            </a:r>
          </a:p>
        </p:txBody>
      </p:sp>
      <p:sp>
        <p:nvSpPr>
          <p:cNvPr id="52" name="타원 51"/>
          <p:cNvSpPr/>
          <p:nvPr/>
        </p:nvSpPr>
        <p:spPr>
          <a:xfrm>
            <a:off x="4481158" y="384406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53" name="타원 52"/>
          <p:cNvSpPr/>
          <p:nvPr/>
        </p:nvSpPr>
        <p:spPr>
          <a:xfrm>
            <a:off x="5586962" y="384406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시력</a:t>
            </a:r>
          </a:p>
        </p:txBody>
      </p:sp>
      <p:cxnSp>
        <p:nvCxnSpPr>
          <p:cNvPr id="56" name="직선 연결선 55"/>
          <p:cNvCxnSpPr>
            <a:stCxn id="25" idx="4"/>
            <a:endCxn id="48" idx="0"/>
          </p:cNvCxnSpPr>
          <p:nvPr/>
        </p:nvCxnSpPr>
        <p:spPr>
          <a:xfrm>
            <a:off x="3903724" y="3427209"/>
            <a:ext cx="0" cy="39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5" idx="3"/>
            <a:endCxn id="49" idx="7"/>
          </p:cNvCxnSpPr>
          <p:nvPr/>
        </p:nvCxnSpPr>
        <p:spPr>
          <a:xfrm flipH="1">
            <a:off x="3169803" y="3322237"/>
            <a:ext cx="361129" cy="60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5" idx="5"/>
            <a:endCxn id="52" idx="1"/>
          </p:cNvCxnSpPr>
          <p:nvPr/>
        </p:nvCxnSpPr>
        <p:spPr>
          <a:xfrm>
            <a:off x="4276516" y="3322237"/>
            <a:ext cx="359058" cy="62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50" idx="7"/>
          </p:cNvCxnSpPr>
          <p:nvPr/>
        </p:nvCxnSpPr>
        <p:spPr>
          <a:xfrm flipH="1">
            <a:off x="2063090" y="3191923"/>
            <a:ext cx="1345203" cy="73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3" idx="1"/>
          </p:cNvCxnSpPr>
          <p:nvPr/>
        </p:nvCxnSpPr>
        <p:spPr>
          <a:xfrm>
            <a:off x="4412973" y="3203005"/>
            <a:ext cx="1328405" cy="746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488774" y="231897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환자번호</a:t>
            </a:r>
          </a:p>
        </p:txBody>
      </p:sp>
      <p:sp>
        <p:nvSpPr>
          <p:cNvPr id="73" name="타원 72"/>
          <p:cNvSpPr/>
          <p:nvPr/>
        </p:nvSpPr>
        <p:spPr>
          <a:xfrm>
            <a:off x="1479972" y="27789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4" name="타원 73"/>
          <p:cNvSpPr/>
          <p:nvPr/>
        </p:nvSpPr>
        <p:spPr>
          <a:xfrm>
            <a:off x="5247564" y="274970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75" name="타원 74"/>
          <p:cNvSpPr/>
          <p:nvPr/>
        </p:nvSpPr>
        <p:spPr>
          <a:xfrm>
            <a:off x="2734794" y="274970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76" name="타원 75"/>
          <p:cNvSpPr/>
          <p:nvPr/>
        </p:nvSpPr>
        <p:spPr>
          <a:xfrm>
            <a:off x="3992742" y="262298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주민번호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4519950" y="2232825"/>
            <a:ext cx="1260220" cy="62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8" idx="1"/>
          </p:cNvCxnSpPr>
          <p:nvPr/>
        </p:nvCxnSpPr>
        <p:spPr>
          <a:xfrm>
            <a:off x="6708154" y="3176360"/>
            <a:ext cx="1555381" cy="283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5" idx="4"/>
          </p:cNvCxnSpPr>
          <p:nvPr/>
        </p:nvCxnSpPr>
        <p:spPr>
          <a:xfrm>
            <a:off x="3262002" y="991763"/>
            <a:ext cx="426657" cy="47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4"/>
          </p:cNvCxnSpPr>
          <p:nvPr/>
        </p:nvCxnSpPr>
        <p:spPr>
          <a:xfrm flipH="1">
            <a:off x="4192021" y="979091"/>
            <a:ext cx="327929" cy="472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4" idx="3"/>
          </p:cNvCxnSpPr>
          <p:nvPr/>
        </p:nvCxnSpPr>
        <p:spPr>
          <a:xfrm flipH="1">
            <a:off x="4516824" y="886791"/>
            <a:ext cx="885156" cy="56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3" idx="5"/>
          </p:cNvCxnSpPr>
          <p:nvPr/>
        </p:nvCxnSpPr>
        <p:spPr>
          <a:xfrm>
            <a:off x="2379972" y="889718"/>
            <a:ext cx="930020" cy="57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72" idx="6"/>
          </p:cNvCxnSpPr>
          <p:nvPr/>
        </p:nvCxnSpPr>
        <p:spPr>
          <a:xfrm flipH="1">
            <a:off x="2543190" y="2232825"/>
            <a:ext cx="766802" cy="44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" idx="2"/>
            <a:endCxn id="25" idx="0"/>
          </p:cNvCxnSpPr>
          <p:nvPr/>
        </p:nvCxnSpPr>
        <p:spPr>
          <a:xfrm>
            <a:off x="3903724" y="2232825"/>
            <a:ext cx="0" cy="477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/>
          <p:cNvSpPr/>
          <p:nvPr/>
        </p:nvSpPr>
        <p:spPr>
          <a:xfrm>
            <a:off x="8321217" y="258442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45332" y="1683789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처방전</a:t>
            </a:r>
          </a:p>
        </p:txBody>
      </p:sp>
      <p:sp>
        <p:nvSpPr>
          <p:cNvPr id="16" name="타원 15"/>
          <p:cNvSpPr/>
          <p:nvPr/>
        </p:nvSpPr>
        <p:spPr>
          <a:xfrm>
            <a:off x="6663708" y="170970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>
                <a:solidFill>
                  <a:schemeClr val="tx1"/>
                </a:solidFill>
              </a:rPr>
              <a:t>처방전</a:t>
            </a:r>
            <a:r>
              <a:rPr lang="en-US" altLang="ko-KR" sz="1600" u="sng" dirty="0">
                <a:solidFill>
                  <a:schemeClr val="tx1"/>
                </a:solidFill>
              </a:rPr>
              <a:t>id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477784" y="2836728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진료날짜</a:t>
            </a:r>
          </a:p>
        </p:txBody>
      </p:sp>
      <p:sp>
        <p:nvSpPr>
          <p:cNvPr id="18" name="타원 17"/>
          <p:cNvSpPr/>
          <p:nvPr/>
        </p:nvSpPr>
        <p:spPr>
          <a:xfrm>
            <a:off x="7159185" y="282953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병명</a:t>
            </a:r>
          </a:p>
        </p:txBody>
      </p:sp>
      <p:sp>
        <p:nvSpPr>
          <p:cNvPr id="19" name="타원 18"/>
          <p:cNvSpPr/>
          <p:nvPr/>
        </p:nvSpPr>
        <p:spPr>
          <a:xfrm>
            <a:off x="8315002" y="2829539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약품이름</a:t>
            </a:r>
          </a:p>
        </p:txBody>
      </p:sp>
      <p:sp>
        <p:nvSpPr>
          <p:cNvPr id="20" name="타원 19"/>
          <p:cNvSpPr/>
          <p:nvPr/>
        </p:nvSpPr>
        <p:spPr>
          <a:xfrm>
            <a:off x="10004992" y="1709705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몇일분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2" idx="2"/>
          </p:cNvCxnSpPr>
          <p:nvPr/>
        </p:nvCxnSpPr>
        <p:spPr>
          <a:xfrm>
            <a:off x="8861558" y="2452415"/>
            <a:ext cx="0" cy="37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909922" y="2452415"/>
            <a:ext cx="335412" cy="40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490167" y="2478333"/>
            <a:ext cx="286407" cy="37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20" idx="2"/>
          </p:cNvCxnSpPr>
          <p:nvPr/>
        </p:nvCxnSpPr>
        <p:spPr>
          <a:xfrm>
            <a:off x="9477784" y="2068102"/>
            <a:ext cx="527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6" idx="6"/>
          </p:cNvCxnSpPr>
          <p:nvPr/>
        </p:nvCxnSpPr>
        <p:spPr>
          <a:xfrm flipH="1">
            <a:off x="7718124" y="2068102"/>
            <a:ext cx="527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8734948" y="987487"/>
            <a:ext cx="3508" cy="69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974099" y="987487"/>
            <a:ext cx="17576" cy="69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344216" y="2928671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수술날짜</a:t>
            </a:r>
          </a:p>
        </p:txBody>
      </p:sp>
      <p:cxnSp>
        <p:nvCxnSpPr>
          <p:cNvPr id="28" name="직선 연결선 27"/>
          <p:cNvCxnSpPr>
            <a:stCxn id="27" idx="0"/>
            <a:endCxn id="30" idx="2"/>
          </p:cNvCxnSpPr>
          <p:nvPr/>
        </p:nvCxnSpPr>
        <p:spPr>
          <a:xfrm flipH="1" flipV="1">
            <a:off x="3221708" y="2519900"/>
            <a:ext cx="649716" cy="408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/>
          <p:cNvSpPr/>
          <p:nvPr/>
        </p:nvSpPr>
        <p:spPr>
          <a:xfrm>
            <a:off x="2681366" y="1683789"/>
            <a:ext cx="1080683" cy="8361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605482" y="325927"/>
            <a:ext cx="1232452" cy="768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수술실</a:t>
            </a:r>
          </a:p>
        </p:txBody>
      </p:sp>
      <p:sp>
        <p:nvSpPr>
          <p:cNvPr id="34" name="타원 33"/>
          <p:cNvSpPr/>
          <p:nvPr/>
        </p:nvSpPr>
        <p:spPr>
          <a:xfrm>
            <a:off x="978252" y="351843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 err="1">
                <a:solidFill>
                  <a:schemeClr val="tx1"/>
                </a:solidFill>
              </a:rPr>
              <a:t>수술방번호</a:t>
            </a:r>
            <a:endParaRPr lang="ko-KR" altLang="en-US" sz="1300" u="sng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410748" y="325927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37" name="직선 연결선 36"/>
          <p:cNvCxnSpPr>
            <a:stCxn id="34" idx="6"/>
            <a:endCxn id="32" idx="1"/>
          </p:cNvCxnSpPr>
          <p:nvPr/>
        </p:nvCxnSpPr>
        <p:spPr>
          <a:xfrm>
            <a:off x="2032668" y="710240"/>
            <a:ext cx="572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850316" y="684323"/>
            <a:ext cx="572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221707" y="1094553"/>
            <a:ext cx="0" cy="58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1707" y="1262656"/>
            <a:ext cx="385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N</a:t>
            </a:r>
            <a:endParaRPr lang="ko-KR" altLang="en-US" sz="1300" dirty="0"/>
          </a:p>
        </p:txBody>
      </p:sp>
      <p:sp>
        <p:nvSpPr>
          <p:cNvPr id="45" name="타원 44"/>
          <p:cNvSpPr/>
          <p:nvPr/>
        </p:nvSpPr>
        <p:spPr>
          <a:xfrm>
            <a:off x="2086190" y="2947116"/>
            <a:ext cx="1054416" cy="716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수술명</a:t>
            </a:r>
          </a:p>
        </p:txBody>
      </p:sp>
      <p:cxnSp>
        <p:nvCxnSpPr>
          <p:cNvPr id="46" name="직선 연결선 45"/>
          <p:cNvCxnSpPr>
            <a:stCxn id="45" idx="0"/>
            <a:endCxn id="30" idx="2"/>
          </p:cNvCxnSpPr>
          <p:nvPr/>
        </p:nvCxnSpPr>
        <p:spPr>
          <a:xfrm flipV="1">
            <a:off x="2613398" y="2519900"/>
            <a:ext cx="608310" cy="42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120</Words>
  <Application>Microsoft Office PowerPoint</Application>
  <PresentationFormat>와이드스크린</PresentationFormat>
  <Paragraphs>118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Hansu Kim</dc:creator>
  <cp:lastModifiedBy>Hansu Kim</cp:lastModifiedBy>
  <cp:revision>27</cp:revision>
  <dcterms:created xsi:type="dcterms:W3CDTF">2016-11-03T08:24:18Z</dcterms:created>
  <dcterms:modified xsi:type="dcterms:W3CDTF">2016-11-03T14:29:52Z</dcterms:modified>
</cp:coreProperties>
</file>