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5" r:id="rId8"/>
    <p:sldId id="273" r:id="rId9"/>
    <p:sldId id="274" r:id="rId10"/>
    <p:sldId id="269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1"/>
    <p:restoredTop sz="94150"/>
  </p:normalViewPr>
  <p:slideViewPr>
    <p:cSldViewPr snapToObjects="1">
      <p:cViewPr varScale="1">
        <p:scale>
          <a:sx n="68" d="100"/>
          <a:sy n="68" d="100"/>
        </p:scale>
        <p:origin x="1614" y="66"/>
      </p:cViewPr>
      <p:guideLst>
        <p:guide orient="horz" pos="2159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/>
              <a:t>Mid term Presentation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33774" y="3886200"/>
            <a:ext cx="3024426" cy="1752600"/>
          </a:xfrm>
        </p:spPr>
        <p:txBody>
          <a:bodyPr>
            <a:normAutofit fontScale="92500"/>
          </a:bodyPr>
          <a:lstStyle/>
          <a:p>
            <a:pPr>
              <a:defRPr lang="ko-KR" altLang="en-US"/>
            </a:pPr>
            <a:r>
              <a:rPr lang="en-US" altLang="ko-KR" dirty="0">
                <a:solidFill>
                  <a:schemeClr val="tx1"/>
                </a:solidFill>
              </a:rPr>
              <a:t>B089068 </a:t>
            </a:r>
            <a:r>
              <a:rPr lang="ko-KR" altLang="en-US" dirty="0">
                <a:solidFill>
                  <a:schemeClr val="tx1"/>
                </a:solidFill>
              </a:rPr>
              <a:t>이일로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dirty="0">
                <a:solidFill>
                  <a:schemeClr val="tx1"/>
                </a:solidFill>
              </a:rPr>
              <a:t>B189072 </a:t>
            </a:r>
            <a:r>
              <a:rPr lang="ko-KR" altLang="en-US" dirty="0" err="1">
                <a:solidFill>
                  <a:schemeClr val="tx1"/>
                </a:solidFill>
              </a:rPr>
              <a:t>전세원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dirty="0">
                <a:solidFill>
                  <a:schemeClr val="tx1"/>
                </a:solidFill>
              </a:rPr>
              <a:t>B289015</a:t>
            </a:r>
            <a:r>
              <a:rPr lang="ko-KR" altLang="en-US" dirty="0">
                <a:solidFill>
                  <a:schemeClr val="tx1"/>
                </a:solidFill>
              </a:rPr>
              <a:t> 김명수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 ER Diagram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230"/>
            <a:ext cx="9144000" cy="49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56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389" y="2636890"/>
            <a:ext cx="8229600" cy="1143000"/>
          </a:xfrm>
        </p:spPr>
        <p:txBody>
          <a:bodyPr/>
          <a:lstStyle/>
          <a:p>
            <a:r>
              <a:rPr lang="en-US" altLang="ko-KR" dirty="0"/>
              <a:t>Q /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1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Introduce</a:t>
            </a:r>
          </a:p>
          <a:p>
            <a:pPr>
              <a:defRPr lang="ko-KR" altLang="en-US"/>
            </a:pPr>
            <a:r>
              <a:rPr lang="en-US" altLang="ko-KR" dirty="0"/>
              <a:t>Requirement</a:t>
            </a:r>
          </a:p>
          <a:p>
            <a:pPr>
              <a:defRPr lang="ko-KR" altLang="en-US"/>
            </a:pPr>
            <a:r>
              <a:rPr lang="en-US" altLang="ko-KR" dirty="0"/>
              <a:t>ER Diagram</a:t>
            </a:r>
          </a:p>
          <a:p>
            <a:pPr>
              <a:defRPr lang="ko-KR" altLang="en-US"/>
            </a:pPr>
            <a:r>
              <a:rPr lang="en-US" altLang="ko-KR" dirty="0"/>
              <a:t>Q / A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Introduce (Group Member)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dirty="0"/>
              <a:t>이일로</a:t>
            </a:r>
          </a:p>
          <a:p>
            <a:pPr>
              <a:buNone/>
              <a:defRPr lang="ko-KR" altLang="en-US"/>
            </a:pPr>
            <a:r>
              <a:rPr lang="ko-KR" altLang="en-US" dirty="0"/>
              <a:t>  </a:t>
            </a:r>
            <a:r>
              <a:rPr lang="en-US" altLang="ko-KR" dirty="0"/>
              <a:t>PPT Presentation, JAVA Programming </a:t>
            </a:r>
          </a:p>
          <a:p>
            <a:pPr>
              <a:defRPr lang="ko-KR" altLang="en-US"/>
            </a:pPr>
            <a:r>
              <a:rPr lang="ko-KR" altLang="en-US" dirty="0" err="1"/>
              <a:t>전세원</a:t>
            </a:r>
            <a:endParaRPr lang="ko-KR" altLang="en-US" dirty="0"/>
          </a:p>
          <a:p>
            <a:pPr>
              <a:buNone/>
              <a:defRPr lang="ko-KR" altLang="en-US"/>
            </a:pPr>
            <a:r>
              <a:rPr lang="ko-KR" altLang="en-US" dirty="0"/>
              <a:t>  </a:t>
            </a:r>
            <a:r>
              <a:rPr lang="en-US" altLang="ko-KR" dirty="0"/>
              <a:t>PPT Presentation, JAVA Programming</a:t>
            </a:r>
          </a:p>
          <a:p>
            <a:pPr>
              <a:defRPr lang="ko-KR" altLang="en-US"/>
            </a:pPr>
            <a:r>
              <a:rPr lang="ko-KR" altLang="en-US" dirty="0"/>
              <a:t>김명수  </a:t>
            </a:r>
          </a:p>
          <a:p>
            <a:pPr>
              <a:buNone/>
              <a:defRPr lang="ko-KR" altLang="en-US"/>
            </a:pPr>
            <a:r>
              <a:rPr lang="ko-KR" altLang="en-US" dirty="0"/>
              <a:t>  </a:t>
            </a:r>
            <a:r>
              <a:rPr lang="en-US" altLang="ko-KR" dirty="0"/>
              <a:t>PPT Presentation, JAVA Programming</a:t>
            </a:r>
          </a:p>
          <a:p>
            <a:pPr>
              <a:buNone/>
              <a:defRPr lang="ko-KR" altLang="en-US"/>
            </a:pPr>
            <a:endParaRPr lang="en-US" altLang="ko-KR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Introduce (Idea)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dirty="0"/>
              <a:t>Project Idea: </a:t>
            </a:r>
            <a:r>
              <a:rPr lang="ko-KR" altLang="en-US" dirty="0"/>
              <a:t>병원 관리 시스템</a:t>
            </a:r>
          </a:p>
          <a:p>
            <a:pPr>
              <a:defRPr lang="ko-KR" altLang="en-US"/>
            </a:pPr>
            <a:r>
              <a:rPr lang="en-US" altLang="ko-KR" dirty="0"/>
              <a:t>How to Implement</a:t>
            </a:r>
          </a:p>
          <a:p>
            <a:pPr marL="0" indent="0">
              <a:buNone/>
              <a:defRPr lang="ko-KR" altLang="en-US"/>
            </a:pPr>
            <a:r>
              <a:rPr lang="en-US" altLang="ko-KR" dirty="0"/>
              <a:t> 1. </a:t>
            </a:r>
            <a:r>
              <a:rPr lang="ko-KR" altLang="en-US" dirty="0"/>
              <a:t>요구사항을 통한 </a:t>
            </a:r>
            <a:r>
              <a:rPr lang="en-US" altLang="ko-KR" dirty="0"/>
              <a:t>ER diagram</a:t>
            </a:r>
            <a:r>
              <a:rPr lang="ko-KR" altLang="en-US" dirty="0"/>
              <a:t> 모델링 </a:t>
            </a:r>
          </a:p>
          <a:p>
            <a:pPr>
              <a:buNone/>
              <a:defRPr lang="ko-KR" altLang="en-US"/>
            </a:pPr>
            <a:r>
              <a:rPr lang="ko-KR" altLang="en-US" dirty="0"/>
              <a:t> 2.</a:t>
            </a:r>
            <a:r>
              <a:rPr lang="en-US" altLang="ko-KR" dirty="0"/>
              <a:t> Java</a:t>
            </a:r>
            <a:r>
              <a:rPr lang="ko-KR" altLang="en-US" dirty="0"/>
              <a:t>를 사용한 프로그램 구현 및 구체화</a:t>
            </a:r>
          </a:p>
          <a:p>
            <a:pPr>
              <a:buNone/>
              <a:defRPr lang="ko-KR" altLang="en-US"/>
            </a:pPr>
            <a:endParaRPr lang="ko-KR" altLang="en-US" dirty="0"/>
          </a:p>
          <a:p>
            <a:pPr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dirty="0"/>
              <a:t>Requirement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병원관리 시스템을 만드는데 있어서 병원에 속해 있는 직원들인 의사와 간호사들의 개인정보인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연락처</a:t>
            </a:r>
            <a:r>
              <a:rPr lang="en-US" altLang="ko-KR" sz="2000" dirty="0"/>
              <a:t>, </a:t>
            </a:r>
            <a:r>
              <a:rPr lang="ko-KR" altLang="en-US" sz="2000" dirty="0"/>
              <a:t>직책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의사번호</a:t>
            </a:r>
            <a:r>
              <a:rPr lang="en-US" altLang="ko-KR" sz="2000" dirty="0"/>
              <a:t>, </a:t>
            </a:r>
            <a:r>
              <a:rPr lang="ko-KR" altLang="en-US" sz="2000" u="sng" dirty="0"/>
              <a:t>간호사번호</a:t>
            </a:r>
            <a:r>
              <a:rPr lang="ko-KR" altLang="en-US" sz="2000" dirty="0"/>
              <a:t>를 알 수 있어야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의사는 각 과에 소속되어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관리 시스템으로 해당 의사가 어느 과에 속해 있는지 알 수 있다 </a:t>
            </a:r>
            <a:r>
              <a:rPr lang="en-US" altLang="ko-KR" sz="2000" dirty="0"/>
              <a:t>. </a:t>
            </a:r>
            <a:r>
              <a:rPr lang="ko-KR" altLang="en-US" sz="2000" dirty="0"/>
              <a:t>또</a:t>
            </a:r>
            <a:r>
              <a:rPr lang="en-US" altLang="ko-KR" sz="2000" dirty="0"/>
              <a:t>, </a:t>
            </a:r>
            <a:r>
              <a:rPr lang="ko-KR" altLang="en-US" sz="2000" dirty="0"/>
              <a:t>과는 고유한 </a:t>
            </a:r>
            <a:r>
              <a:rPr lang="ko-KR" altLang="en-US" sz="2000" u="sng" dirty="0"/>
              <a:t>과이름</a:t>
            </a:r>
            <a:r>
              <a:rPr lang="ko-KR" altLang="en-US" sz="2000" dirty="0"/>
              <a:t>을 가진다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환자의 개인정보</a:t>
            </a:r>
            <a:r>
              <a:rPr lang="en-US" altLang="ko-KR" sz="2000" dirty="0"/>
              <a:t>(</a:t>
            </a:r>
            <a:r>
              <a:rPr lang="ko-KR" altLang="en-US" sz="2000" u="sng" dirty="0"/>
              <a:t>환자번호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나이</a:t>
            </a:r>
            <a:r>
              <a:rPr lang="en-US" altLang="ko-KR" sz="2000" dirty="0"/>
              <a:t>, </a:t>
            </a:r>
            <a:r>
              <a:rPr lang="ko-KR" altLang="en-US" sz="2000" dirty="0"/>
              <a:t>연락처</a:t>
            </a:r>
            <a:r>
              <a:rPr lang="en-US" altLang="ko-KR" sz="2000" dirty="0"/>
              <a:t>, </a:t>
            </a:r>
            <a:r>
              <a:rPr lang="ko-KR" altLang="en-US" sz="2000" dirty="0"/>
              <a:t>주민등록번호</a:t>
            </a:r>
            <a:r>
              <a:rPr lang="en-US" altLang="ko-KR" sz="2000" dirty="0"/>
              <a:t>)</a:t>
            </a:r>
            <a:r>
              <a:rPr lang="ko-KR" altLang="en-US" sz="2000" dirty="0"/>
              <a:t>를 알 수 있어야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환자의 신체정보</a:t>
            </a:r>
            <a:r>
              <a:rPr lang="en-US" altLang="ko-KR" sz="2000" dirty="0"/>
              <a:t>(</a:t>
            </a:r>
            <a:r>
              <a:rPr lang="ko-KR" altLang="en-US" sz="2000" dirty="0"/>
              <a:t>성별</a:t>
            </a:r>
            <a:r>
              <a:rPr lang="en-US" altLang="ko-KR" sz="2000" dirty="0"/>
              <a:t>, </a:t>
            </a:r>
            <a:r>
              <a:rPr lang="ko-KR" altLang="en-US" sz="2000" dirty="0"/>
              <a:t>혈압</a:t>
            </a:r>
            <a:r>
              <a:rPr lang="en-US" altLang="ko-KR" sz="2000" dirty="0"/>
              <a:t>, </a:t>
            </a:r>
            <a:r>
              <a:rPr lang="ko-KR" altLang="en-US" sz="2000" dirty="0"/>
              <a:t>시력</a:t>
            </a:r>
            <a:r>
              <a:rPr lang="en-US" altLang="ko-KR" sz="2000" dirty="0"/>
              <a:t>, </a:t>
            </a:r>
            <a:r>
              <a:rPr lang="ko-KR" altLang="en-US" sz="2000" dirty="0"/>
              <a:t>신장</a:t>
            </a:r>
            <a:r>
              <a:rPr lang="en-US" altLang="ko-KR" sz="2000" dirty="0"/>
              <a:t>, </a:t>
            </a:r>
            <a:r>
              <a:rPr lang="ko-KR" altLang="en-US" sz="2000" dirty="0"/>
              <a:t>몸무게</a:t>
            </a:r>
            <a:r>
              <a:rPr lang="en-US" altLang="ko-KR" sz="2000" dirty="0"/>
              <a:t>)</a:t>
            </a:r>
            <a:r>
              <a:rPr lang="ko-KR" altLang="en-US" sz="2000" dirty="0"/>
              <a:t>는 환자의 개인정보에 속해 있고 부합 </a:t>
            </a:r>
            <a:r>
              <a:rPr lang="en-US" altLang="ko-KR" sz="2000" dirty="0"/>
              <a:t>attribute</a:t>
            </a:r>
            <a:r>
              <a:rPr lang="ko-KR" altLang="en-US" sz="2000" dirty="0"/>
              <a:t>로 관리한다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환자는 자신을 보호할 보호자를 가진다</a:t>
            </a:r>
            <a:r>
              <a:rPr lang="en-US" altLang="ko-KR" sz="2000" dirty="0"/>
              <a:t>. </a:t>
            </a:r>
            <a:r>
              <a:rPr lang="ko-KR" altLang="en-US" sz="2000" dirty="0"/>
              <a:t>보호자는 </a:t>
            </a:r>
            <a:r>
              <a:rPr lang="ko-KR" altLang="en-US" sz="2000" u="dottedHeavy" dirty="0"/>
              <a:t>이름</a:t>
            </a:r>
            <a:r>
              <a:rPr lang="ko-KR" altLang="en-US" sz="2000" dirty="0"/>
              <a:t>으로 구분할 수 있고 나이와 연락처를 가진다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buNone/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Requirement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의사는 </a:t>
            </a:r>
            <a:r>
              <a:rPr lang="en-US" altLang="ko-KR" sz="2000" dirty="0"/>
              <a:t>(</a:t>
            </a:r>
            <a:r>
              <a:rPr lang="ko-KR" altLang="en-US" sz="2000" u="sng" dirty="0"/>
              <a:t>의사번호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연락처</a:t>
            </a:r>
            <a:r>
              <a:rPr lang="en-US" altLang="ko-KR" sz="2000" dirty="0"/>
              <a:t>)</a:t>
            </a:r>
            <a:r>
              <a:rPr lang="ko-KR" altLang="en-US" sz="2000" dirty="0"/>
              <a:t>를 가지며</a:t>
            </a:r>
            <a:r>
              <a:rPr lang="en-US" altLang="ko-KR" sz="2000" dirty="0"/>
              <a:t>, </a:t>
            </a:r>
            <a:r>
              <a:rPr lang="ko-KR" altLang="en-US" sz="2000" dirty="0"/>
              <a:t>자신의 과에 맞는 환자를 진료실에서 진료하고</a:t>
            </a:r>
            <a:r>
              <a:rPr lang="en-US" altLang="ko-KR" sz="2000" dirty="0"/>
              <a:t>, </a:t>
            </a:r>
            <a:r>
              <a:rPr lang="ko-KR" altLang="en-US" sz="2000" dirty="0"/>
              <a:t>처방전은 의사가 환자에게 진료를 한 것으로 부터 만들어진다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진료실도 고유한 </a:t>
            </a:r>
            <a:r>
              <a:rPr lang="ko-KR" altLang="en-US" sz="2000" u="sng" dirty="0"/>
              <a:t>진료실 번호</a:t>
            </a:r>
            <a:r>
              <a:rPr lang="ko-KR" altLang="en-US" sz="2000" dirty="0"/>
              <a:t>를 가진다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여러 명의 의사는 수술이 필요한 환자들로부터</a:t>
            </a:r>
            <a:r>
              <a:rPr lang="en-US" altLang="ko-KR" sz="2000" dirty="0"/>
              <a:t>, </a:t>
            </a:r>
            <a:r>
              <a:rPr lang="ko-KR" altLang="en-US" sz="2000" dirty="0"/>
              <a:t>수술실</a:t>
            </a:r>
            <a:r>
              <a:rPr lang="en-US" altLang="ko-KR" sz="2000" dirty="0"/>
              <a:t>(</a:t>
            </a:r>
            <a:r>
              <a:rPr lang="ko-KR" altLang="en-US" sz="2000" u="sng" dirty="0" err="1"/>
              <a:t>수술방</a:t>
            </a:r>
            <a:r>
              <a:rPr lang="ko-KR" altLang="en-US" sz="2000" u="sng" dirty="0"/>
              <a:t> 번호</a:t>
            </a:r>
            <a:r>
              <a:rPr lang="en-US" altLang="ko-KR" sz="2000" dirty="0"/>
              <a:t>, </a:t>
            </a:r>
            <a:r>
              <a:rPr lang="ko-KR" altLang="en-US" sz="2000" dirty="0"/>
              <a:t>위치</a:t>
            </a:r>
            <a:r>
              <a:rPr lang="en-US" altLang="ko-KR" sz="2000" dirty="0"/>
              <a:t>)</a:t>
            </a:r>
            <a:r>
              <a:rPr lang="ko-KR" altLang="en-US" sz="2000" dirty="0"/>
              <a:t>에서 수술을 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그에 관한 수술명과 날짜를 프로그램에서 알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간호사는 여러 환자를 간호할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처방전에는 </a:t>
            </a:r>
            <a:r>
              <a:rPr lang="ko-KR" altLang="en-US" sz="2000" u="sng" dirty="0"/>
              <a:t>처방전</a:t>
            </a:r>
            <a:r>
              <a:rPr lang="en-US" altLang="ko-KR" sz="2000" u="sng" dirty="0"/>
              <a:t>Id</a:t>
            </a:r>
            <a:r>
              <a:rPr lang="ko-KR" altLang="en-US" sz="2000" dirty="0"/>
              <a:t>를 가지고 병명과 약품이름 그리고 몇 일분 인지를 알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r>
              <a:rPr lang="ko-KR" altLang="en-US" sz="2000" dirty="0"/>
              <a:t>하나의 수술실에서 하루 동안에 여러 명의 환자를 수술할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buNone/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2800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313512" y="2385820"/>
            <a:ext cx="924339" cy="576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의사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283777" y="5038545"/>
            <a:ext cx="924339" cy="576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과</a:t>
            </a:r>
          </a:p>
        </p:txBody>
      </p:sp>
      <p:sp>
        <p:nvSpPr>
          <p:cNvPr id="35" name="타원 34"/>
          <p:cNvSpPr/>
          <p:nvPr/>
        </p:nvSpPr>
        <p:spPr>
          <a:xfrm>
            <a:off x="2424080" y="6039162"/>
            <a:ext cx="924339" cy="581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위치</a:t>
            </a:r>
          </a:p>
        </p:txBody>
      </p:sp>
      <p:sp>
        <p:nvSpPr>
          <p:cNvPr id="36" name="타원 35"/>
          <p:cNvSpPr/>
          <p:nvPr/>
        </p:nvSpPr>
        <p:spPr>
          <a:xfrm>
            <a:off x="2424080" y="1648298"/>
            <a:ext cx="924339" cy="581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u="sng" dirty="0">
                <a:solidFill>
                  <a:schemeClr val="tx1"/>
                </a:solidFill>
              </a:rPr>
              <a:t>의사</a:t>
            </a:r>
            <a:endParaRPr lang="en-US" altLang="ko-KR" sz="1350" u="sng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u="sng" dirty="0">
                <a:solidFill>
                  <a:schemeClr val="tx1"/>
                </a:solidFill>
              </a:rPr>
              <a:t>번호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3939" y="2388306"/>
            <a:ext cx="924339" cy="576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진료실</a:t>
            </a:r>
          </a:p>
        </p:txBody>
      </p:sp>
      <p:sp>
        <p:nvSpPr>
          <p:cNvPr id="38" name="타원 37"/>
          <p:cNvSpPr/>
          <p:nvPr/>
        </p:nvSpPr>
        <p:spPr>
          <a:xfrm>
            <a:off x="603939" y="3116681"/>
            <a:ext cx="924339" cy="581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u="sng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03939" y="1654961"/>
            <a:ext cx="924339" cy="581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위치</a:t>
            </a:r>
          </a:p>
        </p:txBody>
      </p:sp>
      <p:cxnSp>
        <p:nvCxnSpPr>
          <p:cNvPr id="40" name="직선 연결선 39"/>
          <p:cNvCxnSpPr>
            <a:stCxn id="39" idx="4"/>
            <a:endCxn id="37" idx="0"/>
          </p:cNvCxnSpPr>
          <p:nvPr/>
        </p:nvCxnSpPr>
        <p:spPr>
          <a:xfrm>
            <a:off x="1066109" y="2236400"/>
            <a:ext cx="0" cy="15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7" idx="2"/>
            <a:endCxn id="38" idx="0"/>
          </p:cNvCxnSpPr>
          <p:nvPr/>
        </p:nvCxnSpPr>
        <p:spPr>
          <a:xfrm>
            <a:off x="1066109" y="2964776"/>
            <a:ext cx="0" cy="15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/>
          <p:cNvSpPr/>
          <p:nvPr/>
        </p:nvSpPr>
        <p:spPr>
          <a:xfrm>
            <a:off x="1995619" y="2362999"/>
            <a:ext cx="810512" cy="6270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>
            <a:stCxn id="37" idx="3"/>
            <a:endCxn id="42" idx="1"/>
          </p:cNvCxnSpPr>
          <p:nvPr/>
        </p:nvCxnSpPr>
        <p:spPr>
          <a:xfrm>
            <a:off x="1528278" y="2676541"/>
            <a:ext cx="467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4174407" y="1648298"/>
            <a:ext cx="924339" cy="581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5" name="타원 44"/>
          <p:cNvSpPr/>
          <p:nvPr/>
        </p:nvSpPr>
        <p:spPr>
          <a:xfrm>
            <a:off x="2424080" y="3115888"/>
            <a:ext cx="924339" cy="581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3145371" y="2198422"/>
            <a:ext cx="168141" cy="189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3145371" y="2962290"/>
            <a:ext cx="194212" cy="186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151202" y="6034192"/>
            <a:ext cx="924339" cy="581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u="sng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4237851" y="2220739"/>
            <a:ext cx="185372" cy="167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3" idx="1"/>
          </p:cNvCxnSpPr>
          <p:nvPr/>
        </p:nvCxnSpPr>
        <p:spPr>
          <a:xfrm>
            <a:off x="2806131" y="2674055"/>
            <a:ext cx="5073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다이아몬드 50"/>
          <p:cNvSpPr/>
          <p:nvPr/>
        </p:nvSpPr>
        <p:spPr>
          <a:xfrm>
            <a:off x="3370426" y="3686877"/>
            <a:ext cx="810512" cy="6270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3115636" y="5615015"/>
            <a:ext cx="168141" cy="424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208116" y="5615015"/>
            <a:ext cx="185372" cy="424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3" idx="2"/>
            <a:endCxn id="51" idx="0"/>
          </p:cNvCxnSpPr>
          <p:nvPr/>
        </p:nvCxnSpPr>
        <p:spPr>
          <a:xfrm>
            <a:off x="3775682" y="2962290"/>
            <a:ext cx="0" cy="724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765131" y="4313960"/>
            <a:ext cx="0" cy="724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56499" y="2402026"/>
            <a:ext cx="2888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57" name="TextBox 56"/>
          <p:cNvSpPr txBox="1"/>
          <p:nvPr/>
        </p:nvSpPr>
        <p:spPr>
          <a:xfrm>
            <a:off x="1677738" y="2402026"/>
            <a:ext cx="2888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58" name="TextBox 57"/>
          <p:cNvSpPr txBox="1"/>
          <p:nvPr/>
        </p:nvSpPr>
        <p:spPr>
          <a:xfrm>
            <a:off x="3792120" y="4507702"/>
            <a:ext cx="2888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59" name="TextBox 58"/>
          <p:cNvSpPr txBox="1"/>
          <p:nvPr/>
        </p:nvSpPr>
        <p:spPr>
          <a:xfrm>
            <a:off x="3832269" y="3211545"/>
            <a:ext cx="2888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N</a:t>
            </a:r>
            <a:endParaRPr lang="ko-KR" altLang="en-US" sz="1350" dirty="0"/>
          </a:p>
        </p:txBody>
      </p:sp>
      <p:sp>
        <p:nvSpPr>
          <p:cNvPr id="60" name="타원 59"/>
          <p:cNvSpPr/>
          <p:nvPr/>
        </p:nvSpPr>
        <p:spPr>
          <a:xfrm>
            <a:off x="4153625" y="3115888"/>
            <a:ext cx="924339" cy="581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직급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4227351" y="2979475"/>
            <a:ext cx="157443" cy="16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222984" y="2496697"/>
            <a:ext cx="924339" cy="576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간호사</a:t>
            </a:r>
          </a:p>
        </p:txBody>
      </p:sp>
      <p:sp>
        <p:nvSpPr>
          <p:cNvPr id="63" name="타원 62"/>
          <p:cNvSpPr/>
          <p:nvPr/>
        </p:nvSpPr>
        <p:spPr>
          <a:xfrm>
            <a:off x="6337771" y="3306959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64" name="타원 63"/>
          <p:cNvSpPr/>
          <p:nvPr/>
        </p:nvSpPr>
        <p:spPr>
          <a:xfrm>
            <a:off x="6289748" y="1660828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617331" y="2535572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u="sng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/>
          <p:cNvCxnSpPr>
            <a:endCxn id="62" idx="0"/>
          </p:cNvCxnSpPr>
          <p:nvPr/>
        </p:nvCxnSpPr>
        <p:spPr>
          <a:xfrm>
            <a:off x="6685154" y="2237298"/>
            <a:ext cx="0" cy="25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62" idx="3"/>
          </p:cNvCxnSpPr>
          <p:nvPr/>
        </p:nvCxnSpPr>
        <p:spPr>
          <a:xfrm flipH="1">
            <a:off x="7147323" y="2784932"/>
            <a:ext cx="470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2"/>
          </p:cNvCxnSpPr>
          <p:nvPr/>
        </p:nvCxnSpPr>
        <p:spPr>
          <a:xfrm>
            <a:off x="6685154" y="3073167"/>
            <a:ext cx="1" cy="245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/>
              <a:t> ER Diagram</a:t>
            </a:r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2342373" y="3247089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350" dirty="0"/>
              <a:t>연락처</a:t>
            </a:r>
            <a:endParaRPr lang="en-US" altLang="ko-KR" sz="1350" dirty="0"/>
          </a:p>
        </p:txBody>
      </p:sp>
      <p:sp>
        <p:nvSpPr>
          <p:cNvPr id="73" name="제목 1"/>
          <p:cNvSpPr txBox="1">
            <a:spLocks/>
          </p:cNvSpPr>
          <p:nvPr/>
        </p:nvSpPr>
        <p:spPr>
          <a:xfrm>
            <a:off x="519912" y="3221109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350" u="sng" dirty="0"/>
              <a:t>진료실번호</a:t>
            </a:r>
          </a:p>
        </p:txBody>
      </p:sp>
      <p:sp>
        <p:nvSpPr>
          <p:cNvPr id="74" name="제목 1"/>
          <p:cNvSpPr txBox="1">
            <a:spLocks/>
          </p:cNvSpPr>
          <p:nvPr/>
        </p:nvSpPr>
        <p:spPr>
          <a:xfrm>
            <a:off x="7472793" y="2625414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200" u="sng" dirty="0"/>
              <a:t>간호사번호</a:t>
            </a:r>
          </a:p>
        </p:txBody>
      </p:sp>
      <p:sp>
        <p:nvSpPr>
          <p:cNvPr id="75" name="제목 1"/>
          <p:cNvSpPr txBox="1">
            <a:spLocks/>
          </p:cNvSpPr>
          <p:nvPr/>
        </p:nvSpPr>
        <p:spPr>
          <a:xfrm>
            <a:off x="4095107" y="6139303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350" u="sng" dirty="0" err="1"/>
              <a:t>과이름</a:t>
            </a:r>
            <a:endParaRPr lang="ko-KR" altLang="en-US" sz="1350" u="sng" dirty="0"/>
          </a:p>
        </p:txBody>
      </p:sp>
      <p:sp>
        <p:nvSpPr>
          <p:cNvPr id="76" name="제목 1"/>
          <p:cNvSpPr txBox="1">
            <a:spLocks/>
          </p:cNvSpPr>
          <p:nvPr/>
        </p:nvSpPr>
        <p:spPr>
          <a:xfrm>
            <a:off x="1856415" y="2513774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350" dirty="0"/>
              <a:t>이용</a:t>
            </a:r>
            <a:endParaRPr lang="en-US" altLang="ko-KR" sz="1350" dirty="0"/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6145208" y="1769125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350" dirty="0"/>
              <a:t>연락처</a:t>
            </a:r>
            <a:endParaRPr lang="en-US" altLang="ko-KR" sz="1350" dirty="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3229441" y="3835407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350" dirty="0"/>
              <a:t>소속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339236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147561" y="4283741"/>
            <a:ext cx="924339" cy="576470"/>
          </a:xfrm>
          <a:prstGeom prst="rect">
            <a:avLst/>
          </a:prstGeom>
          <a:solidFill>
            <a:schemeClr val="bg1"/>
          </a:solidFill>
          <a:ln w="635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415534" y="3075311"/>
            <a:ext cx="924339" cy="576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환자</a:t>
            </a:r>
          </a:p>
        </p:txBody>
      </p:sp>
      <p:sp>
        <p:nvSpPr>
          <p:cNvPr id="20" name="타원 19"/>
          <p:cNvSpPr/>
          <p:nvPr/>
        </p:nvSpPr>
        <p:spPr>
          <a:xfrm>
            <a:off x="7398501" y="4278772"/>
            <a:ext cx="924339" cy="581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u="dottedHeavy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4165992" y="3954919"/>
            <a:ext cx="913091" cy="576470"/>
          </a:xfrm>
          <a:prstGeom prst="diamond">
            <a:avLst/>
          </a:prstGeom>
          <a:solidFill>
            <a:schemeClr val="bg1"/>
          </a:solidFill>
          <a:ln w="63500" cap="flat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482297" y="4009974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신체정보</a:t>
            </a:r>
          </a:p>
        </p:txBody>
      </p:sp>
      <p:sp>
        <p:nvSpPr>
          <p:cNvPr id="32" name="타원 31"/>
          <p:cNvSpPr/>
          <p:nvPr/>
        </p:nvSpPr>
        <p:spPr>
          <a:xfrm>
            <a:off x="6147561" y="5085242"/>
            <a:ext cx="924339" cy="581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33" name="타원 32"/>
          <p:cNvSpPr/>
          <p:nvPr/>
        </p:nvSpPr>
        <p:spPr>
          <a:xfrm>
            <a:off x="7398501" y="5093657"/>
            <a:ext cx="924339" cy="573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  <a:defRPr lang="ko-KR" altLang="en-US"/>
            </a:pPr>
            <a:endParaRPr lang="ko-KR" altLang="en-US" sz="13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5" name="직선 연결선 34"/>
          <p:cNvCxnSpPr>
            <a:stCxn id="8" idx="2"/>
            <a:endCxn id="32" idx="0"/>
          </p:cNvCxnSpPr>
          <p:nvPr/>
        </p:nvCxnSpPr>
        <p:spPr>
          <a:xfrm>
            <a:off x="6609731" y="4860211"/>
            <a:ext cx="0" cy="225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20" idx="2"/>
          </p:cNvCxnSpPr>
          <p:nvPr/>
        </p:nvCxnSpPr>
        <p:spPr>
          <a:xfrm flipV="1">
            <a:off x="7071901" y="4569492"/>
            <a:ext cx="326600" cy="2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3" idx="1"/>
          </p:cNvCxnSpPr>
          <p:nvPr/>
        </p:nvCxnSpPr>
        <p:spPr>
          <a:xfrm>
            <a:off x="7071901" y="4860211"/>
            <a:ext cx="461966" cy="317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2482297" y="4844085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혈압</a:t>
            </a:r>
          </a:p>
        </p:txBody>
      </p:sp>
      <p:sp>
        <p:nvSpPr>
          <p:cNvPr id="49" name="타원 48"/>
          <p:cNvSpPr/>
          <p:nvPr/>
        </p:nvSpPr>
        <p:spPr>
          <a:xfrm>
            <a:off x="1652262" y="4845276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endParaRPr lang="ko-KR" altLang="en-US" sz="13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822228" y="4845277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신장</a:t>
            </a:r>
          </a:p>
        </p:txBody>
      </p:sp>
      <p:sp>
        <p:nvSpPr>
          <p:cNvPr id="52" name="타원 51"/>
          <p:cNvSpPr/>
          <p:nvPr/>
        </p:nvSpPr>
        <p:spPr>
          <a:xfrm>
            <a:off x="3310779" y="4860211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53" name="타원 52"/>
          <p:cNvSpPr/>
          <p:nvPr/>
        </p:nvSpPr>
        <p:spPr>
          <a:xfrm>
            <a:off x="4140132" y="4860211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시력</a:t>
            </a:r>
          </a:p>
        </p:txBody>
      </p:sp>
      <p:cxnSp>
        <p:nvCxnSpPr>
          <p:cNvPr id="56" name="직선 연결선 55"/>
          <p:cNvCxnSpPr>
            <a:stCxn id="25" idx="4"/>
            <a:endCxn id="48" idx="0"/>
          </p:cNvCxnSpPr>
          <p:nvPr/>
        </p:nvCxnSpPr>
        <p:spPr>
          <a:xfrm>
            <a:off x="2877703" y="4547569"/>
            <a:ext cx="0" cy="296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5" idx="3"/>
            <a:endCxn id="49" idx="7"/>
          </p:cNvCxnSpPr>
          <p:nvPr/>
        </p:nvCxnSpPr>
        <p:spPr>
          <a:xfrm flipH="1">
            <a:off x="2327263" y="4468840"/>
            <a:ext cx="270847" cy="455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5" idx="5"/>
            <a:endCxn id="52" idx="1"/>
          </p:cNvCxnSpPr>
          <p:nvPr/>
        </p:nvCxnSpPr>
        <p:spPr>
          <a:xfrm>
            <a:off x="3157297" y="4468840"/>
            <a:ext cx="269294" cy="47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endCxn id="50" idx="7"/>
          </p:cNvCxnSpPr>
          <p:nvPr/>
        </p:nvCxnSpPr>
        <p:spPr>
          <a:xfrm flipH="1">
            <a:off x="1497228" y="4371104"/>
            <a:ext cx="1008902" cy="552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53" idx="1"/>
          </p:cNvCxnSpPr>
          <p:nvPr/>
        </p:nvCxnSpPr>
        <p:spPr>
          <a:xfrm>
            <a:off x="3259640" y="4379416"/>
            <a:ext cx="996304" cy="559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066491" y="3716394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u="sng" dirty="0">
                <a:solidFill>
                  <a:schemeClr val="tx1"/>
                </a:solidFill>
              </a:rPr>
              <a:t>환자번호</a:t>
            </a:r>
          </a:p>
        </p:txBody>
      </p:sp>
      <p:sp>
        <p:nvSpPr>
          <p:cNvPr id="73" name="타원 72"/>
          <p:cNvSpPr/>
          <p:nvPr/>
        </p:nvSpPr>
        <p:spPr>
          <a:xfrm>
            <a:off x="1059889" y="2185585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74" name="타원 73"/>
          <p:cNvSpPr/>
          <p:nvPr/>
        </p:nvSpPr>
        <p:spPr>
          <a:xfrm>
            <a:off x="3885583" y="2183390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나이</a:t>
            </a:r>
          </a:p>
        </p:txBody>
      </p:sp>
      <p:sp>
        <p:nvSpPr>
          <p:cNvPr id="75" name="타원 74"/>
          <p:cNvSpPr/>
          <p:nvPr/>
        </p:nvSpPr>
        <p:spPr>
          <a:xfrm>
            <a:off x="2001006" y="2183390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944467" y="2173886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주민번호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339873" y="3651781"/>
            <a:ext cx="945165" cy="470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endCxn id="8" idx="1"/>
          </p:cNvCxnSpPr>
          <p:nvPr/>
        </p:nvCxnSpPr>
        <p:spPr>
          <a:xfrm>
            <a:off x="4981026" y="4359432"/>
            <a:ext cx="1166536" cy="212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5" idx="4"/>
          </p:cNvCxnSpPr>
          <p:nvPr/>
        </p:nvCxnSpPr>
        <p:spPr>
          <a:xfrm>
            <a:off x="2396412" y="2720985"/>
            <a:ext cx="319993" cy="3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6" idx="4"/>
          </p:cNvCxnSpPr>
          <p:nvPr/>
        </p:nvCxnSpPr>
        <p:spPr>
          <a:xfrm flipH="1">
            <a:off x="3093926" y="2711480"/>
            <a:ext cx="245947" cy="354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4" idx="3"/>
          </p:cNvCxnSpPr>
          <p:nvPr/>
        </p:nvCxnSpPr>
        <p:spPr>
          <a:xfrm flipH="1">
            <a:off x="3337528" y="2642255"/>
            <a:ext cx="663867" cy="423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73" idx="5"/>
          </p:cNvCxnSpPr>
          <p:nvPr/>
        </p:nvCxnSpPr>
        <p:spPr>
          <a:xfrm>
            <a:off x="1734889" y="2644451"/>
            <a:ext cx="697515" cy="430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endCxn id="72" idx="6"/>
          </p:cNvCxnSpPr>
          <p:nvPr/>
        </p:nvCxnSpPr>
        <p:spPr>
          <a:xfrm flipH="1">
            <a:off x="1857302" y="3651781"/>
            <a:ext cx="575102" cy="333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10" idx="2"/>
            <a:endCxn id="25" idx="0"/>
          </p:cNvCxnSpPr>
          <p:nvPr/>
        </p:nvCxnSpPr>
        <p:spPr>
          <a:xfrm>
            <a:off x="2877703" y="3651781"/>
            <a:ext cx="0" cy="358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dirty="0"/>
              <a:t> ER Diagram</a:t>
            </a: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1857302" y="2268588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350" dirty="0"/>
              <a:t>연락처</a:t>
            </a:r>
            <a:endParaRPr lang="en-US" altLang="ko-KR" sz="135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1497568" y="4947856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350" dirty="0"/>
              <a:t>몸무게</a:t>
            </a:r>
            <a:endParaRPr lang="en-US" altLang="ko-KR" sz="1350" dirty="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7320725" y="5222162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350" dirty="0"/>
              <a:t>연락처</a:t>
            </a:r>
            <a:endParaRPr lang="en-US" altLang="ko-KR" sz="1350" dirty="0"/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4067930" y="4087985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350" dirty="0"/>
              <a:t>보호</a:t>
            </a:r>
            <a:endParaRPr lang="en-US" altLang="ko-KR" sz="135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848792" y="4413264"/>
            <a:ext cx="1298770" cy="244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2455" y="3574127"/>
            <a:ext cx="2888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5405683" y="4093113"/>
            <a:ext cx="2888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N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2874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다이아몬드 9"/>
          <p:cNvSpPr/>
          <p:nvPr/>
        </p:nvSpPr>
        <p:spPr>
          <a:xfrm>
            <a:off x="6257788" y="2190143"/>
            <a:ext cx="810512" cy="6270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00874" y="3259153"/>
            <a:ext cx="924339" cy="576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처방전</a:t>
            </a:r>
          </a:p>
        </p:txBody>
      </p:sp>
      <p:sp>
        <p:nvSpPr>
          <p:cNvPr id="16" name="타원 15"/>
          <p:cNvSpPr/>
          <p:nvPr/>
        </p:nvSpPr>
        <p:spPr>
          <a:xfrm>
            <a:off x="5014656" y="3278590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u="sng" dirty="0">
                <a:solidFill>
                  <a:schemeClr val="tx1"/>
                </a:solidFill>
              </a:rPr>
              <a:t>처방전</a:t>
            </a:r>
            <a:r>
              <a:rPr lang="en-US" altLang="ko-KR" sz="1350" u="sng" dirty="0">
                <a:solidFill>
                  <a:schemeClr val="tx1"/>
                </a:solidFill>
              </a:rPr>
              <a:t>id</a:t>
            </a:r>
            <a:endParaRPr lang="ko-KR" altLang="en-US" sz="1350" u="sng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125213" y="4123857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진료날짜</a:t>
            </a:r>
          </a:p>
        </p:txBody>
      </p:sp>
      <p:sp>
        <p:nvSpPr>
          <p:cNvPr id="18" name="타원 17"/>
          <p:cNvSpPr/>
          <p:nvPr/>
        </p:nvSpPr>
        <p:spPr>
          <a:xfrm>
            <a:off x="5386264" y="4118464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병명</a:t>
            </a:r>
          </a:p>
        </p:txBody>
      </p:sp>
      <p:sp>
        <p:nvSpPr>
          <p:cNvPr id="19" name="타원 18"/>
          <p:cNvSpPr/>
          <p:nvPr/>
        </p:nvSpPr>
        <p:spPr>
          <a:xfrm>
            <a:off x="6253127" y="4118466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약품이름</a:t>
            </a:r>
          </a:p>
        </p:txBody>
      </p:sp>
      <p:sp>
        <p:nvSpPr>
          <p:cNvPr id="20" name="타원 19"/>
          <p:cNvSpPr/>
          <p:nvPr/>
        </p:nvSpPr>
        <p:spPr>
          <a:xfrm>
            <a:off x="7520619" y="3278590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몇 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일분</a:t>
            </a:r>
          </a:p>
        </p:txBody>
      </p:sp>
      <p:cxnSp>
        <p:nvCxnSpPr>
          <p:cNvPr id="3" name="직선 연결선 2"/>
          <p:cNvCxnSpPr>
            <a:stCxn id="12" idx="2"/>
          </p:cNvCxnSpPr>
          <p:nvPr/>
        </p:nvCxnSpPr>
        <p:spPr>
          <a:xfrm>
            <a:off x="6663044" y="3835622"/>
            <a:ext cx="0" cy="282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5949317" y="3835623"/>
            <a:ext cx="251559" cy="302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134501" y="3855061"/>
            <a:ext cx="214805" cy="282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2" idx="3"/>
            <a:endCxn id="20" idx="2"/>
          </p:cNvCxnSpPr>
          <p:nvPr/>
        </p:nvCxnSpPr>
        <p:spPr>
          <a:xfrm>
            <a:off x="7125213" y="3547388"/>
            <a:ext cx="395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2" idx="1"/>
            <a:endCxn id="16" idx="6"/>
          </p:cNvCxnSpPr>
          <p:nvPr/>
        </p:nvCxnSpPr>
        <p:spPr>
          <a:xfrm flipH="1">
            <a:off x="5805468" y="3547388"/>
            <a:ext cx="3954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6568086" y="2736926"/>
            <a:ext cx="2631" cy="522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6747449" y="2736926"/>
            <a:ext cx="13182" cy="522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2525037" y="4192815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수술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날짜</a:t>
            </a:r>
          </a:p>
        </p:txBody>
      </p:sp>
      <p:cxnSp>
        <p:nvCxnSpPr>
          <p:cNvPr id="28" name="직선 연결선 27"/>
          <p:cNvCxnSpPr>
            <a:stCxn id="27" idx="0"/>
            <a:endCxn id="30" idx="2"/>
          </p:cNvCxnSpPr>
          <p:nvPr/>
        </p:nvCxnSpPr>
        <p:spPr>
          <a:xfrm flipH="1" flipV="1">
            <a:off x="2433156" y="3886237"/>
            <a:ext cx="487287" cy="306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다이아몬드 29"/>
          <p:cNvSpPr/>
          <p:nvPr/>
        </p:nvSpPr>
        <p:spPr>
          <a:xfrm>
            <a:off x="2027900" y="3259153"/>
            <a:ext cx="810512" cy="6270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0987" y="2240756"/>
            <a:ext cx="924339" cy="5764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수술실</a:t>
            </a:r>
          </a:p>
        </p:txBody>
      </p:sp>
      <p:sp>
        <p:nvSpPr>
          <p:cNvPr id="34" name="타원 33"/>
          <p:cNvSpPr/>
          <p:nvPr/>
        </p:nvSpPr>
        <p:spPr>
          <a:xfrm>
            <a:off x="750564" y="2260194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u="sng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324936" y="2240757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위치</a:t>
            </a:r>
          </a:p>
        </p:txBody>
      </p:sp>
      <p:cxnSp>
        <p:nvCxnSpPr>
          <p:cNvPr id="37" name="직선 연결선 36"/>
          <p:cNvCxnSpPr>
            <a:stCxn id="34" idx="6"/>
            <a:endCxn id="32" idx="1"/>
          </p:cNvCxnSpPr>
          <p:nvPr/>
        </p:nvCxnSpPr>
        <p:spPr>
          <a:xfrm>
            <a:off x="1541376" y="2528991"/>
            <a:ext cx="4296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904612" y="2509553"/>
            <a:ext cx="4296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2433155" y="2817226"/>
            <a:ext cx="0" cy="44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33156" y="2943303"/>
            <a:ext cx="2888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N</a:t>
            </a:r>
            <a:endParaRPr lang="ko-KR" altLang="en-US" sz="1350" dirty="0"/>
          </a:p>
        </p:txBody>
      </p:sp>
      <p:sp>
        <p:nvSpPr>
          <p:cNvPr id="45" name="타원 44"/>
          <p:cNvSpPr/>
          <p:nvPr/>
        </p:nvSpPr>
        <p:spPr>
          <a:xfrm>
            <a:off x="1581518" y="4206648"/>
            <a:ext cx="790812" cy="5375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45" idx="0"/>
            <a:endCxn id="30" idx="2"/>
          </p:cNvCxnSpPr>
          <p:nvPr/>
        </p:nvCxnSpPr>
        <p:spPr>
          <a:xfrm flipV="1">
            <a:off x="1976923" y="3886236"/>
            <a:ext cx="456233" cy="32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/>
              <a:t> ER Diagram</a:t>
            </a:r>
            <a:endParaRPr lang="en-US" altLang="ko-KR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893210" y="3413176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350" dirty="0"/>
              <a:t>수술</a:t>
            </a:r>
            <a:endParaRPr lang="en-US" altLang="ko-KR" sz="135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1436978" y="4315927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350" dirty="0"/>
              <a:t>수술명</a:t>
            </a:r>
            <a:endParaRPr lang="en-US" altLang="ko-KR" sz="1350" dirty="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593216" y="2347450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200" u="sng" dirty="0" err="1"/>
              <a:t>수술방번호</a:t>
            </a:r>
            <a:endParaRPr lang="en-US" altLang="ko-KR" sz="1200" u="sng" dirty="0"/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6123098" y="2363649"/>
            <a:ext cx="1079889" cy="31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ko-KR" altLang="en-US" sz="1350" dirty="0"/>
              <a:t>진료</a:t>
            </a:r>
            <a:endParaRPr lang="en-US" altLang="ko-KR" sz="1350" dirty="0"/>
          </a:p>
        </p:txBody>
      </p:sp>
      <p:sp>
        <p:nvSpPr>
          <p:cNvPr id="48" name="TextBox 47"/>
          <p:cNvSpPr txBox="1"/>
          <p:nvPr/>
        </p:nvSpPr>
        <p:spPr>
          <a:xfrm>
            <a:off x="6760631" y="2847998"/>
            <a:ext cx="2888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M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724607953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352</Words>
  <Application>Microsoft Office PowerPoint</Application>
  <PresentationFormat>화면 슬라이드 쇼(4:3)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함초롬돋움</vt:lpstr>
      <vt:lpstr>Arial</vt:lpstr>
      <vt:lpstr>한컴오피스</vt:lpstr>
      <vt:lpstr>Mid term Presentation</vt:lpstr>
      <vt:lpstr>Contents</vt:lpstr>
      <vt:lpstr>Introduce (Group Member)</vt:lpstr>
      <vt:lpstr>Introduce (Idea)</vt:lpstr>
      <vt:lpstr>Requirement</vt:lpstr>
      <vt:lpstr>Requirement</vt:lpstr>
      <vt:lpstr> ER Diagram</vt:lpstr>
      <vt:lpstr>PowerPoint 프레젠테이션</vt:lpstr>
      <vt:lpstr>PowerPoint 프레젠테이션</vt:lpstr>
      <vt:lpstr> ER Diagram</vt:lpstr>
      <vt:lpstr>Q /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Term-Project  Mid term Presentation</dc:title>
  <dc:creator>HanSu</dc:creator>
  <cp:lastModifiedBy>Hansu Kim</cp:lastModifiedBy>
  <cp:revision>24</cp:revision>
  <dcterms:created xsi:type="dcterms:W3CDTF">2016-04-23T03:11:15Z</dcterms:created>
  <dcterms:modified xsi:type="dcterms:W3CDTF">2016-11-03T15:08:24Z</dcterms:modified>
</cp:coreProperties>
</file>