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82" r:id="rId4"/>
    <p:sldId id="280" r:id="rId5"/>
    <p:sldId id="281" r:id="rId6"/>
    <p:sldId id="283" r:id="rId7"/>
    <p:sldId id="277" r:id="rId8"/>
    <p:sldId id="279" r:id="rId9"/>
    <p:sldId id="287" r:id="rId10"/>
    <p:sldId id="286" r:id="rId11"/>
    <p:sldId id="285" r:id="rId12"/>
    <p:sldId id="276" r:id="rId13"/>
    <p:sldId id="266" r:id="rId14"/>
    <p:sldId id="28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31"/>
    <p:restoredTop sz="94150"/>
  </p:normalViewPr>
  <p:slideViewPr>
    <p:cSldViewPr snapToObjects="1">
      <p:cViewPr varScale="1">
        <p:scale>
          <a:sx n="68" d="100"/>
          <a:sy n="68" d="100"/>
        </p:scale>
        <p:origin x="1614" y="66"/>
      </p:cViewPr>
      <p:guideLst>
        <p:guide orient="horz" pos="215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kms312003.dothome.co.kr/web/logi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/>
              <a:t>Final term Presentation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33774" y="3886200"/>
            <a:ext cx="3024426" cy="1752600"/>
          </a:xfrm>
        </p:spPr>
        <p:txBody>
          <a:bodyPr>
            <a:normAutofit fontScale="92500"/>
          </a:bodyPr>
          <a:lstStyle/>
          <a:p>
            <a:pPr>
              <a:defRPr lang="ko-KR" altLang="en-US"/>
            </a:pPr>
            <a:r>
              <a:rPr lang="en-US" altLang="ko-KR" dirty="0">
                <a:solidFill>
                  <a:schemeClr val="tx1"/>
                </a:solidFill>
              </a:rPr>
              <a:t>B089068 </a:t>
            </a:r>
            <a:r>
              <a:rPr lang="ko-KR" altLang="en-US" dirty="0">
                <a:solidFill>
                  <a:schemeClr val="tx1"/>
                </a:solidFill>
              </a:rPr>
              <a:t>이일로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dirty="0">
                <a:solidFill>
                  <a:schemeClr val="tx1"/>
                </a:solidFill>
              </a:rPr>
              <a:t>B189072 </a:t>
            </a:r>
            <a:r>
              <a:rPr lang="ko-KR" altLang="en-US" dirty="0" err="1">
                <a:solidFill>
                  <a:schemeClr val="tx1"/>
                </a:solidFill>
              </a:rPr>
              <a:t>전세원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dirty="0">
                <a:solidFill>
                  <a:schemeClr val="tx1"/>
                </a:solidFill>
              </a:rPr>
              <a:t>B289015</a:t>
            </a:r>
            <a:r>
              <a:rPr lang="ko-KR" altLang="en-US" dirty="0">
                <a:solidFill>
                  <a:schemeClr val="tx1"/>
                </a:solidFill>
              </a:rPr>
              <a:t> 김명수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289422" y="3339776"/>
            <a:ext cx="924339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의사</a:t>
            </a:r>
          </a:p>
        </p:txBody>
      </p:sp>
      <p:sp>
        <p:nvSpPr>
          <p:cNvPr id="36" name="타원 35"/>
          <p:cNvSpPr/>
          <p:nvPr/>
        </p:nvSpPr>
        <p:spPr>
          <a:xfrm>
            <a:off x="2514675" y="2080641"/>
            <a:ext cx="924339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>
                <a:solidFill>
                  <a:schemeClr val="tx1"/>
                </a:solidFill>
              </a:rPr>
              <a:t>의사번호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9849" y="3343090"/>
            <a:ext cx="924339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진료실</a:t>
            </a:r>
          </a:p>
        </p:txBody>
      </p:sp>
      <p:sp>
        <p:nvSpPr>
          <p:cNvPr id="38" name="타원 37"/>
          <p:cNvSpPr/>
          <p:nvPr/>
        </p:nvSpPr>
        <p:spPr>
          <a:xfrm>
            <a:off x="579849" y="4314257"/>
            <a:ext cx="924339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>
                <a:solidFill>
                  <a:schemeClr val="tx1"/>
                </a:solidFill>
              </a:rPr>
              <a:t>진료실번호</a:t>
            </a:r>
          </a:p>
        </p:txBody>
      </p:sp>
      <p:sp>
        <p:nvSpPr>
          <p:cNvPr id="39" name="타원 38"/>
          <p:cNvSpPr/>
          <p:nvPr/>
        </p:nvSpPr>
        <p:spPr>
          <a:xfrm>
            <a:off x="579849" y="2365297"/>
            <a:ext cx="924339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위치</a:t>
            </a:r>
          </a:p>
        </p:txBody>
      </p:sp>
      <p:cxnSp>
        <p:nvCxnSpPr>
          <p:cNvPr id="40" name="직선 연결선 39"/>
          <p:cNvCxnSpPr>
            <a:stCxn id="39" idx="4"/>
            <a:endCxn id="37" idx="0"/>
          </p:cNvCxnSpPr>
          <p:nvPr/>
        </p:nvCxnSpPr>
        <p:spPr>
          <a:xfrm>
            <a:off x="1042018" y="3140550"/>
            <a:ext cx="0" cy="202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7" idx="2"/>
            <a:endCxn id="38" idx="0"/>
          </p:cNvCxnSpPr>
          <p:nvPr/>
        </p:nvCxnSpPr>
        <p:spPr>
          <a:xfrm>
            <a:off x="1042018" y="4111717"/>
            <a:ext cx="0" cy="202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/>
          <p:cNvSpPr/>
          <p:nvPr/>
        </p:nvSpPr>
        <p:spPr>
          <a:xfrm>
            <a:off x="1971528" y="3309348"/>
            <a:ext cx="810512" cy="83611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이용</a:t>
            </a:r>
          </a:p>
        </p:txBody>
      </p:sp>
      <p:cxnSp>
        <p:nvCxnSpPr>
          <p:cNvPr id="43" name="직선 연결선 42"/>
          <p:cNvCxnSpPr>
            <a:stCxn id="37" idx="3"/>
            <a:endCxn id="42" idx="1"/>
          </p:cNvCxnSpPr>
          <p:nvPr/>
        </p:nvCxnSpPr>
        <p:spPr>
          <a:xfrm>
            <a:off x="1504188" y="3727403"/>
            <a:ext cx="467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999243" y="2080641"/>
            <a:ext cx="924339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5" name="타원 44"/>
          <p:cNvSpPr/>
          <p:nvPr/>
        </p:nvSpPr>
        <p:spPr>
          <a:xfrm>
            <a:off x="2578605" y="4665259"/>
            <a:ext cx="924339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연락처</a:t>
            </a:r>
          </a:p>
        </p:txBody>
      </p:sp>
      <p:cxnSp>
        <p:nvCxnSpPr>
          <p:cNvPr id="46" name="직선 연결선 45"/>
          <p:cNvCxnSpPr>
            <a:stCxn id="36" idx="4"/>
            <a:endCxn id="33" idx="0"/>
          </p:cNvCxnSpPr>
          <p:nvPr/>
        </p:nvCxnSpPr>
        <p:spPr>
          <a:xfrm>
            <a:off x="2976844" y="2855894"/>
            <a:ext cx="774747" cy="483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3" idx="2"/>
            <a:endCxn id="45" idx="0"/>
          </p:cNvCxnSpPr>
          <p:nvPr/>
        </p:nvCxnSpPr>
        <p:spPr>
          <a:xfrm flipH="1">
            <a:off x="3040775" y="4108403"/>
            <a:ext cx="710816" cy="556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3" idx="0"/>
            <a:endCxn id="44" idx="4"/>
          </p:cNvCxnSpPr>
          <p:nvPr/>
        </p:nvCxnSpPr>
        <p:spPr>
          <a:xfrm flipV="1">
            <a:off x="3751591" y="2855894"/>
            <a:ext cx="709821" cy="483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3" idx="1"/>
          </p:cNvCxnSpPr>
          <p:nvPr/>
        </p:nvCxnSpPr>
        <p:spPr>
          <a:xfrm>
            <a:off x="2782040" y="3724089"/>
            <a:ext cx="507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32409" y="3361384"/>
            <a:ext cx="2888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7" name="TextBox 56"/>
          <p:cNvSpPr txBox="1"/>
          <p:nvPr/>
        </p:nvSpPr>
        <p:spPr>
          <a:xfrm>
            <a:off x="1653647" y="3361384"/>
            <a:ext cx="2888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60" name="타원 59"/>
          <p:cNvSpPr/>
          <p:nvPr/>
        </p:nvSpPr>
        <p:spPr>
          <a:xfrm>
            <a:off x="3999243" y="4665259"/>
            <a:ext cx="924339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과</a:t>
            </a:r>
          </a:p>
        </p:txBody>
      </p:sp>
      <p:cxnSp>
        <p:nvCxnSpPr>
          <p:cNvPr id="61" name="직선 연결선 60"/>
          <p:cNvCxnSpPr>
            <a:stCxn id="33" idx="2"/>
            <a:endCxn id="60" idx="0"/>
          </p:cNvCxnSpPr>
          <p:nvPr/>
        </p:nvCxnSpPr>
        <p:spPr>
          <a:xfrm>
            <a:off x="3751591" y="4108403"/>
            <a:ext cx="709821" cy="556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26095" y="566058"/>
            <a:ext cx="4708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Member ER Diagram</a:t>
            </a:r>
            <a:endParaRPr lang="ko-KR" altLang="en-US" sz="3600" dirty="0"/>
          </a:p>
        </p:txBody>
      </p:sp>
      <p:sp>
        <p:nvSpPr>
          <p:cNvPr id="69" name="직사각형 68"/>
          <p:cNvSpPr/>
          <p:nvPr/>
        </p:nvSpPr>
        <p:spPr>
          <a:xfrm>
            <a:off x="6314522" y="3315646"/>
            <a:ext cx="924339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간호사</a:t>
            </a:r>
          </a:p>
        </p:txBody>
      </p:sp>
      <p:sp>
        <p:nvSpPr>
          <p:cNvPr id="70" name="타원 69"/>
          <p:cNvSpPr/>
          <p:nvPr/>
        </p:nvSpPr>
        <p:spPr>
          <a:xfrm>
            <a:off x="6381285" y="4411766"/>
            <a:ext cx="790812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71" name="타원 70"/>
          <p:cNvSpPr/>
          <p:nvPr/>
        </p:nvSpPr>
        <p:spPr>
          <a:xfrm>
            <a:off x="6956467" y="2165110"/>
            <a:ext cx="790812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72" name="타원 71"/>
          <p:cNvSpPr/>
          <p:nvPr/>
        </p:nvSpPr>
        <p:spPr>
          <a:xfrm>
            <a:off x="7708869" y="3367480"/>
            <a:ext cx="790812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>
                <a:solidFill>
                  <a:schemeClr val="tx1"/>
                </a:solidFill>
              </a:rPr>
              <a:t>간호사번호</a:t>
            </a:r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6897386" y="2881903"/>
            <a:ext cx="471734" cy="41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endCxn id="69" idx="3"/>
          </p:cNvCxnSpPr>
          <p:nvPr/>
        </p:nvCxnSpPr>
        <p:spPr>
          <a:xfrm flipH="1">
            <a:off x="7238861" y="3699959"/>
            <a:ext cx="470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9" idx="2"/>
          </p:cNvCxnSpPr>
          <p:nvPr/>
        </p:nvCxnSpPr>
        <p:spPr>
          <a:xfrm>
            <a:off x="6776691" y="4084273"/>
            <a:ext cx="1" cy="327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5778808" y="2201874"/>
            <a:ext cx="790812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성별</a:t>
            </a:r>
          </a:p>
        </p:txBody>
      </p:sp>
      <p:cxnSp>
        <p:nvCxnSpPr>
          <p:cNvPr id="77" name="직선 연결선 76"/>
          <p:cNvCxnSpPr>
            <a:stCxn id="76" idx="4"/>
          </p:cNvCxnSpPr>
          <p:nvPr/>
        </p:nvCxnSpPr>
        <p:spPr>
          <a:xfrm>
            <a:off x="6174214" y="2918666"/>
            <a:ext cx="482931" cy="379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8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426095" y="566058"/>
            <a:ext cx="398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Total ER Diagram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30"/>
            <a:ext cx="9144000" cy="48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Application &amp;Development Tools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843760" y="1929624"/>
            <a:ext cx="3106660" cy="676639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ko-KR" altLang="en-US" dirty="0">
                <a:hlinkClick r:id="rId2"/>
              </a:rPr>
              <a:t>병원관리 시스템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627730" y="3140960"/>
            <a:ext cx="4104570" cy="2980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Development Tools</a:t>
            </a:r>
          </a:p>
          <a:p>
            <a:r>
              <a:rPr lang="en-US" altLang="ko-KR" dirty="0" err="1"/>
              <a:t>Filezilla</a:t>
            </a:r>
            <a:r>
              <a:rPr lang="en-US" altLang="ko-KR" dirty="0"/>
              <a:t> client</a:t>
            </a:r>
          </a:p>
          <a:p>
            <a:r>
              <a:rPr lang="en-US" altLang="ko-KR" dirty="0" err="1"/>
              <a:t>phpMyadmin</a:t>
            </a:r>
            <a:endParaRPr lang="en-US" altLang="ko-KR" dirty="0"/>
          </a:p>
          <a:p>
            <a:r>
              <a:rPr lang="en-US" altLang="ko-KR" dirty="0"/>
              <a:t>Notepad</a:t>
            </a:r>
          </a:p>
          <a:p>
            <a:r>
              <a:rPr lang="en-US" altLang="ko-KR" dirty="0"/>
              <a:t>Web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53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098" y="2636890"/>
            <a:ext cx="8229600" cy="1143000"/>
          </a:xfrm>
        </p:spPr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5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098" y="26368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감사합니다</a:t>
            </a:r>
            <a:br>
              <a:rPr lang="en-US" altLang="ko-KR" dirty="0"/>
            </a:br>
            <a:r>
              <a:rPr lang="ko-KR" altLang="en-US" sz="2700" dirty="0"/>
              <a:t>이상으로 발표를 마치겠습니다</a:t>
            </a:r>
            <a:r>
              <a:rPr lang="en-US" altLang="ko-KR" sz="2700" dirty="0"/>
              <a:t>.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51733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Summary</a:t>
            </a:r>
          </a:p>
          <a:p>
            <a:pPr>
              <a:defRPr lang="ko-KR" altLang="en-US"/>
            </a:pPr>
            <a:r>
              <a:rPr lang="en-US" altLang="ko-KR" dirty="0"/>
              <a:t>Database schema</a:t>
            </a:r>
          </a:p>
          <a:p>
            <a:pPr>
              <a:defRPr lang="ko-KR" altLang="en-US"/>
            </a:pPr>
            <a:r>
              <a:rPr lang="en-US" altLang="ko-KR" dirty="0"/>
              <a:t>ER Diagram</a:t>
            </a:r>
          </a:p>
          <a:p>
            <a:pPr>
              <a:defRPr lang="ko-KR" altLang="en-US"/>
            </a:pPr>
            <a:r>
              <a:rPr lang="en-US" altLang="ko-KR" dirty="0"/>
              <a:t>Application &amp; Development Tools</a:t>
            </a:r>
          </a:p>
          <a:p>
            <a:pPr>
              <a:defRPr lang="ko-KR" altLang="en-US"/>
            </a:pPr>
            <a:r>
              <a:rPr lang="en-US" altLang="ko-KR" dirty="0"/>
              <a:t>Q / 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Summary</a:t>
            </a:r>
          </a:p>
        </p:txBody>
      </p:sp>
      <p:pic>
        <p:nvPicPr>
          <p:cNvPr id="19" name="Picture 2" descr="C:\Users\전세원\Desktop\데이터베이스 실습 ppt 제작용\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891" y="3543720"/>
            <a:ext cx="1219252" cy="121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구부러진 연결선 12"/>
          <p:cNvCxnSpPr>
            <a:stCxn id="5" idx="0"/>
            <a:endCxn id="41" idx="1"/>
          </p:cNvCxnSpPr>
          <p:nvPr/>
        </p:nvCxnSpPr>
        <p:spPr>
          <a:xfrm rot="5400000" flipH="1" flipV="1">
            <a:off x="2924236" y="2844335"/>
            <a:ext cx="205535" cy="126458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5" idx="2"/>
            <a:endCxn id="2053" idx="1"/>
          </p:cNvCxnSpPr>
          <p:nvPr/>
        </p:nvCxnSpPr>
        <p:spPr>
          <a:xfrm rot="16200000" flipH="1">
            <a:off x="2931564" y="3978670"/>
            <a:ext cx="206570" cy="128027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69160" y="481711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없는 경우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9160" y="184793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가 있는 경우</a:t>
            </a:r>
          </a:p>
        </p:txBody>
      </p:sp>
      <p:pic>
        <p:nvPicPr>
          <p:cNvPr id="2052" name="Picture 4" descr="C:\Users\전세원\Desktop\데이터베이스 실습 ppt 제작용\login.php insert into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60" y="5385012"/>
            <a:ext cx="7535399" cy="78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1429814" y="3579393"/>
            <a:ext cx="1830793" cy="936129"/>
            <a:chOff x="-16788" y="3256012"/>
            <a:chExt cx="1830793" cy="936129"/>
          </a:xfrm>
        </p:grpSpPr>
        <p:pic>
          <p:nvPicPr>
            <p:cNvPr id="2050" name="Picture 2" descr="C:\Users\전세원\Desktop\데이터베이스 실습 ppt 제작용\html-docum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788" y="3477900"/>
              <a:ext cx="495171" cy="39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160337" y="3256012"/>
              <a:ext cx="1575545" cy="936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8383" y="3539410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Login.html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674986" y="4232123"/>
            <a:ext cx="1869133" cy="936129"/>
            <a:chOff x="3274197" y="4437141"/>
            <a:chExt cx="1869133" cy="936129"/>
          </a:xfrm>
        </p:grpSpPr>
        <p:grpSp>
          <p:nvGrpSpPr>
            <p:cNvPr id="32" name="그룹 31"/>
            <p:cNvGrpSpPr/>
            <p:nvPr/>
          </p:nvGrpSpPr>
          <p:grpSpPr>
            <a:xfrm>
              <a:off x="3494412" y="4437141"/>
              <a:ext cx="1648918" cy="936129"/>
              <a:chOff x="160337" y="3256012"/>
              <a:chExt cx="1648918" cy="936129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60337" y="3256012"/>
                <a:ext cx="1575545" cy="936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33557" y="3539410"/>
                <a:ext cx="1375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Signup.php</a:t>
                </a:r>
                <a:endParaRPr lang="ko-KR" altLang="en-US" dirty="0"/>
              </a:p>
            </p:txBody>
          </p:sp>
        </p:grpSp>
        <p:pic>
          <p:nvPicPr>
            <p:cNvPr id="2053" name="Picture 5" descr="C:\Users\전세원\Desktop\데이터베이스 실습 ppt 제작용\ph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197" y="4633522"/>
              <a:ext cx="587176" cy="58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/>
          <p:cNvGrpSpPr/>
          <p:nvPr/>
        </p:nvGrpSpPr>
        <p:grpSpPr>
          <a:xfrm>
            <a:off x="3659295" y="2929784"/>
            <a:ext cx="1813018" cy="936129"/>
            <a:chOff x="3330312" y="2204830"/>
            <a:chExt cx="1813018" cy="936129"/>
          </a:xfrm>
        </p:grpSpPr>
        <p:grpSp>
          <p:nvGrpSpPr>
            <p:cNvPr id="36" name="그룹 35"/>
            <p:cNvGrpSpPr/>
            <p:nvPr/>
          </p:nvGrpSpPr>
          <p:grpSpPr>
            <a:xfrm>
              <a:off x="3567785" y="2204830"/>
              <a:ext cx="1575545" cy="936129"/>
              <a:chOff x="160337" y="3256012"/>
              <a:chExt cx="1575545" cy="936129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60337" y="3256012"/>
                <a:ext cx="1575545" cy="936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8383" y="3539410"/>
                <a:ext cx="1237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Login.php</a:t>
                </a:r>
                <a:endParaRPr lang="ko-KR" altLang="en-US" dirty="0"/>
              </a:p>
            </p:txBody>
          </p:sp>
        </p:grpSp>
        <p:pic>
          <p:nvPicPr>
            <p:cNvPr id="41" name="Picture 5" descr="C:\Users\전세원\Desktop\데이터베이스 실습 ppt 제작용\ph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312" y="2355316"/>
              <a:ext cx="587176" cy="58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C:\Users\전세원\Desktop\데이터베이스 실습 ppt 제작용\singup.phㅔ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28" y="1527864"/>
            <a:ext cx="5379106" cy="121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5" name="구부러진 연결선 2054"/>
          <p:cNvCxnSpPr>
            <a:endCxn id="19" idx="0"/>
          </p:cNvCxnSpPr>
          <p:nvPr/>
        </p:nvCxnSpPr>
        <p:spPr>
          <a:xfrm>
            <a:off x="5452886" y="3174388"/>
            <a:ext cx="1184631" cy="3693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구부러진 연결선 2061"/>
          <p:cNvCxnSpPr>
            <a:endCxn id="19" idx="2"/>
          </p:cNvCxnSpPr>
          <p:nvPr/>
        </p:nvCxnSpPr>
        <p:spPr>
          <a:xfrm flipV="1">
            <a:off x="5451319" y="4762972"/>
            <a:ext cx="1186198" cy="21391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TextBox 2065"/>
          <p:cNvSpPr txBox="1"/>
          <p:nvPr/>
        </p:nvSpPr>
        <p:spPr>
          <a:xfrm>
            <a:off x="5914542" y="280505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endParaRPr lang="ko-KR" altLang="en-US" dirty="0"/>
          </a:p>
        </p:txBody>
      </p:sp>
      <p:sp>
        <p:nvSpPr>
          <p:cNvPr id="2067" name="TextBox 2066"/>
          <p:cNvSpPr txBox="1"/>
          <p:nvPr/>
        </p:nvSpPr>
        <p:spPr>
          <a:xfrm>
            <a:off x="5940190" y="501568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179235" y="396868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서버</a:t>
            </a:r>
          </a:p>
        </p:txBody>
      </p:sp>
      <p:cxnSp>
        <p:nvCxnSpPr>
          <p:cNvPr id="2069" name="구부러진 연결선 2068"/>
          <p:cNvCxnSpPr>
            <a:stCxn id="2072" idx="2"/>
          </p:cNvCxnSpPr>
          <p:nvPr/>
        </p:nvCxnSpPr>
        <p:spPr>
          <a:xfrm rot="16200000" flipH="1">
            <a:off x="980307" y="3056505"/>
            <a:ext cx="552996" cy="6688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TextBox 2071"/>
          <p:cNvSpPr txBox="1"/>
          <p:nvPr/>
        </p:nvSpPr>
        <p:spPr>
          <a:xfrm>
            <a:off x="381189" y="274511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초기화면</a:t>
            </a:r>
          </a:p>
        </p:txBody>
      </p:sp>
    </p:spTree>
    <p:extLst>
      <p:ext uri="{BB962C8B-B14F-4D97-AF65-F5344CB8AC3E}">
        <p14:creationId xmlns:p14="http://schemas.microsoft.com/office/powerpoint/2010/main" val="20712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Summary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39730" y="1937268"/>
            <a:ext cx="1090047" cy="519629"/>
            <a:chOff x="-16788" y="3256012"/>
            <a:chExt cx="2068250" cy="936129"/>
          </a:xfrm>
        </p:grpSpPr>
        <p:pic>
          <p:nvPicPr>
            <p:cNvPr id="6" name="Picture 2" descr="C:\Users\전세원\Desktop\데이터베이스 실습 ppt 제작용\html-docume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788" y="3477900"/>
              <a:ext cx="495171" cy="39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60337" y="3256012"/>
              <a:ext cx="1575545" cy="936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8383" y="3539410"/>
              <a:ext cx="1573079" cy="292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Login.html</a:t>
              </a:r>
              <a:endParaRPr lang="ko-KR" altLang="en-US" sz="10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40827" y="3454908"/>
            <a:ext cx="1869265" cy="936129"/>
            <a:chOff x="-2965917" y="3724076"/>
            <a:chExt cx="1869265" cy="936129"/>
          </a:xfrm>
        </p:grpSpPr>
        <p:pic>
          <p:nvPicPr>
            <p:cNvPr id="10" name="Picture 2" descr="C:\Users\전세원\Desktop\데이터베이스 실습 ppt 제작용\html-docume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65917" y="3945964"/>
              <a:ext cx="495171" cy="39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-2788792" y="3724076"/>
              <a:ext cx="1575545" cy="936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2470746" y="4007474"/>
              <a:ext cx="137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Home.html</a:t>
              </a:r>
              <a:endParaRPr lang="ko-KR" altLang="en-US" dirty="0"/>
            </a:p>
          </p:txBody>
        </p:sp>
      </p:grpSp>
      <p:cxnSp>
        <p:nvCxnSpPr>
          <p:cNvPr id="24" name="직선 화살표 연결선 23"/>
          <p:cNvCxnSpPr>
            <a:stCxn id="7" idx="2"/>
          </p:cNvCxnSpPr>
          <p:nvPr/>
        </p:nvCxnSpPr>
        <p:spPr>
          <a:xfrm>
            <a:off x="748269" y="2456897"/>
            <a:ext cx="569683" cy="1219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1556" y="2753850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성공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3733491" y="2588919"/>
            <a:ext cx="1924805" cy="936129"/>
            <a:chOff x="3330312" y="2204830"/>
            <a:chExt cx="1924805" cy="936129"/>
          </a:xfrm>
        </p:grpSpPr>
        <p:grpSp>
          <p:nvGrpSpPr>
            <p:cNvPr id="37" name="그룹 36"/>
            <p:cNvGrpSpPr/>
            <p:nvPr/>
          </p:nvGrpSpPr>
          <p:grpSpPr>
            <a:xfrm>
              <a:off x="3567785" y="2204830"/>
              <a:ext cx="1687332" cy="936129"/>
              <a:chOff x="160337" y="3256012"/>
              <a:chExt cx="1687332" cy="936129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60337" y="3256012"/>
                <a:ext cx="1575545" cy="936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78383" y="3539410"/>
                <a:ext cx="13692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Select_</a:t>
                </a:r>
              </a:p>
              <a:p>
                <a:r>
                  <a:rPr lang="en-US" altLang="ko-KR" dirty="0" err="1"/>
                  <a:t>myinfo.php</a:t>
                </a:r>
                <a:endParaRPr lang="ko-KR" altLang="en-US" dirty="0"/>
              </a:p>
            </p:txBody>
          </p:sp>
        </p:grpSp>
        <p:pic>
          <p:nvPicPr>
            <p:cNvPr id="38" name="Picture 5" descr="C:\Users\전세원\Desktop\데이터베이스 실습 ppt 제작용\ph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312" y="2355316"/>
              <a:ext cx="587176" cy="58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3733491" y="4335262"/>
            <a:ext cx="1924805" cy="936129"/>
            <a:chOff x="3330312" y="2204830"/>
            <a:chExt cx="1924805" cy="936129"/>
          </a:xfrm>
        </p:grpSpPr>
        <p:grpSp>
          <p:nvGrpSpPr>
            <p:cNvPr id="42" name="그룹 41"/>
            <p:cNvGrpSpPr/>
            <p:nvPr/>
          </p:nvGrpSpPr>
          <p:grpSpPr>
            <a:xfrm>
              <a:off x="3567785" y="2204830"/>
              <a:ext cx="1687332" cy="936129"/>
              <a:chOff x="160337" y="3256012"/>
              <a:chExt cx="1687332" cy="93612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0337" y="3256012"/>
                <a:ext cx="1575545" cy="936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8383" y="3539410"/>
                <a:ext cx="13692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Update_</a:t>
                </a:r>
              </a:p>
              <a:p>
                <a:r>
                  <a:rPr lang="en-US" altLang="ko-KR" dirty="0" err="1"/>
                  <a:t>myinfo.php</a:t>
                </a:r>
                <a:endParaRPr lang="ko-KR" altLang="en-US" dirty="0"/>
              </a:p>
            </p:txBody>
          </p:sp>
        </p:grpSp>
        <p:pic>
          <p:nvPicPr>
            <p:cNvPr id="43" name="Picture 5" descr="C:\Users\전세원\Desktop\데이터베이스 실습 ppt 제작용\ph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312" y="2355316"/>
              <a:ext cx="587176" cy="58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9" name="구부러진 연결선 48"/>
          <p:cNvCxnSpPr>
            <a:endCxn id="43" idx="1"/>
          </p:cNvCxnSpPr>
          <p:nvPr/>
        </p:nvCxnSpPr>
        <p:spPr>
          <a:xfrm>
            <a:off x="2893497" y="4391037"/>
            <a:ext cx="839994" cy="3882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endCxn id="38" idx="1"/>
          </p:cNvCxnSpPr>
          <p:nvPr/>
        </p:nvCxnSpPr>
        <p:spPr>
          <a:xfrm flipV="1">
            <a:off x="2893497" y="3032993"/>
            <a:ext cx="839994" cy="4219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97379" y="290433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seq</a:t>
            </a:r>
            <a:endParaRPr lang="ko-KR" altLang="en-US" dirty="0"/>
          </a:p>
        </p:txBody>
      </p:sp>
      <p:pic>
        <p:nvPicPr>
          <p:cNvPr id="3074" name="Picture 2" descr="C:\Users\전세원\Desktop\데이터베이스 실습 ppt 제작용\select_myinfo(seq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228" y="1275060"/>
            <a:ext cx="605948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구부러진 연결선 58"/>
          <p:cNvCxnSpPr/>
          <p:nvPr/>
        </p:nvCxnSpPr>
        <p:spPr>
          <a:xfrm rot="10800000" flipV="1">
            <a:off x="2893497" y="3195482"/>
            <a:ext cx="839994" cy="32956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99984" y="336897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pic>
        <p:nvPicPr>
          <p:cNvPr id="63" name="Picture 2" descr="C:\Users\전세원\Desktop\데이터베이스 실습 ppt 제작용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664" y="3401882"/>
            <a:ext cx="1219252" cy="121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구부러진 연결선 63"/>
          <p:cNvCxnSpPr>
            <a:endCxn id="63" idx="2"/>
          </p:cNvCxnSpPr>
          <p:nvPr/>
        </p:nvCxnSpPr>
        <p:spPr>
          <a:xfrm flipV="1">
            <a:off x="5546509" y="4621134"/>
            <a:ext cx="1210781" cy="4517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전세원\Desktop\데이터베이스 실습 ppt 제작용\update_myinf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83" y="5517290"/>
            <a:ext cx="785018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구부러진 연결선 65"/>
          <p:cNvCxnSpPr>
            <a:endCxn id="63" idx="0"/>
          </p:cNvCxnSpPr>
          <p:nvPr/>
        </p:nvCxnSpPr>
        <p:spPr>
          <a:xfrm>
            <a:off x="5546509" y="2891811"/>
            <a:ext cx="1210781" cy="51007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938079" y="508672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671020" y="472431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07808" y="258891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66916" y="382684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서버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611543" y="182775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내정보확인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085032" y="5093645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내정보</a:t>
            </a:r>
            <a:r>
              <a:rPr lang="ko-KR" altLang="en-US" dirty="0"/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236919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Summary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10521" y="2558529"/>
            <a:ext cx="1104204" cy="468064"/>
            <a:chOff x="-2965917" y="3724076"/>
            <a:chExt cx="2150178" cy="936129"/>
          </a:xfrm>
        </p:grpSpPr>
        <p:pic>
          <p:nvPicPr>
            <p:cNvPr id="4" name="Picture 2" descr="C:\Users\전세원\Desktop\데이터베이스 실습 ppt 제작용\html-docume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65917" y="3945964"/>
              <a:ext cx="495171" cy="39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-2788792" y="3724076"/>
              <a:ext cx="1575545" cy="936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2470745" y="4007474"/>
              <a:ext cx="16550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Home.html</a:t>
              </a:r>
              <a:endParaRPr lang="ko-KR" altLang="en-US" sz="10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97200" y="3437091"/>
            <a:ext cx="1771482" cy="936129"/>
            <a:chOff x="-2965917" y="3724076"/>
            <a:chExt cx="1771482" cy="936129"/>
          </a:xfrm>
        </p:grpSpPr>
        <p:pic>
          <p:nvPicPr>
            <p:cNvPr id="8" name="Picture 2" descr="C:\Users\전세원\Desktop\데이터베이스 실습 ppt 제작용\html-docume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65917" y="3945964"/>
              <a:ext cx="495171" cy="39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-2788792" y="3724076"/>
              <a:ext cx="1575545" cy="936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2470746" y="4007474"/>
              <a:ext cx="12763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Patient_</a:t>
              </a:r>
            </a:p>
            <a:p>
              <a:r>
                <a:rPr lang="en-US" altLang="ko-KR" dirty="0"/>
                <a:t>state.html</a:t>
              </a:r>
              <a:endParaRPr lang="ko-KR" altLang="en-US" dirty="0"/>
            </a:p>
          </p:txBody>
        </p:sp>
      </p:grpSp>
      <p:cxnSp>
        <p:nvCxnSpPr>
          <p:cNvPr id="12" name="구부러진 연결선 11"/>
          <p:cNvCxnSpPr>
            <a:stCxn id="5" idx="2"/>
            <a:endCxn id="8" idx="1"/>
          </p:cNvCxnSpPr>
          <p:nvPr/>
        </p:nvCxnSpPr>
        <p:spPr>
          <a:xfrm rot="16200000" flipH="1">
            <a:off x="736411" y="3196218"/>
            <a:ext cx="830414" cy="49116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348767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하이퍼링크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4009080" y="2591937"/>
            <a:ext cx="1813018" cy="936129"/>
            <a:chOff x="3330312" y="2204830"/>
            <a:chExt cx="1813018" cy="936129"/>
          </a:xfrm>
        </p:grpSpPr>
        <p:grpSp>
          <p:nvGrpSpPr>
            <p:cNvPr id="15" name="그룹 14"/>
            <p:cNvGrpSpPr/>
            <p:nvPr/>
          </p:nvGrpSpPr>
          <p:grpSpPr>
            <a:xfrm>
              <a:off x="3567785" y="2204830"/>
              <a:ext cx="1575545" cy="936129"/>
              <a:chOff x="160337" y="3256012"/>
              <a:chExt cx="1575545" cy="936129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60337" y="3256012"/>
                <a:ext cx="1575545" cy="936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8383" y="3539410"/>
                <a:ext cx="10615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getUser</a:t>
                </a:r>
                <a:endParaRPr lang="en-US" altLang="ko-KR" dirty="0"/>
              </a:p>
              <a:p>
                <a:r>
                  <a:rPr lang="en-US" altLang="ko-KR" dirty="0" err="1"/>
                  <a:t>Info.php</a:t>
                </a:r>
                <a:endParaRPr lang="ko-KR" altLang="en-US" dirty="0"/>
              </a:p>
            </p:txBody>
          </p:sp>
        </p:grpSp>
        <p:pic>
          <p:nvPicPr>
            <p:cNvPr id="16" name="Picture 5" descr="C:\Users\전세원\Desktop\데이터베이스 실습 ppt 제작용\ph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312" y="2355316"/>
              <a:ext cx="587176" cy="58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4009080" y="4192529"/>
            <a:ext cx="1813018" cy="936129"/>
            <a:chOff x="3330312" y="2204830"/>
            <a:chExt cx="1813018" cy="936129"/>
          </a:xfrm>
        </p:grpSpPr>
        <p:grpSp>
          <p:nvGrpSpPr>
            <p:cNvPr id="20" name="그룹 19"/>
            <p:cNvGrpSpPr/>
            <p:nvPr/>
          </p:nvGrpSpPr>
          <p:grpSpPr>
            <a:xfrm>
              <a:off x="3567785" y="2204830"/>
              <a:ext cx="1575545" cy="936129"/>
              <a:chOff x="160337" y="3256012"/>
              <a:chExt cx="1575545" cy="936129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60337" y="3256012"/>
                <a:ext cx="1575545" cy="936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8383" y="3539410"/>
                <a:ext cx="1148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Delete</a:t>
                </a:r>
              </a:p>
              <a:p>
                <a:r>
                  <a:rPr lang="en-US" altLang="ko-KR" dirty="0" err="1"/>
                  <a:t>User.php</a:t>
                </a:r>
                <a:endParaRPr lang="ko-KR" altLang="en-US" dirty="0"/>
              </a:p>
            </p:txBody>
          </p:sp>
        </p:grpSp>
        <p:pic>
          <p:nvPicPr>
            <p:cNvPr id="21" name="Picture 5" descr="C:\Users\전세원\Desktop\데이터베이스 실습 ppt 제작용\ph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312" y="2355316"/>
              <a:ext cx="587176" cy="58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구부러진 연결선 28"/>
          <p:cNvCxnSpPr>
            <a:endCxn id="16" idx="1"/>
          </p:cNvCxnSpPr>
          <p:nvPr/>
        </p:nvCxnSpPr>
        <p:spPr>
          <a:xfrm flipV="1">
            <a:off x="3149870" y="3036011"/>
            <a:ext cx="859210" cy="4010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endCxn id="21" idx="1"/>
          </p:cNvCxnSpPr>
          <p:nvPr/>
        </p:nvCxnSpPr>
        <p:spPr>
          <a:xfrm>
            <a:off x="3149870" y="4366820"/>
            <a:ext cx="859210" cy="26978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8682" y="445701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seq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03994" y="293264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seq</a:t>
            </a:r>
            <a:endParaRPr lang="ko-KR" altLang="en-US" dirty="0"/>
          </a:p>
        </p:txBody>
      </p:sp>
      <p:pic>
        <p:nvPicPr>
          <p:cNvPr id="4098" name="Picture 2" descr="C:\Users\전세원\Desktop\데이터베이스 실습 ppt 제작용\patient_data_g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54" y="1644744"/>
            <a:ext cx="6055303" cy="7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741767" y="1532676"/>
            <a:ext cx="1082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데이터를</a:t>
            </a:r>
            <a:endParaRPr lang="en-US" altLang="ko-KR" dirty="0"/>
          </a:p>
          <a:p>
            <a:r>
              <a:rPr lang="ko-KR" altLang="en-US" dirty="0"/>
              <a:t>가져와서</a:t>
            </a:r>
            <a:endParaRPr lang="en-US" altLang="ko-KR" dirty="0"/>
          </a:p>
          <a:p>
            <a:r>
              <a:rPr lang="ko-KR" altLang="en-US" dirty="0"/>
              <a:t>표시</a:t>
            </a:r>
          </a:p>
        </p:txBody>
      </p:sp>
      <p:pic>
        <p:nvPicPr>
          <p:cNvPr id="4099" name="Picture 3" descr="C:\Users\전세원\Desktop\데이터베이스 실습 ppt 제작용\DELETE_PAT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53" y="5356594"/>
            <a:ext cx="6055303" cy="44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205666" y="5422146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환자정보 삭제</a:t>
            </a:r>
          </a:p>
        </p:txBody>
      </p:sp>
      <p:pic>
        <p:nvPicPr>
          <p:cNvPr id="42" name="Picture 2" descr="C:\Users\전세원\Desktop\데이터베이스 실습 ppt 제작용\databa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649" y="3329599"/>
            <a:ext cx="1219252" cy="121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구부러진 연결선 42"/>
          <p:cNvCxnSpPr>
            <a:endCxn id="42" idx="2"/>
          </p:cNvCxnSpPr>
          <p:nvPr/>
        </p:nvCxnSpPr>
        <p:spPr>
          <a:xfrm flipV="1">
            <a:off x="5826494" y="4548851"/>
            <a:ext cx="1210781" cy="4517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endCxn id="42" idx="0"/>
          </p:cNvCxnSpPr>
          <p:nvPr/>
        </p:nvCxnSpPr>
        <p:spPr>
          <a:xfrm>
            <a:off x="5826494" y="2819528"/>
            <a:ext cx="1210781" cy="51007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70160" y="501444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387793" y="25166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46901" y="375455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0712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Summary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47475" y="2537419"/>
            <a:ext cx="1041392" cy="523220"/>
            <a:chOff x="-2965917" y="3608924"/>
            <a:chExt cx="2525991" cy="1166430"/>
          </a:xfrm>
        </p:grpSpPr>
        <p:pic>
          <p:nvPicPr>
            <p:cNvPr id="8" name="Picture 2" descr="C:\Users\전세원\Desktop\데이터베이스 실습 ppt 제작용\html-docume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65917" y="3945964"/>
              <a:ext cx="495171" cy="39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-2788792" y="3724076"/>
              <a:ext cx="1575545" cy="936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2365377" y="3608924"/>
              <a:ext cx="1925451" cy="116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Patient</a:t>
              </a:r>
              <a:r>
                <a:rPr lang="en-US" altLang="ko-KR" dirty="0"/>
                <a:t>_</a:t>
              </a:r>
            </a:p>
            <a:p>
              <a:r>
                <a:rPr lang="en-US" altLang="ko-KR" sz="1000" dirty="0"/>
                <a:t>state.html</a:t>
              </a:r>
              <a:endParaRPr lang="ko-KR" altLang="en-US" sz="1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170072" y="324286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하이퍼링크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4154540" y="3449350"/>
            <a:ext cx="1968085" cy="936129"/>
            <a:chOff x="3330312" y="2204830"/>
            <a:chExt cx="1968085" cy="936129"/>
          </a:xfrm>
        </p:grpSpPr>
        <p:grpSp>
          <p:nvGrpSpPr>
            <p:cNvPr id="15" name="그룹 14"/>
            <p:cNvGrpSpPr/>
            <p:nvPr/>
          </p:nvGrpSpPr>
          <p:grpSpPr>
            <a:xfrm>
              <a:off x="3567785" y="2204830"/>
              <a:ext cx="1730612" cy="936129"/>
              <a:chOff x="160337" y="3256012"/>
              <a:chExt cx="1730612" cy="936129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60337" y="3256012"/>
                <a:ext cx="1575545" cy="936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8383" y="3539410"/>
                <a:ext cx="1412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Patient.php</a:t>
                </a:r>
                <a:endParaRPr lang="ko-KR" altLang="en-US" dirty="0"/>
              </a:p>
            </p:txBody>
          </p:sp>
        </p:grpSp>
        <p:pic>
          <p:nvPicPr>
            <p:cNvPr id="16" name="Picture 5" descr="C:\Users\전세원\Desktop\데이터베이스 실습 ppt 제작용\php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312" y="2355316"/>
              <a:ext cx="587176" cy="58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그룹 23"/>
          <p:cNvGrpSpPr/>
          <p:nvPr/>
        </p:nvGrpSpPr>
        <p:grpSpPr>
          <a:xfrm>
            <a:off x="1753547" y="3449350"/>
            <a:ext cx="2080861" cy="936129"/>
            <a:chOff x="-2965917" y="3724076"/>
            <a:chExt cx="2080861" cy="936129"/>
          </a:xfrm>
        </p:grpSpPr>
        <p:pic>
          <p:nvPicPr>
            <p:cNvPr id="25" name="Picture 2" descr="C:\Users\전세원\Desktop\데이터베이스 실습 ppt 제작용\html-docum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65917" y="3945964"/>
              <a:ext cx="495171" cy="39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-2788792" y="3724076"/>
              <a:ext cx="1575545" cy="936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470746" y="4007474"/>
              <a:ext cx="1585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Patient_</a:t>
              </a:r>
            </a:p>
            <a:p>
              <a:r>
                <a:rPr lang="en-US" altLang="ko-KR" dirty="0"/>
                <a:t>register.html</a:t>
              </a:r>
              <a:endParaRPr lang="ko-KR" altLang="en-US" dirty="0"/>
            </a:p>
          </p:txBody>
        </p:sp>
      </p:grpSp>
      <p:cxnSp>
        <p:nvCxnSpPr>
          <p:cNvPr id="28" name="구부러진 연결선 27"/>
          <p:cNvCxnSpPr>
            <a:endCxn id="25" idx="1"/>
          </p:cNvCxnSpPr>
          <p:nvPr/>
        </p:nvCxnSpPr>
        <p:spPr>
          <a:xfrm rot="16200000" flipH="1">
            <a:off x="919271" y="3034989"/>
            <a:ext cx="860279" cy="80827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전세원\Desktop\데이터베이스 실습 ppt 제작용\insert_pat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5085230"/>
            <a:ext cx="9011481" cy="72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02676" y="4509150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환자 데이터 입력</a:t>
            </a:r>
          </a:p>
        </p:txBody>
      </p:sp>
      <p:cxnSp>
        <p:nvCxnSpPr>
          <p:cNvPr id="5126" name="구부러진 연결선 5125"/>
          <p:cNvCxnSpPr>
            <a:stCxn id="26" idx="2"/>
            <a:endCxn id="17" idx="2"/>
          </p:cNvCxnSpPr>
          <p:nvPr/>
        </p:nvCxnSpPr>
        <p:spPr>
          <a:xfrm rot="16200000" flipH="1">
            <a:off x="3949115" y="3154808"/>
            <a:ext cx="12700" cy="2461341"/>
          </a:xfrm>
          <a:prstGeom prst="curvedConnector3">
            <a:avLst>
              <a:gd name="adj1" fmla="val 50547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1" name="TextBox 5130"/>
          <p:cNvSpPr txBox="1"/>
          <p:nvPr/>
        </p:nvSpPr>
        <p:spPr>
          <a:xfrm>
            <a:off x="3210528" y="449640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모든환자정보</a:t>
            </a:r>
            <a:endParaRPr lang="ko-KR" altLang="en-US" dirty="0"/>
          </a:p>
        </p:txBody>
      </p:sp>
      <p:pic>
        <p:nvPicPr>
          <p:cNvPr id="44" name="Picture 2" descr="C:\Users\전세원\Desktop\데이터베이스 실습 ppt 제작용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276" y="3277152"/>
            <a:ext cx="1219252" cy="121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149252" y="277205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서버</a:t>
            </a:r>
          </a:p>
        </p:txBody>
      </p:sp>
      <p:cxnSp>
        <p:nvCxnSpPr>
          <p:cNvPr id="46" name="구부러진 연결선 45"/>
          <p:cNvCxnSpPr/>
          <p:nvPr/>
        </p:nvCxnSpPr>
        <p:spPr>
          <a:xfrm rot="16200000" flipH="1">
            <a:off x="6509694" y="3167510"/>
            <a:ext cx="12700" cy="2461341"/>
          </a:xfrm>
          <a:prstGeom prst="curvedConnector3">
            <a:avLst>
              <a:gd name="adj1" fmla="val 4561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5" name="TextBox 5134"/>
          <p:cNvSpPr txBox="1"/>
          <p:nvPr/>
        </p:nvSpPr>
        <p:spPr>
          <a:xfrm>
            <a:off x="5967558" y="45091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Database schema</a:t>
            </a:r>
          </a:p>
        </p:txBody>
      </p:sp>
      <p:pic>
        <p:nvPicPr>
          <p:cNvPr id="1026" name="Picture 2" descr="C:\Users\전세원\Desktop\데이터베이스 실습 ppt 제작용\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52" y="3284980"/>
            <a:ext cx="1219252" cy="121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전세원\Desktop\데이터베이스 실습 ppt 제작용\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30" y="3238037"/>
            <a:ext cx="1219252" cy="121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32198"/>
              </p:ext>
            </p:extLst>
          </p:nvPr>
        </p:nvGraphicFramePr>
        <p:xfrm>
          <a:off x="1835620" y="1844779"/>
          <a:ext cx="2304320" cy="4146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Seq</a:t>
                      </a:r>
                      <a:r>
                        <a:rPr lang="en-US" altLang="ko-KR" sz="1400" dirty="0"/>
                        <a:t>(key)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9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Depart-</a:t>
                      </a:r>
                      <a:r>
                        <a:rPr lang="en-US" altLang="ko-KR" sz="1400" dirty="0" err="1"/>
                        <a:t>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Job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Phone-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num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Room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9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28556"/>
              </p:ext>
            </p:extLst>
          </p:nvPr>
        </p:nvGraphicFramePr>
        <p:xfrm>
          <a:off x="6165131" y="1844779"/>
          <a:ext cx="2304320" cy="436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P_Seq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(key)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RRN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Phone-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num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Height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Press-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ure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 flipV="1">
            <a:off x="1336149" y="1844779"/>
            <a:ext cx="499471" cy="1656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336149" y="4365130"/>
            <a:ext cx="499471" cy="162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5724160" y="1844779"/>
            <a:ext cx="440971" cy="1548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724160" y="4365130"/>
            <a:ext cx="440971" cy="1848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7052" y="2618887"/>
            <a:ext cx="110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</a:t>
            </a:r>
          </a:p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99905" y="2638649"/>
            <a:ext cx="93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</a:t>
            </a:r>
          </a:p>
          <a:p>
            <a:r>
              <a:rPr lang="en-US" altLang="ko-KR" dirty="0"/>
              <a:t>patient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61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Database schema</a:t>
            </a:r>
          </a:p>
        </p:txBody>
      </p:sp>
      <p:pic>
        <p:nvPicPr>
          <p:cNvPr id="1026" name="Picture 2" descr="C:\Users\전세원\Desktop\데이터베이스 실습 ppt 제작용\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42" y="3284980"/>
            <a:ext cx="1219252" cy="121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82126"/>
              </p:ext>
            </p:extLst>
          </p:nvPr>
        </p:nvGraphicFramePr>
        <p:xfrm>
          <a:off x="3840041" y="2618887"/>
          <a:ext cx="2304320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Seq</a:t>
                      </a:r>
                      <a:r>
                        <a:rPr lang="en-US" altLang="ko-KR" sz="1400" dirty="0"/>
                        <a:t>(key)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ProNum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relation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Varchar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 flipV="1">
            <a:off x="3424439" y="2618887"/>
            <a:ext cx="415602" cy="882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424439" y="4365130"/>
            <a:ext cx="415602" cy="41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15342" y="2618887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</a:t>
            </a:r>
          </a:p>
          <a:p>
            <a:r>
              <a:rPr lang="en-US" altLang="ko-KR" dirty="0"/>
              <a:t>protector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80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189199" y="2917788"/>
            <a:ext cx="924339" cy="768626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59114" y="2930460"/>
            <a:ext cx="924339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환자</a:t>
            </a:r>
          </a:p>
        </p:txBody>
      </p:sp>
      <p:sp>
        <p:nvSpPr>
          <p:cNvPr id="20" name="타원 19"/>
          <p:cNvSpPr/>
          <p:nvPr/>
        </p:nvSpPr>
        <p:spPr>
          <a:xfrm>
            <a:off x="7440138" y="2911162"/>
            <a:ext cx="924339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dottedHeavy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4109572" y="2911162"/>
            <a:ext cx="913091" cy="768626"/>
          </a:xfrm>
          <a:prstGeom prst="diamond">
            <a:avLst/>
          </a:prstGeom>
          <a:solidFill>
            <a:schemeClr val="bg1"/>
          </a:solidFill>
          <a:ln w="63500" cap="flat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보호</a:t>
            </a:r>
          </a:p>
        </p:txBody>
      </p:sp>
      <p:sp>
        <p:nvSpPr>
          <p:cNvPr id="25" name="타원 24"/>
          <p:cNvSpPr/>
          <p:nvPr/>
        </p:nvSpPr>
        <p:spPr>
          <a:xfrm>
            <a:off x="2425877" y="4176678"/>
            <a:ext cx="790812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신체정보</a:t>
            </a:r>
          </a:p>
        </p:txBody>
      </p:sp>
      <p:sp>
        <p:nvSpPr>
          <p:cNvPr id="32" name="타원 31"/>
          <p:cNvSpPr/>
          <p:nvPr/>
        </p:nvSpPr>
        <p:spPr>
          <a:xfrm>
            <a:off x="6189199" y="3986455"/>
            <a:ext cx="924339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33" name="타원 32"/>
          <p:cNvSpPr/>
          <p:nvPr/>
        </p:nvSpPr>
        <p:spPr>
          <a:xfrm>
            <a:off x="7440138" y="3997675"/>
            <a:ext cx="924339" cy="764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연락처</a:t>
            </a:r>
          </a:p>
        </p:txBody>
      </p:sp>
      <p:cxnSp>
        <p:nvCxnSpPr>
          <p:cNvPr id="35" name="직선 연결선 34"/>
          <p:cNvCxnSpPr>
            <a:stCxn id="8" idx="2"/>
            <a:endCxn id="32" idx="0"/>
          </p:cNvCxnSpPr>
          <p:nvPr/>
        </p:nvCxnSpPr>
        <p:spPr>
          <a:xfrm>
            <a:off x="6651368" y="3686415"/>
            <a:ext cx="0" cy="300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20" idx="2"/>
          </p:cNvCxnSpPr>
          <p:nvPr/>
        </p:nvCxnSpPr>
        <p:spPr>
          <a:xfrm flipV="1">
            <a:off x="7113538" y="3298789"/>
            <a:ext cx="326600" cy="3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33" idx="1"/>
          </p:cNvCxnSpPr>
          <p:nvPr/>
        </p:nvCxnSpPr>
        <p:spPr>
          <a:xfrm>
            <a:off x="7113538" y="3686415"/>
            <a:ext cx="461966" cy="42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2931841" y="5310327"/>
            <a:ext cx="790812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혈압</a:t>
            </a:r>
          </a:p>
        </p:txBody>
      </p:sp>
      <p:sp>
        <p:nvSpPr>
          <p:cNvPr id="49" name="타원 48"/>
          <p:cNvSpPr/>
          <p:nvPr/>
        </p:nvSpPr>
        <p:spPr>
          <a:xfrm>
            <a:off x="1944586" y="5375081"/>
            <a:ext cx="790812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몸무게</a:t>
            </a:r>
          </a:p>
        </p:txBody>
      </p:sp>
      <p:sp>
        <p:nvSpPr>
          <p:cNvPr id="50" name="타원 49"/>
          <p:cNvSpPr/>
          <p:nvPr/>
        </p:nvSpPr>
        <p:spPr>
          <a:xfrm>
            <a:off x="1051495" y="5310327"/>
            <a:ext cx="790812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신장</a:t>
            </a:r>
          </a:p>
        </p:txBody>
      </p:sp>
      <p:sp>
        <p:nvSpPr>
          <p:cNvPr id="52" name="타원 51"/>
          <p:cNvSpPr/>
          <p:nvPr/>
        </p:nvSpPr>
        <p:spPr>
          <a:xfrm>
            <a:off x="3833212" y="5310327"/>
            <a:ext cx="790812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성별</a:t>
            </a:r>
          </a:p>
        </p:txBody>
      </p:sp>
      <p:cxnSp>
        <p:nvCxnSpPr>
          <p:cNvPr id="56" name="직선 연결선 55"/>
          <p:cNvCxnSpPr>
            <a:stCxn id="25" idx="5"/>
            <a:endCxn id="48" idx="0"/>
          </p:cNvCxnSpPr>
          <p:nvPr/>
        </p:nvCxnSpPr>
        <p:spPr>
          <a:xfrm>
            <a:off x="3100878" y="4788498"/>
            <a:ext cx="226370" cy="521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5" idx="3"/>
            <a:endCxn id="49" idx="0"/>
          </p:cNvCxnSpPr>
          <p:nvPr/>
        </p:nvCxnSpPr>
        <p:spPr>
          <a:xfrm flipH="1">
            <a:off x="2339991" y="4788498"/>
            <a:ext cx="201698" cy="586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5" idx="6"/>
            <a:endCxn id="52" idx="0"/>
          </p:cNvCxnSpPr>
          <p:nvPr/>
        </p:nvCxnSpPr>
        <p:spPr>
          <a:xfrm>
            <a:off x="3216689" y="4535074"/>
            <a:ext cx="1011929" cy="775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5" idx="2"/>
            <a:endCxn id="50" idx="7"/>
          </p:cNvCxnSpPr>
          <p:nvPr/>
        </p:nvCxnSpPr>
        <p:spPr>
          <a:xfrm flipH="1">
            <a:off x="1726496" y="4535074"/>
            <a:ext cx="699382" cy="88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1010070" y="3785237"/>
            <a:ext cx="790812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>
                <a:solidFill>
                  <a:schemeClr val="tx1"/>
                </a:solidFill>
              </a:rPr>
              <a:t>환자번호</a:t>
            </a:r>
          </a:p>
        </p:txBody>
      </p:sp>
      <p:sp>
        <p:nvSpPr>
          <p:cNvPr id="73" name="타원 72"/>
          <p:cNvSpPr/>
          <p:nvPr/>
        </p:nvSpPr>
        <p:spPr>
          <a:xfrm>
            <a:off x="1003469" y="1744159"/>
            <a:ext cx="790812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74" name="타원 73"/>
          <p:cNvSpPr/>
          <p:nvPr/>
        </p:nvSpPr>
        <p:spPr>
          <a:xfrm>
            <a:off x="3829163" y="1741232"/>
            <a:ext cx="790812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75" name="타원 74"/>
          <p:cNvSpPr/>
          <p:nvPr/>
        </p:nvSpPr>
        <p:spPr>
          <a:xfrm>
            <a:off x="1944586" y="1741232"/>
            <a:ext cx="790812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76" name="타원 75"/>
          <p:cNvSpPr/>
          <p:nvPr/>
        </p:nvSpPr>
        <p:spPr>
          <a:xfrm>
            <a:off x="2888047" y="1728560"/>
            <a:ext cx="790812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주민번호</a:t>
            </a:r>
          </a:p>
        </p:txBody>
      </p:sp>
      <p:cxnSp>
        <p:nvCxnSpPr>
          <p:cNvPr id="80" name="직선 연결선 79"/>
          <p:cNvCxnSpPr>
            <a:stCxn id="10" idx="3"/>
            <a:endCxn id="2" idx="1"/>
          </p:cNvCxnSpPr>
          <p:nvPr/>
        </p:nvCxnSpPr>
        <p:spPr>
          <a:xfrm flipV="1">
            <a:off x="3283453" y="3295475"/>
            <a:ext cx="826120" cy="19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2" idx="3"/>
            <a:endCxn id="8" idx="1"/>
          </p:cNvCxnSpPr>
          <p:nvPr/>
        </p:nvCxnSpPr>
        <p:spPr>
          <a:xfrm>
            <a:off x="5022663" y="3295475"/>
            <a:ext cx="1166536" cy="6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5" idx="4"/>
          </p:cNvCxnSpPr>
          <p:nvPr/>
        </p:nvCxnSpPr>
        <p:spPr>
          <a:xfrm>
            <a:off x="2339992" y="2458025"/>
            <a:ext cx="319993" cy="472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76" idx="4"/>
          </p:cNvCxnSpPr>
          <p:nvPr/>
        </p:nvCxnSpPr>
        <p:spPr>
          <a:xfrm flipH="1">
            <a:off x="3037506" y="2445352"/>
            <a:ext cx="245947" cy="472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4" idx="3"/>
          </p:cNvCxnSpPr>
          <p:nvPr/>
        </p:nvCxnSpPr>
        <p:spPr>
          <a:xfrm flipH="1">
            <a:off x="3281108" y="2353052"/>
            <a:ext cx="663867" cy="564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73" idx="5"/>
          </p:cNvCxnSpPr>
          <p:nvPr/>
        </p:nvCxnSpPr>
        <p:spPr>
          <a:xfrm>
            <a:off x="1678469" y="2355979"/>
            <a:ext cx="697515" cy="57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endCxn id="72" idx="6"/>
          </p:cNvCxnSpPr>
          <p:nvPr/>
        </p:nvCxnSpPr>
        <p:spPr>
          <a:xfrm flipH="1">
            <a:off x="1800882" y="3699087"/>
            <a:ext cx="575102" cy="444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" idx="2"/>
            <a:endCxn id="25" idx="0"/>
          </p:cNvCxnSpPr>
          <p:nvPr/>
        </p:nvCxnSpPr>
        <p:spPr>
          <a:xfrm>
            <a:off x="2821283" y="3699087"/>
            <a:ext cx="0" cy="477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26096" y="566058"/>
            <a:ext cx="4463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Patient ER Diagram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4575736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245</Words>
  <Application>Microsoft Office PowerPoint</Application>
  <PresentationFormat>화면 슬라이드 쇼(4:3)</PresentationFormat>
  <Paragraphs>169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함초롬돋움</vt:lpstr>
      <vt:lpstr>Arial</vt:lpstr>
      <vt:lpstr>한컴오피스</vt:lpstr>
      <vt:lpstr>Final term Presentation</vt:lpstr>
      <vt:lpstr>Contents</vt:lpstr>
      <vt:lpstr>Summary</vt:lpstr>
      <vt:lpstr>Summary</vt:lpstr>
      <vt:lpstr>Summary</vt:lpstr>
      <vt:lpstr>Summary</vt:lpstr>
      <vt:lpstr>Database schema</vt:lpstr>
      <vt:lpstr>Database schema</vt:lpstr>
      <vt:lpstr>PowerPoint 프레젠테이션</vt:lpstr>
      <vt:lpstr>PowerPoint 프레젠테이션</vt:lpstr>
      <vt:lpstr>PowerPoint 프레젠테이션</vt:lpstr>
      <vt:lpstr>Application &amp;Development Tools</vt:lpstr>
      <vt:lpstr>Q &amp; A</vt:lpstr>
      <vt:lpstr>감사합니다 이상으로 발표를 마치겠습니다.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 Term-Project  Mid term Presentation</dc:title>
  <dc:creator>HanSu</dc:creator>
  <cp:lastModifiedBy>Hansu Kim</cp:lastModifiedBy>
  <cp:revision>49</cp:revision>
  <dcterms:created xsi:type="dcterms:W3CDTF">2016-04-23T03:11:15Z</dcterms:created>
  <dcterms:modified xsi:type="dcterms:W3CDTF">2016-12-12T02:12:02Z</dcterms:modified>
</cp:coreProperties>
</file>