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52905-122C-4C88-82FC-ED9332718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02AB22-0712-4D96-B80D-4551D0F53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D15B1-7C9F-4EB3-9BBD-0E6D903F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882A-8C4D-4805-9BC3-49B6A3ABF028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992E1-5D48-4210-B33D-F79ADE0DA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06BA9-A592-4BAE-A1EA-54F6598E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3183-69A8-4BAB-804C-12FADE934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9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EF5F4-7D9D-4177-8B78-F4B6BB13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38547A-5298-487A-AC80-25E3B90D2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DDF9C9-1066-4C3E-869D-259E16AB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882A-8C4D-4805-9BC3-49B6A3ABF028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060490-5AAB-4C2A-8554-E49F776D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EA4523-F605-4B8B-AADD-DF31F047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3183-69A8-4BAB-804C-12FADE934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1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97E2F0-AA0C-4AEE-A140-CF2E5C231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1239C3-4AA5-4407-8A35-FAD2E4677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A08EA-F28B-4F4B-BFBA-4FC90ED2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882A-8C4D-4805-9BC3-49B6A3ABF028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477E7-3228-4CB4-84A5-173F14FB4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B302F-1C62-4CEE-8175-69E600B7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3183-69A8-4BAB-804C-12FADE934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7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301FA-0AAE-42DE-A682-CA72AE88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E05BE4-DCDB-4D49-A60B-AF27C758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F8ECC-66D2-429B-998F-5A4B8A7D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882A-8C4D-4805-9BC3-49B6A3ABF028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C54C42-D8B6-4471-B00E-F6CA87E4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AFD99-C8FC-449C-ADD1-393B8995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3183-69A8-4BAB-804C-12FADE934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7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110EA-53B0-4D9A-9C99-BD426253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8FB9B-5AAB-45AE-BF0E-B413D10A3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593C6D-D7AE-44A8-8F1F-1E5A37CD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882A-8C4D-4805-9BC3-49B6A3ABF028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34976-F772-481E-9E0A-48F936FF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824BE-FE9E-4A57-BCD1-C6B01040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3183-69A8-4BAB-804C-12FADE934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04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E03A3-E019-4ADB-9574-D704AF04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D0F6E3-3F2B-40B0-B128-DA1E48CA3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9ED7B7-56D5-48E9-9E08-70B174CC1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30EE72-FC0B-4CCE-98D4-1CD499EF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882A-8C4D-4805-9BC3-49B6A3ABF028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01345A-EE7D-482F-931B-16C1893D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53F734-ED7E-4906-83C0-C3F334B5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3183-69A8-4BAB-804C-12FADE934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35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01BB8-D734-4B8D-A0CA-9AFD5C2A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D72041-1CA0-4CB6-8734-5B76E52E9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D646B5-C5C8-4194-9666-6ACCD3DE0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8DD635-FC7A-41A7-8669-45B8C5F82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05B78D-4E9B-46F6-84BA-D60F43F73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B0FCB5-0C6F-44E4-AF41-EB735D1D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882A-8C4D-4805-9BC3-49B6A3ABF028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5F116E-360A-4515-A5DF-88F78D09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FB223F-0F15-442B-AF83-5BAA0B1E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3183-69A8-4BAB-804C-12FADE934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39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4622A-4701-4976-B0BD-AD9D8492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973087-01C4-46BF-86F5-E281954C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882A-8C4D-4805-9BC3-49B6A3ABF028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AE3947-7BF4-4837-B9D7-210D0530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38708B-E492-45B0-BAC9-300ACBA6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3183-69A8-4BAB-804C-12FADE934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3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92B430-5C92-4839-8C1E-6CC45CFB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882A-8C4D-4805-9BC3-49B6A3ABF028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76459D-6B21-4F8F-8E0D-29FFD971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68978F-35EA-4B2B-8CA6-B4C04350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3183-69A8-4BAB-804C-12FADE934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02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0F616-86AC-4BE8-9E0D-A37CAA06B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80FF8-45BC-419C-B697-EEC15067A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82E684-A4DB-4FD5-BA92-241321A8B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CBD742-8D10-4635-94B3-51E15E2B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882A-8C4D-4805-9BC3-49B6A3ABF028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D97AB3-BE5A-4A0C-8665-966F0992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8EF01A-A0AF-4C11-991C-1D7B6576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3183-69A8-4BAB-804C-12FADE934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75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C7155-304B-468C-8839-DC390A9C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C5B301-3D57-4A40-A1D1-BCE7F6E0F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25E61E-7477-4F3C-8496-B894C3BFE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B5B8CB-C6CE-4865-B16C-3AEE64B3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882A-8C4D-4805-9BC3-49B6A3ABF028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12EFB6-C856-44DD-9766-9F9A5DAC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3188BC-8E92-477F-9B36-5BB7510A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3183-69A8-4BAB-804C-12FADE934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40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F3C3D4-4789-4EF7-B4EC-F54DEBB6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2BA08-F0EA-4A90-BDA7-BA4E621F6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9F689-61DB-443A-817F-5AD71819D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A882A-8C4D-4805-9BC3-49B6A3ABF028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6E45D-3387-48A7-9776-024589DA7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D5AB9E-701B-4263-84FB-DFCA91420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03183-69A8-4BAB-804C-12FADE934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72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AE22A74-34E8-4139-A5C6-05B6474E0A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모바일 컴퓨팅과 응용</a:t>
            </a:r>
            <a:br>
              <a:rPr lang="en-US" altLang="ko-KR"/>
            </a:br>
            <a:r>
              <a:rPr lang="ko-KR" altLang="en-US"/>
              <a:t>개인 프로젝트 계획 발표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BE3D867-9D36-4ED6-B5ED-8F0EDFABE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7172" y="4495497"/>
            <a:ext cx="2936318" cy="1655762"/>
          </a:xfrm>
        </p:spPr>
        <p:txBody>
          <a:bodyPr/>
          <a:lstStyle/>
          <a:p>
            <a:r>
              <a:rPr lang="en-US" altLang="ko-KR" dirty="0"/>
              <a:t>20161650</a:t>
            </a:r>
          </a:p>
          <a:p>
            <a:r>
              <a:rPr lang="ko-KR" altLang="en-US" dirty="0"/>
              <a:t>이인석</a:t>
            </a:r>
            <a:endParaRPr lang="en-US" altLang="ko-KR" dirty="0"/>
          </a:p>
          <a:p>
            <a:r>
              <a:rPr lang="ko-KR" altLang="en-US" dirty="0"/>
              <a:t>컴퓨터공학과</a:t>
            </a:r>
          </a:p>
        </p:txBody>
      </p:sp>
    </p:spTree>
    <p:extLst>
      <p:ext uri="{BB962C8B-B14F-4D97-AF65-F5344CB8AC3E}">
        <p14:creationId xmlns:p14="http://schemas.microsoft.com/office/powerpoint/2010/main" val="110958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A65F25-D220-40E1-81DD-B8A879EEE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중요도 표시 </a:t>
            </a:r>
            <a:br>
              <a:rPr lang="en-US" altLang="ko-KR" dirty="0">
                <a:solidFill>
                  <a:schemeClr val="accent1"/>
                </a:solidFill>
              </a:rPr>
            </a:br>
            <a:r>
              <a:rPr lang="ko-KR" altLang="en-US" dirty="0">
                <a:solidFill>
                  <a:schemeClr val="accent1"/>
                </a:solidFill>
              </a:rPr>
              <a:t>메모장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614461-6E6C-4ADB-A466-7CE85E6F4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6"/>
            <a:ext cx="6377769" cy="55740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기존의 메모장에서 </a:t>
            </a:r>
            <a:r>
              <a:rPr lang="ko-KR" altLang="en-US" sz="2400" dirty="0" err="1"/>
              <a:t>레이팅</a:t>
            </a:r>
            <a:r>
              <a:rPr lang="ko-KR" altLang="en-US" sz="2400" dirty="0"/>
              <a:t> 바를 이용해 중요도를 선택하고 그 중요도를 이용해 메모를 표시 및 정렬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핵심기능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1.</a:t>
            </a:r>
            <a:r>
              <a:rPr lang="ko-KR" altLang="en-US" sz="2400" dirty="0"/>
              <a:t>메모 생성 및 중요도 선택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</a:t>
            </a:r>
            <a:r>
              <a:rPr lang="ko-KR" altLang="en-US" sz="2400" dirty="0"/>
              <a:t>삭제 및 내용 수정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3.</a:t>
            </a:r>
            <a:r>
              <a:rPr lang="ko-KR" altLang="en-US" sz="2400" dirty="0"/>
              <a:t>선택한 중요도에 해당하는 메모를 보여주거나 중요도가 높거나 낮은 순으로 정렬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089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1779FBB-007F-40AA-8038-D173EF61658E}"/>
              </a:ext>
            </a:extLst>
          </p:cNvPr>
          <p:cNvSpPr/>
          <p:nvPr/>
        </p:nvSpPr>
        <p:spPr>
          <a:xfrm>
            <a:off x="2360375" y="1175197"/>
            <a:ext cx="2633730" cy="4507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C29C0BB-032D-4024-BFEE-2799BD644D46}"/>
              </a:ext>
            </a:extLst>
          </p:cNvPr>
          <p:cNvSpPr/>
          <p:nvPr/>
        </p:nvSpPr>
        <p:spPr>
          <a:xfrm>
            <a:off x="2489164" y="1374819"/>
            <a:ext cx="2356834" cy="40826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23E70F5-7019-4BCD-866C-4E2C765929F7}"/>
              </a:ext>
            </a:extLst>
          </p:cNvPr>
          <p:cNvSpPr/>
          <p:nvPr/>
        </p:nvSpPr>
        <p:spPr>
          <a:xfrm>
            <a:off x="2757474" y="1870656"/>
            <a:ext cx="1669961" cy="669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EFCD98A-D8C0-4018-8250-A24E7677CA97}"/>
              </a:ext>
            </a:extLst>
          </p:cNvPr>
          <p:cNvSpPr/>
          <p:nvPr/>
        </p:nvSpPr>
        <p:spPr>
          <a:xfrm>
            <a:off x="2757473" y="2746419"/>
            <a:ext cx="1669961" cy="669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29DB103-0B78-4027-B0FF-967BD7F082FB}"/>
              </a:ext>
            </a:extLst>
          </p:cNvPr>
          <p:cNvSpPr/>
          <p:nvPr/>
        </p:nvSpPr>
        <p:spPr>
          <a:xfrm>
            <a:off x="2757472" y="3664039"/>
            <a:ext cx="1669961" cy="669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325E17-4B1F-480D-81E8-68A47492FCA0}"/>
              </a:ext>
            </a:extLst>
          </p:cNvPr>
          <p:cNvGrpSpPr/>
          <p:nvPr/>
        </p:nvGrpSpPr>
        <p:grpSpPr>
          <a:xfrm>
            <a:off x="4614177" y="1526469"/>
            <a:ext cx="45720" cy="188889"/>
            <a:chOff x="9247030" y="1265672"/>
            <a:chExt cx="45720" cy="18888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A5BD129-72AE-42A8-B4FF-3EA9CB36FA97}"/>
                </a:ext>
              </a:extLst>
            </p:cNvPr>
            <p:cNvSpPr/>
            <p:nvPr/>
          </p:nvSpPr>
          <p:spPr>
            <a:xfrm>
              <a:off x="9247030" y="126567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88C6785-D563-4EF3-8E02-7EFCB154AF2B}"/>
                </a:ext>
              </a:extLst>
            </p:cNvPr>
            <p:cNvSpPr/>
            <p:nvPr/>
          </p:nvSpPr>
          <p:spPr>
            <a:xfrm>
              <a:off x="9247031" y="13372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CD6CA73-A468-4ADA-80AD-A55DF976B497}"/>
                </a:ext>
              </a:extLst>
            </p:cNvPr>
            <p:cNvSpPr/>
            <p:nvPr/>
          </p:nvSpPr>
          <p:spPr>
            <a:xfrm>
              <a:off x="9247030" y="140884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67D2A95-F7CD-4219-BA15-8BC8D5152899}"/>
              </a:ext>
            </a:extLst>
          </p:cNvPr>
          <p:cNvGrpSpPr/>
          <p:nvPr/>
        </p:nvGrpSpPr>
        <p:grpSpPr>
          <a:xfrm>
            <a:off x="2792138" y="1526469"/>
            <a:ext cx="1307206" cy="208207"/>
            <a:chOff x="1519707" y="963769"/>
            <a:chExt cx="1307206" cy="20820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4A366A5-474E-41E0-8BEC-33A865736DD5}"/>
                </a:ext>
              </a:extLst>
            </p:cNvPr>
            <p:cNvSpPr/>
            <p:nvPr/>
          </p:nvSpPr>
          <p:spPr>
            <a:xfrm>
              <a:off x="1519707" y="963769"/>
              <a:ext cx="1307206" cy="208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5개 14">
              <a:extLst>
                <a:ext uri="{FF2B5EF4-FFF2-40B4-BE49-F238E27FC236}">
                  <a16:creationId xmlns:a16="http://schemas.microsoft.com/office/drawing/2014/main" id="{F2D81E41-CC13-4C6C-A630-91A39BFC0ADE}"/>
                </a:ext>
              </a:extLst>
            </p:cNvPr>
            <p:cNvSpPr/>
            <p:nvPr/>
          </p:nvSpPr>
          <p:spPr>
            <a:xfrm>
              <a:off x="1654935" y="986629"/>
              <a:ext cx="135228" cy="135228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별: 꼭짓점 5개 15">
              <a:extLst>
                <a:ext uri="{FF2B5EF4-FFF2-40B4-BE49-F238E27FC236}">
                  <a16:creationId xmlns:a16="http://schemas.microsoft.com/office/drawing/2014/main" id="{0F919313-C227-41B6-B16C-0F15EB1A4214}"/>
                </a:ext>
              </a:extLst>
            </p:cNvPr>
            <p:cNvSpPr/>
            <p:nvPr/>
          </p:nvSpPr>
          <p:spPr>
            <a:xfrm>
              <a:off x="1857777" y="986629"/>
              <a:ext cx="135228" cy="135228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별: 꼭짓점 5개 16">
              <a:extLst>
                <a:ext uri="{FF2B5EF4-FFF2-40B4-BE49-F238E27FC236}">
                  <a16:creationId xmlns:a16="http://schemas.microsoft.com/office/drawing/2014/main" id="{4C4896EA-069A-48F9-9896-B9975D18188E}"/>
                </a:ext>
              </a:extLst>
            </p:cNvPr>
            <p:cNvSpPr/>
            <p:nvPr/>
          </p:nvSpPr>
          <p:spPr>
            <a:xfrm>
              <a:off x="2060619" y="986629"/>
              <a:ext cx="135228" cy="135228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별: 꼭짓점 5개 17">
              <a:extLst>
                <a:ext uri="{FF2B5EF4-FFF2-40B4-BE49-F238E27FC236}">
                  <a16:creationId xmlns:a16="http://schemas.microsoft.com/office/drawing/2014/main" id="{D4BDFF5A-DAA2-451B-8210-748C03C5CC34}"/>
                </a:ext>
              </a:extLst>
            </p:cNvPr>
            <p:cNvSpPr/>
            <p:nvPr/>
          </p:nvSpPr>
          <p:spPr>
            <a:xfrm>
              <a:off x="2273121" y="986629"/>
              <a:ext cx="135228" cy="135228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별: 꼭짓점 5개 18">
              <a:extLst>
                <a:ext uri="{FF2B5EF4-FFF2-40B4-BE49-F238E27FC236}">
                  <a16:creationId xmlns:a16="http://schemas.microsoft.com/office/drawing/2014/main" id="{070F66BF-E44B-4F5B-AEB7-07D7AAF5924C}"/>
                </a:ext>
              </a:extLst>
            </p:cNvPr>
            <p:cNvSpPr/>
            <p:nvPr/>
          </p:nvSpPr>
          <p:spPr>
            <a:xfrm>
              <a:off x="2511380" y="986629"/>
              <a:ext cx="135228" cy="135228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C3AEC09F-37A3-4867-92DE-585C4DD13DE2}"/>
              </a:ext>
            </a:extLst>
          </p:cNvPr>
          <p:cNvSpPr/>
          <p:nvPr/>
        </p:nvSpPr>
        <p:spPr>
          <a:xfrm>
            <a:off x="4366579" y="4890751"/>
            <a:ext cx="270457" cy="25757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더하기 기호 22">
            <a:extLst>
              <a:ext uri="{FF2B5EF4-FFF2-40B4-BE49-F238E27FC236}">
                <a16:creationId xmlns:a16="http://schemas.microsoft.com/office/drawing/2014/main" id="{C2121E40-3BE3-4D8F-A3C1-EA78AC7FE53A}"/>
              </a:ext>
            </a:extLst>
          </p:cNvPr>
          <p:cNvSpPr/>
          <p:nvPr/>
        </p:nvSpPr>
        <p:spPr>
          <a:xfrm>
            <a:off x="4421314" y="4935826"/>
            <a:ext cx="160986" cy="167426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BA01E9F-197D-49B2-B763-7A560A3F8408}"/>
              </a:ext>
            </a:extLst>
          </p:cNvPr>
          <p:cNvCxnSpPr/>
          <p:nvPr/>
        </p:nvCxnSpPr>
        <p:spPr>
          <a:xfrm>
            <a:off x="4659896" y="1598054"/>
            <a:ext cx="1010350" cy="18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8E0D83-B296-40D5-B112-F0C94C0444E6}"/>
              </a:ext>
            </a:extLst>
          </p:cNvPr>
          <p:cNvSpPr/>
          <p:nvPr/>
        </p:nvSpPr>
        <p:spPr>
          <a:xfrm>
            <a:off x="5728201" y="1526469"/>
            <a:ext cx="1010350" cy="128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A1A5AB1-CF86-415C-BC4E-7707293BED32}"/>
              </a:ext>
            </a:extLst>
          </p:cNvPr>
          <p:cNvSpPr/>
          <p:nvPr/>
        </p:nvSpPr>
        <p:spPr>
          <a:xfrm>
            <a:off x="5811913" y="1643773"/>
            <a:ext cx="96592" cy="90903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FDEF8AD-1F4C-4778-983C-9821C0D0595C}"/>
              </a:ext>
            </a:extLst>
          </p:cNvPr>
          <p:cNvSpPr/>
          <p:nvPr/>
        </p:nvSpPr>
        <p:spPr>
          <a:xfrm>
            <a:off x="5811913" y="1851980"/>
            <a:ext cx="96592" cy="909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09FC67A-846E-4C71-9BFD-5DDE123359D5}"/>
              </a:ext>
            </a:extLst>
          </p:cNvPr>
          <p:cNvSpPr/>
          <p:nvPr/>
        </p:nvSpPr>
        <p:spPr>
          <a:xfrm>
            <a:off x="2750289" y="2093462"/>
            <a:ext cx="336017" cy="3284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A873F37-3E4F-4774-8C4D-4D8BBA2A404F}"/>
              </a:ext>
            </a:extLst>
          </p:cNvPr>
          <p:cNvSpPr/>
          <p:nvPr/>
        </p:nvSpPr>
        <p:spPr>
          <a:xfrm>
            <a:off x="2821122" y="2161075"/>
            <a:ext cx="194349" cy="193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래픽 31" descr="오른쪽을 가리키는 검지 ">
            <a:extLst>
              <a:ext uri="{FF2B5EF4-FFF2-40B4-BE49-F238E27FC236}">
                <a16:creationId xmlns:a16="http://schemas.microsoft.com/office/drawing/2014/main" id="{268A6821-6EED-4914-97EF-9EE9F84E7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139644">
            <a:off x="2593096" y="2207071"/>
            <a:ext cx="547354" cy="547354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D736E58-9ECC-4EA7-AD44-8FB88A407AB2}"/>
              </a:ext>
            </a:extLst>
          </p:cNvPr>
          <p:cNvCxnSpPr/>
          <p:nvPr/>
        </p:nvCxnSpPr>
        <p:spPr>
          <a:xfrm flipH="1">
            <a:off x="1465294" y="2540357"/>
            <a:ext cx="12849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909DF78-46E4-4850-9D6F-2C770F0464DA}"/>
              </a:ext>
            </a:extLst>
          </p:cNvPr>
          <p:cNvSpPr/>
          <p:nvPr/>
        </p:nvSpPr>
        <p:spPr>
          <a:xfrm>
            <a:off x="653925" y="2103138"/>
            <a:ext cx="811368" cy="849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F82133-CF2E-4B89-A7D8-1A9523E35A5E}"/>
              </a:ext>
            </a:extLst>
          </p:cNvPr>
          <p:cNvSpPr txBox="1"/>
          <p:nvPr/>
        </p:nvSpPr>
        <p:spPr>
          <a:xfrm>
            <a:off x="731198" y="2244144"/>
            <a:ext cx="66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022A958-EDA5-4F8B-8EE3-C932ED43D16C}"/>
              </a:ext>
            </a:extLst>
          </p:cNvPr>
          <p:cNvCxnSpPr>
            <a:stCxn id="22" idx="6"/>
          </p:cNvCxnSpPr>
          <p:nvPr/>
        </p:nvCxnSpPr>
        <p:spPr>
          <a:xfrm flipV="1">
            <a:off x="4637036" y="5016321"/>
            <a:ext cx="2691043" cy="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AB5241-CB40-45C0-AB98-14F97C77F551}"/>
              </a:ext>
            </a:extLst>
          </p:cNvPr>
          <p:cNvSpPr/>
          <p:nvPr/>
        </p:nvSpPr>
        <p:spPr>
          <a:xfrm>
            <a:off x="7367679" y="1175197"/>
            <a:ext cx="2633730" cy="4507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BA68DCA-2F16-4F69-A20F-2889EF1F546A}"/>
              </a:ext>
            </a:extLst>
          </p:cNvPr>
          <p:cNvSpPr/>
          <p:nvPr/>
        </p:nvSpPr>
        <p:spPr>
          <a:xfrm>
            <a:off x="7496468" y="1374819"/>
            <a:ext cx="2356834" cy="40826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922440-8708-4A9B-BDEE-895330309755}"/>
              </a:ext>
            </a:extLst>
          </p:cNvPr>
          <p:cNvSpPr txBox="1"/>
          <p:nvPr/>
        </p:nvSpPr>
        <p:spPr>
          <a:xfrm>
            <a:off x="3215095" y="2043544"/>
            <a:ext cx="80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A64537-A787-4766-8D38-F8A13963C9F7}"/>
              </a:ext>
            </a:extLst>
          </p:cNvPr>
          <p:cNvSpPr txBox="1"/>
          <p:nvPr/>
        </p:nvSpPr>
        <p:spPr>
          <a:xfrm>
            <a:off x="3223348" y="2879754"/>
            <a:ext cx="80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7DD0C0-D0C3-407F-88B6-05F03A28B3D3}"/>
              </a:ext>
            </a:extLst>
          </p:cNvPr>
          <p:cNvSpPr txBox="1"/>
          <p:nvPr/>
        </p:nvSpPr>
        <p:spPr>
          <a:xfrm>
            <a:off x="3223348" y="3781392"/>
            <a:ext cx="80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4CECFA-0248-4AB4-9596-E63DD709871F}"/>
              </a:ext>
            </a:extLst>
          </p:cNvPr>
          <p:cNvSpPr txBox="1"/>
          <p:nvPr/>
        </p:nvSpPr>
        <p:spPr>
          <a:xfrm>
            <a:off x="728300" y="2533389"/>
            <a:ext cx="66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4C4658A-1AA4-4248-8C70-C3512BC0D213}"/>
              </a:ext>
            </a:extLst>
          </p:cNvPr>
          <p:cNvSpPr/>
          <p:nvPr/>
        </p:nvSpPr>
        <p:spPr>
          <a:xfrm>
            <a:off x="7741918" y="1530979"/>
            <a:ext cx="1307206" cy="208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별: 꼭짓점 5개 57">
            <a:extLst>
              <a:ext uri="{FF2B5EF4-FFF2-40B4-BE49-F238E27FC236}">
                <a16:creationId xmlns:a16="http://schemas.microsoft.com/office/drawing/2014/main" id="{121677EF-7067-4C39-A396-4398FCDA09BD}"/>
              </a:ext>
            </a:extLst>
          </p:cNvPr>
          <p:cNvSpPr/>
          <p:nvPr/>
        </p:nvSpPr>
        <p:spPr>
          <a:xfrm>
            <a:off x="7877146" y="1553839"/>
            <a:ext cx="135228" cy="13522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별: 꼭짓점 5개 58">
            <a:extLst>
              <a:ext uri="{FF2B5EF4-FFF2-40B4-BE49-F238E27FC236}">
                <a16:creationId xmlns:a16="http://schemas.microsoft.com/office/drawing/2014/main" id="{F1EA6460-F43D-43AC-ACC4-1A4F9BCD26DC}"/>
              </a:ext>
            </a:extLst>
          </p:cNvPr>
          <p:cNvSpPr/>
          <p:nvPr/>
        </p:nvSpPr>
        <p:spPr>
          <a:xfrm>
            <a:off x="8079988" y="1553839"/>
            <a:ext cx="135228" cy="13522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별: 꼭짓점 5개 59">
            <a:extLst>
              <a:ext uri="{FF2B5EF4-FFF2-40B4-BE49-F238E27FC236}">
                <a16:creationId xmlns:a16="http://schemas.microsoft.com/office/drawing/2014/main" id="{D2C141A3-7A00-410D-94D4-657D578E896A}"/>
              </a:ext>
            </a:extLst>
          </p:cNvPr>
          <p:cNvSpPr/>
          <p:nvPr/>
        </p:nvSpPr>
        <p:spPr>
          <a:xfrm>
            <a:off x="8282830" y="1553839"/>
            <a:ext cx="135228" cy="13522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별: 꼭짓점 5개 60">
            <a:extLst>
              <a:ext uri="{FF2B5EF4-FFF2-40B4-BE49-F238E27FC236}">
                <a16:creationId xmlns:a16="http://schemas.microsoft.com/office/drawing/2014/main" id="{9147181A-634C-477D-B653-F8678ACF0742}"/>
              </a:ext>
            </a:extLst>
          </p:cNvPr>
          <p:cNvSpPr/>
          <p:nvPr/>
        </p:nvSpPr>
        <p:spPr>
          <a:xfrm>
            <a:off x="8495332" y="1553839"/>
            <a:ext cx="135228" cy="13522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별: 꼭짓점 5개 61">
            <a:extLst>
              <a:ext uri="{FF2B5EF4-FFF2-40B4-BE49-F238E27FC236}">
                <a16:creationId xmlns:a16="http://schemas.microsoft.com/office/drawing/2014/main" id="{608D9869-5D76-4B8D-8203-290A837F1224}"/>
              </a:ext>
            </a:extLst>
          </p:cNvPr>
          <p:cNvSpPr/>
          <p:nvPr/>
        </p:nvSpPr>
        <p:spPr>
          <a:xfrm>
            <a:off x="8733591" y="1553839"/>
            <a:ext cx="135228" cy="13522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3C5CBB-74B8-4494-B02B-B2B18378AE68}"/>
              </a:ext>
            </a:extLst>
          </p:cNvPr>
          <p:cNvSpPr txBox="1"/>
          <p:nvPr/>
        </p:nvSpPr>
        <p:spPr>
          <a:xfrm>
            <a:off x="5932326" y="1561693"/>
            <a:ext cx="73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필터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B1F2AF8-A81A-488A-BF28-6BE642D427A7}"/>
              </a:ext>
            </a:extLst>
          </p:cNvPr>
          <p:cNvSpPr/>
          <p:nvPr/>
        </p:nvSpPr>
        <p:spPr>
          <a:xfrm>
            <a:off x="5811913" y="2048010"/>
            <a:ext cx="96592" cy="909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FA1AA8-502B-4260-ACBF-D41EB4FBC606}"/>
              </a:ext>
            </a:extLst>
          </p:cNvPr>
          <p:cNvSpPr txBox="1"/>
          <p:nvPr/>
        </p:nvSpPr>
        <p:spPr>
          <a:xfrm>
            <a:off x="5932325" y="1789279"/>
            <a:ext cx="792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중요도↑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4D9A3C-A48D-438F-97B0-F77DAF4B56E2}"/>
              </a:ext>
            </a:extLst>
          </p:cNvPr>
          <p:cNvSpPr txBox="1"/>
          <p:nvPr/>
        </p:nvSpPr>
        <p:spPr>
          <a:xfrm>
            <a:off x="5932324" y="1987697"/>
            <a:ext cx="792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중요도↓</a:t>
            </a:r>
          </a:p>
        </p:txBody>
      </p: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BECA425F-9E33-419B-808F-089723A95CA9}"/>
              </a:ext>
            </a:extLst>
          </p:cNvPr>
          <p:cNvCxnSpPr>
            <a:cxnSpLocks/>
            <a:stCxn id="26" idx="0"/>
          </p:cNvCxnSpPr>
          <p:nvPr/>
        </p:nvCxnSpPr>
        <p:spPr>
          <a:xfrm rot="16200000" flipV="1">
            <a:off x="4923271" y="216364"/>
            <a:ext cx="12700" cy="2620210"/>
          </a:xfrm>
          <a:prstGeom prst="curvedConnector4">
            <a:avLst>
              <a:gd name="adj1" fmla="val 6566197"/>
              <a:gd name="adj2" fmla="val 101665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0C7897C-B79E-4CB4-81DD-24AD0C5F1FCB}"/>
              </a:ext>
            </a:extLst>
          </p:cNvPr>
          <p:cNvSpPr txBox="1"/>
          <p:nvPr/>
        </p:nvSpPr>
        <p:spPr>
          <a:xfrm>
            <a:off x="2982108" y="5787335"/>
            <a:ext cx="160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15A7F3-599D-405E-8D79-CFA7DCEC537C}"/>
              </a:ext>
            </a:extLst>
          </p:cNvPr>
          <p:cNvSpPr txBox="1"/>
          <p:nvPr/>
        </p:nvSpPr>
        <p:spPr>
          <a:xfrm>
            <a:off x="7797887" y="5773415"/>
            <a:ext cx="177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메모 생성</a:t>
            </a:r>
            <a:r>
              <a:rPr lang="en-US" altLang="ko-KR" dirty="0"/>
              <a:t> </a:t>
            </a:r>
            <a:r>
              <a:rPr lang="ko-KR" altLang="en-US" dirty="0"/>
              <a:t>화면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D10DC58-13AE-403C-87F4-AA15F26100C3}"/>
              </a:ext>
            </a:extLst>
          </p:cNvPr>
          <p:cNvSpPr/>
          <p:nvPr/>
        </p:nvSpPr>
        <p:spPr>
          <a:xfrm>
            <a:off x="7741918" y="1897431"/>
            <a:ext cx="1829283" cy="2790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EAC48B3-FE18-4BC3-AADE-1BC8868B8E9E}"/>
              </a:ext>
            </a:extLst>
          </p:cNvPr>
          <p:cNvSpPr txBox="1"/>
          <p:nvPr/>
        </p:nvSpPr>
        <p:spPr>
          <a:xfrm>
            <a:off x="7877146" y="2138913"/>
            <a:ext cx="14937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dirty="0"/>
              <a:t>   내용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085776B-C21D-4A2E-B908-F61D96FB84A4}"/>
              </a:ext>
            </a:extLst>
          </p:cNvPr>
          <p:cNvSpPr/>
          <p:nvPr/>
        </p:nvSpPr>
        <p:spPr>
          <a:xfrm>
            <a:off x="7797887" y="4810259"/>
            <a:ext cx="697445" cy="338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793F2D9C-3A9F-4DB5-8EAA-228D545B22FA}"/>
              </a:ext>
            </a:extLst>
          </p:cNvPr>
          <p:cNvSpPr/>
          <p:nvPr/>
        </p:nvSpPr>
        <p:spPr>
          <a:xfrm>
            <a:off x="8783306" y="4807038"/>
            <a:ext cx="697445" cy="338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5CF88ED-0F71-4CFC-926B-A2C0C486C9D4}"/>
              </a:ext>
            </a:extLst>
          </p:cNvPr>
          <p:cNvSpPr txBox="1"/>
          <p:nvPr/>
        </p:nvSpPr>
        <p:spPr>
          <a:xfrm>
            <a:off x="146583" y="230345"/>
            <a:ext cx="2780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레이아웃</a:t>
            </a:r>
          </a:p>
        </p:txBody>
      </p:sp>
    </p:spTree>
    <p:extLst>
      <p:ext uri="{BB962C8B-B14F-4D97-AF65-F5344CB8AC3E}">
        <p14:creationId xmlns:p14="http://schemas.microsoft.com/office/powerpoint/2010/main" val="412311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928A5-F784-4BD5-9357-D79F34E1205E}"/>
              </a:ext>
            </a:extLst>
          </p:cNvPr>
          <p:cNvSpPr txBox="1"/>
          <p:nvPr/>
        </p:nvSpPr>
        <p:spPr>
          <a:xfrm>
            <a:off x="1524000" y="1122362"/>
            <a:ext cx="9144000" cy="2840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감사합니다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787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69</Words>
  <Application>Microsoft Office PowerPoint</Application>
  <PresentationFormat>와이드스크린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모바일 컴퓨팅과 응용 개인 프로젝트 계획 발표</vt:lpstr>
      <vt:lpstr>중요도 표시  메모장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컴퓨팅과 응용 개인 프로젝트 계획 발표</dc:title>
  <dc:creator>이인석</dc:creator>
  <cp:lastModifiedBy>이인석</cp:lastModifiedBy>
  <cp:revision>4</cp:revision>
  <dcterms:created xsi:type="dcterms:W3CDTF">2020-05-04T11:03:53Z</dcterms:created>
  <dcterms:modified xsi:type="dcterms:W3CDTF">2020-05-04T11:37:29Z</dcterms:modified>
</cp:coreProperties>
</file>