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FB9-4CCF-4F0E-BDEC-E7198CDE5E4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BA73-09C1-46D8-9AD9-216C3266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FB9-4CCF-4F0E-BDEC-E7198CDE5E4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BA73-09C1-46D8-9AD9-216C3266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1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FB9-4CCF-4F0E-BDEC-E7198CDE5E4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BA73-09C1-46D8-9AD9-216C3266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3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FB9-4CCF-4F0E-BDEC-E7198CDE5E4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BA73-09C1-46D8-9AD9-216C3266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8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FB9-4CCF-4F0E-BDEC-E7198CDE5E4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BA73-09C1-46D8-9AD9-216C3266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4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FB9-4CCF-4F0E-BDEC-E7198CDE5E4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BA73-09C1-46D8-9AD9-216C3266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4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FB9-4CCF-4F0E-BDEC-E7198CDE5E4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BA73-09C1-46D8-9AD9-216C3266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1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FB9-4CCF-4F0E-BDEC-E7198CDE5E4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BA73-09C1-46D8-9AD9-216C3266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3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FB9-4CCF-4F0E-BDEC-E7198CDE5E4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BA73-09C1-46D8-9AD9-216C3266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8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FB9-4CCF-4F0E-BDEC-E7198CDE5E4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BA73-09C1-46D8-9AD9-216C3266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3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8FB9-4CCF-4F0E-BDEC-E7198CDE5E4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BA73-09C1-46D8-9AD9-216C3266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2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F8FB9-4CCF-4F0E-BDEC-E7198CDE5E4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5BA73-09C1-46D8-9AD9-216C3266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08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61" y="51757"/>
            <a:ext cx="4409984" cy="67199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4369" y="51758"/>
            <a:ext cx="5875383" cy="6806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부품</a:t>
            </a:r>
            <a:r>
              <a:rPr lang="en-US" altLang="ko-KR" sz="1400" dirty="0" smtClean="0">
                <a:solidFill>
                  <a:schemeClr val="tx1"/>
                </a:solidFill>
              </a:rPr>
              <a:t>: 360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서보모터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개 </a:t>
            </a:r>
            <a:r>
              <a:rPr lang="en-US" altLang="ko-KR" sz="1400" dirty="0" smtClean="0">
                <a:solidFill>
                  <a:schemeClr val="tx1"/>
                </a:solidFill>
              </a:rPr>
              <a:t>(1</a:t>
            </a:r>
            <a:r>
              <a:rPr lang="ko-KR" altLang="en-US" sz="1400" dirty="0" smtClean="0">
                <a:solidFill>
                  <a:schemeClr val="tx1"/>
                </a:solidFill>
              </a:rPr>
              <a:t>핀</a:t>
            </a:r>
            <a:r>
              <a:rPr lang="en-US" altLang="ko-KR" sz="1400" dirty="0" smtClean="0">
                <a:solidFill>
                  <a:schemeClr val="tx1"/>
                </a:solidFill>
              </a:rPr>
              <a:t>), 180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서보모터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개 </a:t>
            </a:r>
            <a:r>
              <a:rPr lang="en-US" altLang="ko-KR" sz="1400" dirty="0" smtClean="0">
                <a:solidFill>
                  <a:schemeClr val="tx1"/>
                </a:solidFill>
              </a:rPr>
              <a:t>(3</a:t>
            </a:r>
            <a:r>
              <a:rPr lang="ko-KR" altLang="en-US" sz="1400" dirty="0" smtClean="0">
                <a:solidFill>
                  <a:schemeClr val="tx1"/>
                </a:solidFill>
              </a:rPr>
              <a:t>핀</a:t>
            </a:r>
            <a:r>
              <a:rPr lang="en-US" altLang="ko-KR" sz="1400" dirty="0" smtClean="0">
                <a:solidFill>
                  <a:schemeClr val="tx1"/>
                </a:solidFill>
              </a:rPr>
              <a:t>), 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초음파센서 </a:t>
            </a:r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</a:rPr>
              <a:t>개 </a:t>
            </a:r>
            <a:r>
              <a:rPr lang="en-US" altLang="ko-KR" sz="1400" dirty="0" smtClean="0">
                <a:solidFill>
                  <a:schemeClr val="tx1"/>
                </a:solidFill>
              </a:rPr>
              <a:t>(10</a:t>
            </a:r>
            <a:r>
              <a:rPr lang="ko-KR" altLang="en-US" sz="1400" dirty="0" smtClean="0">
                <a:solidFill>
                  <a:schemeClr val="tx1"/>
                </a:solidFill>
              </a:rPr>
              <a:t>핀</a:t>
            </a:r>
            <a:r>
              <a:rPr lang="en-US" altLang="ko-KR" sz="1400" dirty="0" smtClean="0">
                <a:solidFill>
                  <a:schemeClr val="tx1"/>
                </a:solidFill>
              </a:rPr>
              <a:t>), RGB LED(3</a:t>
            </a:r>
            <a:r>
              <a:rPr lang="ko-KR" altLang="en-US" sz="1400" dirty="0" smtClean="0">
                <a:solidFill>
                  <a:schemeClr val="tx1"/>
                </a:solidFill>
              </a:rPr>
              <a:t>핀</a:t>
            </a:r>
            <a:r>
              <a:rPr lang="en-US" altLang="ko-KR" sz="1400" dirty="0" smtClean="0">
                <a:solidFill>
                  <a:schemeClr val="tx1"/>
                </a:solidFill>
              </a:rPr>
              <a:t>), </a:t>
            </a:r>
            <a:r>
              <a:rPr lang="ko-KR" altLang="en-US" sz="1400" dirty="0" smtClean="0">
                <a:solidFill>
                  <a:schemeClr val="tx1"/>
                </a:solidFill>
              </a:rPr>
              <a:t>조명 </a:t>
            </a:r>
            <a:r>
              <a:rPr lang="en-US" altLang="ko-KR" sz="1400" dirty="0" smtClean="0">
                <a:solidFill>
                  <a:schemeClr val="tx1"/>
                </a:solidFill>
              </a:rPr>
              <a:t>LED(1</a:t>
            </a:r>
            <a:r>
              <a:rPr lang="ko-KR" altLang="en-US" sz="1400" dirty="0" smtClean="0">
                <a:solidFill>
                  <a:schemeClr val="tx1"/>
                </a:solidFill>
              </a:rPr>
              <a:t>핀</a:t>
            </a:r>
            <a:r>
              <a:rPr lang="en-US" altLang="ko-KR" sz="1400" dirty="0" smtClean="0">
                <a:solidFill>
                  <a:schemeClr val="tx1"/>
                </a:solidFill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</a:rPr>
              <a:t>총 </a:t>
            </a:r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r>
              <a:rPr lang="ko-KR" altLang="en-US" sz="1400" dirty="0" smtClean="0">
                <a:solidFill>
                  <a:schemeClr val="tx1"/>
                </a:solidFill>
              </a:rPr>
              <a:t>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400" b="1" dirty="0" smtClean="0">
                <a:solidFill>
                  <a:schemeClr val="tx1"/>
                </a:solidFill>
              </a:rPr>
              <a:t>Digital (2~13, 12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ko-KR" altLang="en-US" sz="1400" b="1" dirty="0" smtClean="0">
                <a:solidFill>
                  <a:schemeClr val="tx1"/>
                </a:solidFill>
              </a:rPr>
              <a:t>초음파센서들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300" dirty="0" err="1" smtClean="0">
                <a:solidFill>
                  <a:schemeClr val="tx1"/>
                </a:solidFill>
              </a:rPr>
              <a:t>에코핀</a:t>
            </a:r>
            <a:r>
              <a:rPr lang="ko-KR" altLang="en-US" sz="1300" dirty="0" smtClean="0">
                <a:solidFill>
                  <a:schemeClr val="tx1"/>
                </a:solidFill>
              </a:rPr>
              <a:t> 캔</a:t>
            </a:r>
            <a:r>
              <a:rPr lang="en-US" altLang="ko-KR" sz="1300" dirty="0" smtClean="0">
                <a:solidFill>
                  <a:schemeClr val="tx1"/>
                </a:solidFill>
              </a:rPr>
              <a:t>: 2</a:t>
            </a:r>
          </a:p>
          <a:p>
            <a:pPr marL="285750" indent="-285750" algn="ctr">
              <a:buFontTx/>
              <a:buChar char="-"/>
            </a:pPr>
            <a:r>
              <a:rPr lang="ko-KR" altLang="en-US" sz="1300" dirty="0" err="1" smtClean="0">
                <a:solidFill>
                  <a:schemeClr val="tx1"/>
                </a:solidFill>
              </a:rPr>
              <a:t>트리거핀</a:t>
            </a:r>
            <a:r>
              <a:rPr lang="ko-KR" altLang="en-US" sz="1300" dirty="0" smtClean="0">
                <a:solidFill>
                  <a:schemeClr val="tx1"/>
                </a:solidFill>
              </a:rPr>
              <a:t> 캔</a:t>
            </a:r>
            <a:r>
              <a:rPr lang="en-US" altLang="ko-KR" sz="1300" dirty="0" smtClean="0">
                <a:solidFill>
                  <a:schemeClr val="tx1"/>
                </a:solidFill>
              </a:rPr>
              <a:t>: 3</a:t>
            </a:r>
          </a:p>
          <a:p>
            <a:pPr marL="285750" indent="-285750" algn="ctr">
              <a:buFontTx/>
              <a:buChar char="-"/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300" dirty="0" err="1" smtClean="0">
                <a:solidFill>
                  <a:schemeClr val="tx1"/>
                </a:solidFill>
              </a:rPr>
              <a:t>에코핀</a:t>
            </a:r>
            <a:r>
              <a:rPr lang="ko-KR" altLang="en-US" sz="1300" dirty="0" smtClean="0">
                <a:solidFill>
                  <a:schemeClr val="tx1"/>
                </a:solidFill>
              </a:rPr>
              <a:t> 페이퍼</a:t>
            </a:r>
            <a:r>
              <a:rPr lang="en-US" altLang="ko-KR" sz="1300" dirty="0" smtClean="0">
                <a:solidFill>
                  <a:schemeClr val="tx1"/>
                </a:solidFill>
              </a:rPr>
              <a:t>: 4</a:t>
            </a:r>
          </a:p>
          <a:p>
            <a:pPr marL="285750" indent="-285750" algn="ctr">
              <a:buFontTx/>
              <a:buChar char="-"/>
            </a:pPr>
            <a:r>
              <a:rPr lang="ko-KR" altLang="en-US" sz="1300" dirty="0" err="1" smtClean="0">
                <a:solidFill>
                  <a:schemeClr val="tx1"/>
                </a:solidFill>
              </a:rPr>
              <a:t>트리거핀</a:t>
            </a:r>
            <a:r>
              <a:rPr lang="ko-KR" altLang="en-US" sz="1300" dirty="0" smtClean="0">
                <a:solidFill>
                  <a:schemeClr val="tx1"/>
                </a:solidFill>
              </a:rPr>
              <a:t> 페이퍼</a:t>
            </a:r>
            <a:r>
              <a:rPr lang="en-US" altLang="ko-KR" sz="1300" dirty="0" smtClean="0">
                <a:solidFill>
                  <a:schemeClr val="tx1"/>
                </a:solidFill>
              </a:rPr>
              <a:t>: 5</a:t>
            </a:r>
          </a:p>
          <a:p>
            <a:pPr algn="ctr"/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-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에코핀</a:t>
            </a:r>
            <a:r>
              <a:rPr lang="ko-KR" altLang="en-US" sz="1300" dirty="0" smtClean="0">
                <a:solidFill>
                  <a:schemeClr val="tx1"/>
                </a:solidFill>
              </a:rPr>
              <a:t> 플라스틱</a:t>
            </a:r>
            <a:r>
              <a:rPr lang="en-US" altLang="ko-KR" sz="1300" dirty="0" smtClean="0">
                <a:solidFill>
                  <a:schemeClr val="tx1"/>
                </a:solidFill>
              </a:rPr>
              <a:t>: 6</a:t>
            </a: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-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트리거핀</a:t>
            </a:r>
            <a:r>
              <a:rPr lang="ko-KR" altLang="en-US" sz="1300" dirty="0" smtClean="0">
                <a:solidFill>
                  <a:schemeClr val="tx1"/>
                </a:solidFill>
              </a:rPr>
              <a:t> 플라스틱</a:t>
            </a:r>
            <a:r>
              <a:rPr lang="en-US" altLang="ko-KR" sz="1300" dirty="0" smtClean="0">
                <a:solidFill>
                  <a:schemeClr val="tx1"/>
                </a:solidFill>
              </a:rPr>
              <a:t>: 7</a:t>
            </a:r>
          </a:p>
          <a:p>
            <a:pPr algn="ctr"/>
            <a:endParaRPr lang="en-US" altLang="ko-KR" sz="1300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300" dirty="0" err="1" smtClean="0">
                <a:solidFill>
                  <a:schemeClr val="tx1"/>
                </a:solidFill>
              </a:rPr>
              <a:t>에코핀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트래쉬</a:t>
            </a:r>
            <a:r>
              <a:rPr lang="en-US" altLang="ko-KR" sz="1300" dirty="0" smtClean="0">
                <a:solidFill>
                  <a:schemeClr val="tx1"/>
                </a:solidFill>
              </a:rPr>
              <a:t>:  8</a:t>
            </a:r>
          </a:p>
          <a:p>
            <a:pPr marL="171450" indent="-171450" algn="ctr">
              <a:buFontTx/>
              <a:buChar char="-"/>
            </a:pPr>
            <a:r>
              <a:rPr lang="ko-KR" altLang="en-US" sz="1300" dirty="0" err="1" smtClean="0">
                <a:solidFill>
                  <a:schemeClr val="tx1"/>
                </a:solidFill>
              </a:rPr>
              <a:t>트리거핀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트래쉬</a:t>
            </a:r>
            <a:r>
              <a:rPr lang="en-US" altLang="ko-KR" sz="1300" dirty="0" smtClean="0">
                <a:solidFill>
                  <a:schemeClr val="tx1"/>
                </a:solidFill>
              </a:rPr>
              <a:t>: 9</a:t>
            </a:r>
          </a:p>
          <a:p>
            <a:pPr marL="171450" indent="-171450" algn="ctr">
              <a:buFontTx/>
              <a:buChar char="-"/>
            </a:pPr>
            <a:endParaRPr lang="en-US" altLang="ko-KR" sz="13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300" dirty="0" err="1" smtClean="0">
                <a:solidFill>
                  <a:schemeClr val="tx1"/>
                </a:solidFill>
              </a:rPr>
              <a:t>에코핀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입구</a:t>
            </a:r>
            <a:r>
              <a:rPr lang="en-US" altLang="ko-KR" sz="1300" dirty="0" smtClean="0">
                <a:solidFill>
                  <a:schemeClr val="tx1"/>
                </a:solidFill>
              </a:rPr>
              <a:t>): 13   (11 &gt; 13</a:t>
            </a:r>
            <a:r>
              <a:rPr lang="ko-KR" altLang="en-US" sz="1300" dirty="0" smtClean="0">
                <a:solidFill>
                  <a:schemeClr val="tx1"/>
                </a:solidFill>
              </a:rPr>
              <a:t>변경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 algn="ctr">
              <a:buFontTx/>
              <a:buChar char="-"/>
            </a:pPr>
            <a:r>
              <a:rPr lang="ko-KR" altLang="en-US" sz="1300" dirty="0" err="1" smtClean="0">
                <a:solidFill>
                  <a:schemeClr val="tx1"/>
                </a:solidFill>
              </a:rPr>
              <a:t>트리거핀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입구</a:t>
            </a:r>
            <a:r>
              <a:rPr lang="en-US" altLang="ko-KR" sz="1300" dirty="0" smtClean="0">
                <a:solidFill>
                  <a:schemeClr val="tx1"/>
                </a:solidFill>
              </a:rPr>
              <a:t>): 12   (10 &gt; 12</a:t>
            </a:r>
            <a:r>
              <a:rPr lang="ko-KR" altLang="en-US" sz="1300" dirty="0" smtClean="0">
                <a:solidFill>
                  <a:schemeClr val="tx1"/>
                </a:solidFill>
              </a:rPr>
              <a:t>변경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 algn="ctr">
              <a:buFontTx/>
              <a:buChar char="-"/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1300" dirty="0" smtClean="0">
                <a:solidFill>
                  <a:schemeClr val="tx1"/>
                </a:solidFill>
              </a:rPr>
              <a:t>360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서보모터</a:t>
            </a:r>
            <a:r>
              <a:rPr lang="en-US" altLang="ko-KR" sz="1300" dirty="0" smtClean="0">
                <a:solidFill>
                  <a:schemeClr val="tx1"/>
                </a:solidFill>
              </a:rPr>
              <a:t>: 11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1300" dirty="0" smtClean="0">
                <a:solidFill>
                  <a:schemeClr val="tx1"/>
                </a:solidFill>
              </a:rPr>
              <a:t>LED </a:t>
            </a:r>
            <a:r>
              <a:rPr lang="ko-KR" altLang="en-US" sz="1300" dirty="0" smtClean="0">
                <a:solidFill>
                  <a:schemeClr val="tx1"/>
                </a:solidFill>
              </a:rPr>
              <a:t>조명용</a:t>
            </a:r>
            <a:r>
              <a:rPr lang="en-US" altLang="ko-KR" sz="1300" dirty="0" smtClean="0">
                <a:solidFill>
                  <a:schemeClr val="tx1"/>
                </a:solidFill>
              </a:rPr>
              <a:t>: ~10(PWM)</a:t>
            </a:r>
          </a:p>
          <a:p>
            <a:pPr marL="171450" indent="-171450" algn="ctr">
              <a:buFontTx/>
              <a:buChar char="-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1400" b="1" dirty="0" smtClean="0">
                <a:solidFill>
                  <a:schemeClr val="tx1"/>
                </a:solidFill>
              </a:rPr>
              <a:t>Analog (A0~A5, 6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 algn="ctr">
              <a:buFontTx/>
              <a:buChar char="-"/>
            </a:pPr>
            <a:r>
              <a:rPr lang="en-US" altLang="ko-KR" sz="1400" b="1" dirty="0" smtClean="0">
                <a:solidFill>
                  <a:schemeClr val="tx1"/>
                </a:solidFill>
              </a:rPr>
              <a:t>RGB LED (3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), 180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서보모터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(3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 algn="ctr">
              <a:buFontTx/>
              <a:buChar char="-"/>
            </a:pP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13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RGB RED: A0</a:t>
            </a:r>
          </a:p>
          <a:p>
            <a:pPr marL="171450" indent="-171450" algn="ctr">
              <a:buFontTx/>
              <a:buChar char="-"/>
            </a:pPr>
            <a:r>
              <a:rPr lang="en-US" altLang="ko-KR" sz="1300" dirty="0" smtClean="0">
                <a:solidFill>
                  <a:schemeClr val="tx1"/>
                </a:solidFill>
              </a:rPr>
              <a:t>RGB GREEN: A1</a:t>
            </a:r>
          </a:p>
          <a:p>
            <a:pPr marL="171450" indent="-171450" algn="ctr">
              <a:buFontTx/>
              <a:buChar char="-"/>
            </a:pPr>
            <a:r>
              <a:rPr lang="en-US" altLang="ko-KR" sz="1300" dirty="0" smtClean="0">
                <a:solidFill>
                  <a:schemeClr val="tx1"/>
                </a:solidFill>
              </a:rPr>
              <a:t>RGB BLUE: A2</a:t>
            </a:r>
          </a:p>
          <a:p>
            <a:pPr marL="171450" indent="-171450" algn="ctr">
              <a:buFontTx/>
              <a:buChar char="-"/>
            </a:pPr>
            <a:r>
              <a:rPr lang="en-US" altLang="ko-KR" sz="1300" dirty="0" err="1" smtClean="0">
                <a:solidFill>
                  <a:schemeClr val="tx1"/>
                </a:solidFill>
              </a:rPr>
              <a:t>ServoH</a:t>
            </a:r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왼</a:t>
            </a:r>
            <a:r>
              <a:rPr lang="en-US" altLang="ko-KR" sz="1300" dirty="0" smtClean="0">
                <a:solidFill>
                  <a:schemeClr val="tx1"/>
                </a:solidFill>
              </a:rPr>
              <a:t>): A3</a:t>
            </a:r>
          </a:p>
          <a:p>
            <a:pPr marL="171450" indent="-171450" algn="ctr">
              <a:buFontTx/>
              <a:buChar char="-"/>
            </a:pPr>
            <a:r>
              <a:rPr lang="en-US" altLang="ko-KR" sz="1300" dirty="0" err="1" smtClean="0">
                <a:solidFill>
                  <a:schemeClr val="tx1"/>
                </a:solidFill>
              </a:rPr>
              <a:t>ServoV</a:t>
            </a:r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오</a:t>
            </a:r>
            <a:r>
              <a:rPr lang="en-US" altLang="ko-KR" sz="1300" dirty="0" smtClean="0">
                <a:solidFill>
                  <a:schemeClr val="tx1"/>
                </a:solidFill>
              </a:rPr>
              <a:t>): A4</a:t>
            </a:r>
          </a:p>
          <a:p>
            <a:pPr marL="171450" indent="-171450" algn="ctr">
              <a:buFontTx/>
              <a:buChar char="-"/>
            </a:pPr>
            <a:r>
              <a:rPr lang="en-US" altLang="ko-KR" sz="1300" dirty="0" err="1" smtClean="0">
                <a:solidFill>
                  <a:schemeClr val="tx1"/>
                </a:solidFill>
              </a:rPr>
              <a:t>ServoF</a:t>
            </a:r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입구</a:t>
            </a:r>
            <a:r>
              <a:rPr lang="en-US" altLang="ko-KR" sz="1300" dirty="0" smtClean="0">
                <a:solidFill>
                  <a:schemeClr val="tx1"/>
                </a:solidFill>
              </a:rPr>
              <a:t>): A5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98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159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3</cp:revision>
  <dcterms:created xsi:type="dcterms:W3CDTF">2019-10-31T01:54:47Z</dcterms:created>
  <dcterms:modified xsi:type="dcterms:W3CDTF">2019-10-31T02:18:58Z</dcterms:modified>
</cp:coreProperties>
</file>