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226c55c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226c55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226c55c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226c55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3335d19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3335d1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b226c55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b226c55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d0fd0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d0fd0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3335d1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3335d1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222600" y="3382025"/>
            <a:ext cx="3393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326600" y="3382025"/>
            <a:ext cx="6490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VS No SQL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625" y="279643"/>
            <a:ext cx="14954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7563225" y="822575"/>
            <a:ext cx="1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Rangers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81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275" y="2300293"/>
            <a:ext cx="14954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60950" y="203425"/>
            <a:ext cx="1958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Rangers -81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1800"/>
          </a:p>
        </p:txBody>
      </p:sp>
      <p:sp>
        <p:nvSpPr>
          <p:cNvPr id="77" name="Google Shape;77;p14"/>
          <p:cNvSpPr txBox="1"/>
          <p:nvPr/>
        </p:nvSpPr>
        <p:spPr>
          <a:xfrm>
            <a:off x="421425" y="1912600"/>
            <a:ext cx="56730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Popular Databases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Starting with Postgres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Download + install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Restore Database   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** (you may need to change a setting here)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Exploring the  DVD Rental Database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22203" y="3069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Numbers</a:t>
            </a:r>
            <a:endParaRPr sz="1400"/>
          </a:p>
        </p:txBody>
      </p:sp>
      <p:sp>
        <p:nvSpPr>
          <p:cNvPr id="83" name="Google Shape;83;p15"/>
          <p:cNvSpPr txBox="1"/>
          <p:nvPr/>
        </p:nvSpPr>
        <p:spPr>
          <a:xfrm>
            <a:off x="720025" y="4414400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tml and 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35199" l="0" r="30167" t="0"/>
          <a:stretch/>
        </p:blipFill>
        <p:spPr>
          <a:xfrm>
            <a:off x="96100" y="3975875"/>
            <a:ext cx="3067950" cy="9000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820000" dist="323850">
              <a:srgbClr val="000000">
                <a:alpha val="66000"/>
              </a:srgbClr>
            </a:outerShdw>
          </a:effectLst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-8544" l="0" r="0" t="-4182"/>
          <a:stretch/>
        </p:blipFill>
        <p:spPr>
          <a:xfrm>
            <a:off x="3486000" y="567437"/>
            <a:ext cx="5327101" cy="40086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820000" dist="32385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26078" y="3069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 sz="14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26075" y="1331675"/>
            <a:ext cx="2808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Tables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Foreign Key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Query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Primary Key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Select Statement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Sub Queries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Normalization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490225" y="443025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653" y="443025"/>
            <a:ext cx="4574259" cy="3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2653" y="9477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Memes Available</a:t>
            </a:r>
            <a:endParaRPr sz="1400"/>
          </a:p>
        </p:txBody>
      </p:sp>
      <p:sp>
        <p:nvSpPr>
          <p:cNvPr id="99" name="Google Shape;99;p17"/>
          <p:cNvSpPr txBox="1"/>
          <p:nvPr/>
        </p:nvSpPr>
        <p:spPr>
          <a:xfrm>
            <a:off x="3490225" y="443025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deDoesMeme on Twitter: &amp;quot;INNER JOIN (source: https://t.co/8mdD8DUnPQ ) # reddit #dev #meme https://t.co/Jbmdi6cbOr&amp;quot; / Twitter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2272" r="3021" t="0"/>
          <a:stretch/>
        </p:blipFill>
        <p:spPr>
          <a:xfrm>
            <a:off x="3309500" y="555625"/>
            <a:ext cx="5834499" cy="4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900100" y="1765050"/>
            <a:ext cx="7684750" cy="3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https://www.postgresql.org/download/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9" y="2036204"/>
            <a:ext cx="4264675" cy="3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80875" y="18766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https://www.postgresql.org/download/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04" y="1953167"/>
            <a:ext cx="4264675" cy="3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" y="2857563"/>
            <a:ext cx="3257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60950" y="689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fin</a:t>
            </a:r>
            <a:endParaRPr/>
          </a:p>
        </p:txBody>
      </p:sp>
      <p:pic>
        <p:nvPicPr>
          <p:cNvPr descr="SQL Jokes!"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75" y="2277547"/>
            <a:ext cx="6398350" cy="19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