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01" r:id="rId12"/>
  </p:sldMasterIdLst>
  <p:notesMasterIdLst>
    <p:notesMasterId r:id="rId16"/>
  </p:notesMasterIdLst>
  <p:handoutMasterIdLst>
    <p:handoutMasterId r:id="rId14"/>
  </p:handoutMasterIdLst>
  <p:sldIdLst>
    <p:sldId id="25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handoutMaster" Target="handoutMasters/handoutMaster1.xml"></Relationship><Relationship Id="rId16" Type="http://schemas.openxmlformats.org/officeDocument/2006/relationships/notesMaster" Target="notesMasters/notesMaster1.xml"></Relationship><Relationship Id="rId18" Type="http://schemas.openxmlformats.org/officeDocument/2006/relationships/slide" Target="slides/slide1.xml"></Relationship><Relationship Id="rId20" Type="http://schemas.openxmlformats.org/officeDocument/2006/relationships/viewProps" Target="viewProps.xml"></Relationship><Relationship Id="rId21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>
            <a:spLocks/>
          </p:cNvSpPr>
          <p:nvPr/>
        </p:nvSpPr>
        <p:spPr>
          <a:xfrm rot="0">
            <a:off x="0" y="0"/>
            <a:ext cx="12192635" cy="4365625"/>
          </a:xfrm>
          <a:prstGeom prst="roundRect">
            <a:avLst>
              <a:gd name="adj" fmla="val 0"/>
            </a:avLst>
          </a:prstGeom>
          <a:pattFill prst="dkUpDiag">
            <a:fgClr>
              <a:schemeClr val="tx2">
                <a:lumMod val="60000"/>
                <a:lumOff val="40000"/>
              </a:schemeClr>
            </a:fgClr>
            <a:bgClr>
              <a:schemeClr val="accent1">
                <a:lumMod val="75000"/>
              </a:schemeClr>
            </a:bgClr>
          </a:patt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>
            <a:lvl1pPr marL="0" indent="0" rtl="0" algn="l" fontAlgn="base" latinLnBrk="1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rtl="0" algn="l" fontAlgn="base" latinLnBrk="1" lvl="1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rtl="0" algn="l" fontAlgn="base" latinLnBrk="1" lvl="2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rtl="0" algn="l" fontAlgn="base" latinLnBrk="1" lvl="3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rtl="0" algn="l" fontAlgn="base" latinLnBrk="1" lvl="4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rtl="0" algn="l" defTabSz="914400" eaLnBrk="1" latinLnBrk="1" hangingPunct="1" lvl="5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rtl="0" algn="l" defTabSz="914400" eaLnBrk="1" latinLnBrk="1" hangingPunct="1" lvl="6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rtl="0" algn="l" defTabSz="914400" eaLnBrk="1" latinLnBrk="1" hangingPunct="1" lvl="7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rtl="0" algn="l" defTabSz="914400" eaLnBrk="1" latinLnBrk="1" hangingPunct="1" lvl="8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endParaRPr lang="ko-KR" altLang="en-US" sz="1800"/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 rot="0">
            <a:off x="0" y="6237605"/>
            <a:ext cx="12192635" cy="621030"/>
          </a:xfrm>
          <a:prstGeom prst="rect"/>
          <a:pattFill prst="dkUpDiag">
            <a:fgClr>
              <a:schemeClr val="bg1">
                <a:lumMod val="75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 sz="1800"/>
          </a:p>
        </p:txBody>
      </p:sp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2130425"/>
            <a:ext cx="10363835" cy="14706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828800" y="4653280"/>
            <a:ext cx="8535035" cy="13690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2130425"/>
            <a:ext cx="7870825" cy="14706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>
                <a:solidFill>
                  <a:schemeClr val="bg1"/>
                </a:solidFill>
              </a:rPr>
              <a:t>제목을 입력하십시오</a:t>
            </a:r>
          </a:p>
        </p:txBody>
      </p:sp>
      <p:sp>
        <p:nvSpPr>
          <p:cNvPr id="12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9550400" y="2132965"/>
            <a:ext cx="2654935" cy="15125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 sz="2400">
                <a:solidFill>
                  <a:schemeClr val="tx2">
                    <a:lumMod val="20000"/>
                    <a:lumOff val="80000"/>
                  </a:schemeClr>
                </a:solidFill>
              </a:rPr>
              <a:t>부제목을 입력하십시오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type="obj" sz="half" idx="1"/>
          </p:nvPr>
        </p:nvSpPr>
        <p:spPr>
          <a:xfrm rot="0">
            <a:off x="609600" y="1600200"/>
            <a:ext cx="5385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>
              <a:buFontTx/>
              <a:buNone/>
              <a:defRPr lang="en-GB" altLang="en-US" sz="2800"/>
            </a:lvl1pPr>
            <a:lvl2pPr marL="0" indent="0" lvl="1">
              <a:buFontTx/>
              <a:buNone/>
              <a:defRPr lang="en-GB" altLang="en-US" sz="2400"/>
            </a:lvl2pPr>
            <a:lvl3pPr marL="0" indent="0" lvl="2">
              <a:buFontTx/>
              <a:buNone/>
              <a:defRPr lang="en-GB" altLang="en-US" sz="2000"/>
            </a:lvl3pPr>
            <a:lvl4pPr marL="0" indent="0" lvl="3">
              <a:buFontTx/>
              <a:buNone/>
              <a:defRPr lang="en-GB" altLang="en-US" sz="1800"/>
            </a:lvl4pPr>
            <a:lvl5pPr marL="0" indent="0" lvl="4">
              <a:buFontTx/>
              <a:buNone/>
              <a:defRPr lang="en-GB" altLang="en-US" sz="1800"/>
            </a:lvl5pPr>
            <a:lvl6pPr marL="0" indent="0" lvl="5">
              <a:buFontTx/>
              <a:buNone/>
              <a:defRPr lang="en-GB" altLang="en-US" sz="1800"/>
            </a:lvl6pPr>
            <a:lvl7pPr marL="0" indent="0" lvl="6">
              <a:buFontTx/>
              <a:buNone/>
              <a:defRPr lang="en-GB" altLang="en-US" sz="1800"/>
            </a:lvl7pPr>
            <a:lvl8pPr marL="0" indent="0" lvl="7">
              <a:buFontTx/>
              <a:buNone/>
              <a:defRPr lang="en-GB" altLang="en-US" sz="1800"/>
            </a:lvl8pPr>
            <a:lvl9pPr marL="0" indent="0" lvl="8">
              <a:buFontTx/>
              <a:buNone/>
              <a:defRPr lang="en-GB" altLang="en-US" sz="18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type="obj" sz="half" idx="2"/>
          </p:nvPr>
        </p:nvSpPr>
        <p:spPr>
          <a:xfrm rot="0">
            <a:off x="6197600" y="1600200"/>
            <a:ext cx="5385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>
              <a:buFontTx/>
              <a:buNone/>
              <a:defRPr lang="en-GB" altLang="en-US" sz="2800"/>
            </a:lvl1pPr>
            <a:lvl2pPr marL="0" indent="0" lvl="1">
              <a:buFontTx/>
              <a:buNone/>
              <a:defRPr lang="en-GB" altLang="en-US" sz="2400"/>
            </a:lvl2pPr>
            <a:lvl3pPr marL="0" indent="0" lvl="2">
              <a:buFontTx/>
              <a:buNone/>
              <a:defRPr lang="en-GB" altLang="en-US" sz="2000"/>
            </a:lvl3pPr>
            <a:lvl4pPr marL="0" indent="0" lvl="3">
              <a:buFontTx/>
              <a:buNone/>
              <a:defRPr lang="en-GB" altLang="en-US" sz="1800"/>
            </a:lvl4pPr>
            <a:lvl5pPr marL="0" indent="0" lvl="4">
              <a:buFontTx/>
              <a:buNone/>
              <a:defRPr lang="en-GB" altLang="en-US" sz="1800"/>
            </a:lvl5pPr>
            <a:lvl6pPr marL="0" indent="0" lvl="5">
              <a:buFontTx/>
              <a:buNone/>
              <a:defRPr lang="en-GB" altLang="en-US" sz="1800"/>
            </a:lvl6pPr>
            <a:lvl7pPr marL="0" indent="0" lvl="6">
              <a:buFontTx/>
              <a:buNone/>
              <a:defRPr lang="en-GB" altLang="en-US" sz="1800"/>
            </a:lvl7pPr>
            <a:lvl8pPr marL="0" indent="0" lvl="7">
              <a:buFontTx/>
              <a:buNone/>
              <a:defRPr lang="en-GB" altLang="en-US" sz="1800"/>
            </a:lvl8pPr>
            <a:lvl9pPr marL="0" indent="0" lvl="8">
              <a:buFontTx/>
              <a:buNone/>
              <a:defRPr lang="en-GB" altLang="en-US" sz="18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>
              <a:buFontTx/>
              <a:buNone/>
              <a:defRPr lang="en-GB" altLang="en-US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609600" y="1535430"/>
            <a:ext cx="5387340" cy="6400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>
              <a:buFontTx/>
              <a:buNone/>
              <a:defRPr lang="en-GB" altLang="en-US" sz="2400" b="1"/>
            </a:lvl1pPr>
            <a:lvl2pPr marL="457200" indent="0" lvl="1">
              <a:buFontTx/>
              <a:buNone/>
              <a:defRPr lang="en-GB" altLang="en-US" sz="2000" b="1"/>
            </a:lvl2pPr>
            <a:lvl3pPr marL="914400" indent="0" lvl="2">
              <a:buFontTx/>
              <a:buNone/>
              <a:defRPr lang="en-GB" altLang="en-US" sz="1800" b="1"/>
            </a:lvl3pPr>
            <a:lvl4pPr marL="1371600" indent="0" lvl="3">
              <a:buFontTx/>
              <a:buNone/>
              <a:defRPr lang="en-GB" altLang="en-US" sz="1600" b="1"/>
            </a:lvl4pPr>
            <a:lvl5pPr marL="1828800" indent="0" lvl="4">
              <a:buFontTx/>
              <a:buNone/>
              <a:defRPr lang="en-GB" altLang="en-US" sz="1600" b="1"/>
            </a:lvl5pPr>
            <a:lvl6pPr marL="2286000" indent="0" lvl="5">
              <a:buFontTx/>
              <a:buNone/>
              <a:defRPr lang="en-GB" altLang="en-US" sz="1600" b="1"/>
            </a:lvl6pPr>
            <a:lvl7pPr marL="2743200" indent="0" lvl="6">
              <a:buFontTx/>
              <a:buNone/>
              <a:defRPr lang="en-GB" altLang="en-US" sz="1600" b="1"/>
            </a:lvl7pPr>
            <a:lvl8pPr marL="3200400" indent="0" lvl="7">
              <a:buFontTx/>
              <a:buNone/>
              <a:defRPr lang="en-GB" altLang="en-US" sz="1600" b="1"/>
            </a:lvl8pPr>
            <a:lvl9pPr marL="3657600" indent="0" lvl="8">
              <a:buFontTx/>
              <a:buNone/>
              <a:defRPr lang="en-GB" altLang="en-US" sz="1600" b="1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type="obj" sz="half" idx="2"/>
          </p:nvPr>
        </p:nvSpPr>
        <p:spPr>
          <a:xfrm rot="0">
            <a:off x="609600" y="2174875"/>
            <a:ext cx="5387340" cy="39522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>
              <a:buFontTx/>
              <a:buNone/>
              <a:defRPr lang="en-GB" altLang="en-US" sz="2400"/>
            </a:lvl1pPr>
            <a:lvl2pPr marL="0" indent="0" lvl="1">
              <a:buFontTx/>
              <a:buNone/>
              <a:defRPr lang="en-GB" altLang="en-US" sz="2000"/>
            </a:lvl2pPr>
            <a:lvl3pPr marL="0" indent="0" lvl="2">
              <a:buFontTx/>
              <a:buNone/>
              <a:defRPr lang="en-GB" altLang="en-US" sz="1800"/>
            </a:lvl3pPr>
            <a:lvl4pPr marL="0" indent="0" lvl="3">
              <a:buFontTx/>
              <a:buNone/>
              <a:defRPr lang="en-GB" altLang="en-US" sz="1600"/>
            </a:lvl4pPr>
            <a:lvl5pPr marL="0" indent="0" lvl="4">
              <a:buFontTx/>
              <a:buNone/>
              <a:defRPr lang="en-GB" altLang="en-US" sz="1600"/>
            </a:lvl5pPr>
            <a:lvl6pPr marL="0" indent="0" lvl="5">
              <a:buFontTx/>
              <a:buNone/>
              <a:defRPr lang="en-GB" altLang="en-US" sz="1600"/>
            </a:lvl6pPr>
            <a:lvl7pPr marL="0" indent="0" lvl="6">
              <a:buFontTx/>
              <a:buNone/>
              <a:defRPr lang="en-GB" altLang="en-US" sz="1600"/>
            </a:lvl7pPr>
            <a:lvl8pPr marL="0" indent="0" lvl="7">
              <a:buFontTx/>
              <a:buNone/>
              <a:defRPr lang="en-GB" altLang="en-US" sz="1600"/>
            </a:lvl8pPr>
            <a:lvl9pPr marL="0" indent="0" lvl="8">
              <a:buFontTx/>
              <a:buNone/>
              <a:defRPr lang="en-GB" altLang="en-US" sz="16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 rot="0">
            <a:off x="6193155" y="1535430"/>
            <a:ext cx="5389880" cy="6400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>
              <a:buFontTx/>
              <a:buNone/>
              <a:defRPr lang="en-GB" altLang="en-US" sz="2400" b="1"/>
            </a:lvl1pPr>
            <a:lvl2pPr marL="457200" indent="0" lvl="1">
              <a:buFontTx/>
              <a:buNone/>
              <a:defRPr lang="en-GB" altLang="en-US" sz="2000" b="1"/>
            </a:lvl2pPr>
            <a:lvl3pPr marL="914400" indent="0" lvl="2">
              <a:buFontTx/>
              <a:buNone/>
              <a:defRPr lang="en-GB" altLang="en-US" sz="1800" b="1"/>
            </a:lvl3pPr>
            <a:lvl4pPr marL="1371600" indent="0" lvl="3">
              <a:buFontTx/>
              <a:buNone/>
              <a:defRPr lang="en-GB" altLang="en-US" sz="1600" b="1"/>
            </a:lvl4pPr>
            <a:lvl5pPr marL="1828800" indent="0" lvl="4">
              <a:buFontTx/>
              <a:buNone/>
              <a:defRPr lang="en-GB" altLang="en-US" sz="1600" b="1"/>
            </a:lvl5pPr>
            <a:lvl6pPr marL="2286000" indent="0" lvl="5">
              <a:buFontTx/>
              <a:buNone/>
              <a:defRPr lang="en-GB" altLang="en-US" sz="1600" b="1"/>
            </a:lvl6pPr>
            <a:lvl7pPr marL="2743200" indent="0" lvl="6">
              <a:buFontTx/>
              <a:buNone/>
              <a:defRPr lang="en-GB" altLang="en-US" sz="1600" b="1"/>
            </a:lvl7pPr>
            <a:lvl8pPr marL="3200400" indent="0" lvl="7">
              <a:buFontTx/>
              <a:buNone/>
              <a:defRPr lang="en-GB" altLang="en-US" sz="1600" b="1"/>
            </a:lvl8pPr>
            <a:lvl9pPr marL="3657600" indent="0" lvl="8">
              <a:buFontTx/>
              <a:buNone/>
              <a:defRPr lang="en-GB" altLang="en-US" sz="1600" b="1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type="obj" sz="quarter" idx="4"/>
          </p:nvPr>
        </p:nvSpPr>
        <p:spPr>
          <a:xfrm rot="0">
            <a:off x="6193155" y="2174875"/>
            <a:ext cx="5389880" cy="39522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>
              <a:buFontTx/>
              <a:buNone/>
              <a:defRPr lang="en-GB" altLang="en-US" sz="2400"/>
            </a:lvl1pPr>
            <a:lvl2pPr marL="0" indent="0" lvl="1">
              <a:buFontTx/>
              <a:buNone/>
              <a:defRPr lang="en-GB" altLang="en-US" sz="2000"/>
            </a:lvl2pPr>
            <a:lvl3pPr marL="0" indent="0" lvl="2">
              <a:buFontTx/>
              <a:buNone/>
              <a:defRPr lang="en-GB" altLang="en-US" sz="1800"/>
            </a:lvl3pPr>
            <a:lvl4pPr marL="0" indent="0" lvl="3">
              <a:buFontTx/>
              <a:buNone/>
              <a:defRPr lang="en-GB" altLang="en-US" sz="1600"/>
            </a:lvl4pPr>
            <a:lvl5pPr marL="0" indent="0" lvl="4">
              <a:buFontTx/>
              <a:buNone/>
              <a:defRPr lang="en-GB" altLang="en-US" sz="1600"/>
            </a:lvl5pPr>
            <a:lvl6pPr marL="0" indent="0" lvl="5">
              <a:buFontTx/>
              <a:buNone/>
              <a:defRPr lang="en-GB" altLang="en-US" sz="1600"/>
            </a:lvl6pPr>
            <a:lvl7pPr marL="0" indent="0" lvl="6">
              <a:buFontTx/>
              <a:buNone/>
              <a:defRPr lang="en-GB" altLang="en-US" sz="1600"/>
            </a:lvl7pPr>
            <a:lvl8pPr marL="0" indent="0" lvl="7">
              <a:buFontTx/>
              <a:buNone/>
              <a:defRPr lang="en-GB" altLang="en-US" sz="1600"/>
            </a:lvl8pPr>
            <a:lvl9pPr marL="0" indent="0" lvl="8">
              <a:buFontTx/>
              <a:buNone/>
              <a:defRPr lang="en-GB" altLang="en-US" sz="16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3050"/>
            <a:ext cx="4011930" cy="116268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l">
              <a:buFontTx/>
              <a:buNone/>
              <a:defRPr lang="en-GB" altLang="en-US" sz="2000" b="1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4766945" y="273050"/>
            <a:ext cx="6816090" cy="58540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>
              <a:buFontTx/>
              <a:buNone/>
              <a:defRPr lang="en-GB" altLang="en-US" sz="3200"/>
            </a:lvl1pPr>
            <a:lvl2pPr marL="0" indent="0" lvl="1">
              <a:buFontTx/>
              <a:buNone/>
              <a:defRPr lang="en-GB" altLang="en-US" sz="2800"/>
            </a:lvl2pPr>
            <a:lvl3pPr marL="0" indent="0" lvl="2">
              <a:buFontTx/>
              <a:buNone/>
              <a:defRPr lang="en-GB" altLang="en-US" sz="2400"/>
            </a:lvl3pPr>
            <a:lvl4pPr marL="0" indent="0" lvl="3">
              <a:buFontTx/>
              <a:buNone/>
              <a:defRPr lang="en-GB" altLang="en-US" sz="2000"/>
            </a:lvl4pPr>
            <a:lvl5pPr marL="0" indent="0" lvl="4">
              <a:buFontTx/>
              <a:buNone/>
              <a:defRPr lang="en-GB" altLang="en-US" sz="2000"/>
            </a:lvl5pPr>
            <a:lvl6pPr marL="0" indent="0" lvl="5">
              <a:buFontTx/>
              <a:buNone/>
              <a:defRPr lang="en-GB" altLang="en-US" sz="2000"/>
            </a:lvl6pPr>
            <a:lvl7pPr marL="0" indent="0" lvl="6">
              <a:buFontTx/>
              <a:buNone/>
              <a:defRPr lang="en-GB" altLang="en-US" sz="2000"/>
            </a:lvl7pPr>
            <a:lvl8pPr marL="0" indent="0" lvl="7">
              <a:buFontTx/>
              <a:buNone/>
              <a:defRPr lang="en-GB" altLang="en-US" sz="2000"/>
            </a:lvl8pPr>
            <a:lvl9pPr marL="0" indent="0" lvl="8">
              <a:buFontTx/>
              <a:buNone/>
              <a:defRPr lang="en-GB" altLang="en-US" sz="20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 rot="0">
            <a:off x="609600" y="1435100"/>
            <a:ext cx="4011930" cy="46920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>
              <a:buFontTx/>
              <a:buNone/>
              <a:defRPr lang="en-GB" altLang="en-US" sz="1400"/>
            </a:lvl1pPr>
            <a:lvl2pPr marL="457200" indent="0" lvl="1">
              <a:buFontTx/>
              <a:buNone/>
              <a:defRPr lang="en-GB" altLang="en-US" sz="1200"/>
            </a:lvl2pPr>
            <a:lvl3pPr marL="914400" indent="0" lvl="2">
              <a:buFontTx/>
              <a:buNone/>
              <a:defRPr lang="en-GB" altLang="en-US" sz="1000"/>
            </a:lvl3pPr>
            <a:lvl4pPr marL="1371600" indent="0" lvl="3">
              <a:buFontTx/>
              <a:buNone/>
              <a:defRPr lang="en-GB" altLang="en-US" sz="900"/>
            </a:lvl4pPr>
            <a:lvl5pPr marL="1828800" indent="0" lvl="4">
              <a:buFontTx/>
              <a:buNone/>
              <a:defRPr lang="en-GB" altLang="en-US" sz="900"/>
            </a:lvl5pPr>
            <a:lvl6pPr marL="2286000" indent="0" lvl="5">
              <a:buFontTx/>
              <a:buNone/>
              <a:defRPr lang="en-GB" altLang="en-US" sz="900"/>
            </a:lvl6pPr>
            <a:lvl7pPr marL="2743200" indent="0" lvl="6">
              <a:buFontTx/>
              <a:buNone/>
              <a:defRPr lang="en-GB" altLang="en-US" sz="900"/>
            </a:lvl7pPr>
            <a:lvl8pPr marL="3200400" indent="0" lvl="7">
              <a:buFontTx/>
              <a:buNone/>
              <a:defRPr lang="en-GB" altLang="en-US" sz="900"/>
            </a:lvl8pPr>
            <a:lvl9pPr marL="3657600" indent="0" lvl="8">
              <a:buFontTx/>
              <a:buNone/>
              <a:defRPr lang="en-GB" altLang="en-US" sz="900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389505" y="4800600"/>
            <a:ext cx="7315835" cy="56769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l">
              <a:buFontTx/>
              <a:buNone/>
              <a:defRPr lang="en-GB" altLang="en-US" sz="2000" b="1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 rot="0">
            <a:off x="2389505" y="612775"/>
            <a:ext cx="7315835" cy="4115435"/>
          </a:xfrm>
          <a:prstGeom prst="rect"/>
        </p:spPr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 rot="0">
            <a:off x="2389505" y="5367655"/>
            <a:ext cx="7315835" cy="8051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>
              <a:buFontTx/>
              <a:buNone/>
              <a:defRPr lang="en-GB" altLang="en-US" sz="1400"/>
            </a:lvl1pPr>
            <a:lvl2pPr marL="457200" indent="0" lvl="1">
              <a:buFontTx/>
              <a:buNone/>
              <a:defRPr lang="en-GB" altLang="en-US" sz="1200"/>
            </a:lvl2pPr>
            <a:lvl3pPr marL="914400" indent="0" lvl="2">
              <a:buFontTx/>
              <a:buNone/>
              <a:defRPr lang="en-GB" altLang="en-US" sz="1000"/>
            </a:lvl3pPr>
            <a:lvl4pPr marL="1371600" indent="0" lvl="3">
              <a:buFontTx/>
              <a:buNone/>
              <a:defRPr lang="en-GB" altLang="en-US" sz="900"/>
            </a:lvl4pPr>
            <a:lvl5pPr marL="1828800" indent="0" lvl="4">
              <a:buFontTx/>
              <a:buNone/>
              <a:defRPr lang="en-GB" altLang="en-US" sz="900"/>
            </a:lvl5pPr>
            <a:lvl6pPr marL="2286000" indent="0" lvl="5">
              <a:buFontTx/>
              <a:buNone/>
              <a:defRPr lang="en-GB" altLang="en-US" sz="900"/>
            </a:lvl6pPr>
            <a:lvl7pPr marL="2743200" indent="0" lvl="6">
              <a:buFontTx/>
              <a:buNone/>
              <a:defRPr lang="en-GB" altLang="en-US" sz="900"/>
            </a:lvl7pPr>
            <a:lvl8pPr marL="3200400" indent="0" lvl="7">
              <a:buFontTx/>
              <a:buNone/>
              <a:defRPr lang="en-GB" altLang="en-US" sz="900"/>
            </a:lvl8pPr>
            <a:lvl9pPr marL="3657600" indent="0" lvl="8">
              <a:buFontTx/>
              <a:buNone/>
              <a:defRPr lang="en-GB" altLang="en-US" sz="900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indent="-28575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>
            <a:spLocks/>
          </p:cNvSpPr>
          <p:nvPr/>
        </p:nvSpPr>
        <p:spPr>
          <a:xfrm rot="0">
            <a:off x="0" y="0"/>
            <a:ext cx="12192635" cy="1557655"/>
          </a:xfrm>
          <a:prstGeom prst="roundRect">
            <a:avLst>
              <a:gd name="adj" fmla="val 0"/>
            </a:avLst>
          </a:prstGeom>
          <a:pattFill prst="dkUpDiag">
            <a:fgClr>
              <a:schemeClr val="tx2">
                <a:lumMod val="60000"/>
                <a:lumOff val="40000"/>
              </a:schemeClr>
            </a:fgClr>
            <a:bgClr>
              <a:schemeClr val="accent1">
                <a:lumMod val="75000"/>
              </a:schemeClr>
            </a:bgClr>
          </a:patt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>
            <a:lvl1pPr marL="0" indent="0" rtl="0" algn="l" fontAlgn="base" latinLnBrk="1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rtl="0" algn="l" fontAlgn="base" latinLnBrk="1" lvl="1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rtl="0" algn="l" fontAlgn="base" latinLnBrk="1" lvl="2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rtl="0" algn="l" fontAlgn="base" latinLnBrk="1" lvl="3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rtl="0" algn="l" fontAlgn="base" latinLnBrk="1" lvl="4">
              <a:spcBef>
                <a:spcPct val="0"/>
              </a:spcBef>
              <a:spcAft>
                <a:spcPct val="0"/>
              </a:spcAft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rtl="0" algn="l" defTabSz="914400" eaLnBrk="1" latinLnBrk="1" hangingPunct="1" lvl="5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rtl="0" algn="l" defTabSz="914400" eaLnBrk="1" latinLnBrk="1" hangingPunct="1" lvl="6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rtl="0" algn="l" defTabSz="914400" eaLnBrk="1" latinLnBrk="1" hangingPunct="1" lvl="7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rtl="0" algn="l" defTabSz="914400" eaLnBrk="1" latinLnBrk="1" hangingPunct="1" lvl="8">
              <a:buFontTx/>
              <a:buNone/>
              <a:defRPr lang="en-GB" altLang="en-US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endParaRPr lang="ko-KR" altLang="en-US" sz="1800"/>
          </a:p>
        </p:txBody>
      </p:sp>
      <p:sp>
        <p:nvSpPr>
          <p:cNvPr id="10" name="직사각형 9"/>
          <p:cNvSpPr>
            <a:spLocks/>
          </p:cNvSpPr>
          <p:nvPr/>
        </p:nvSpPr>
        <p:spPr>
          <a:xfrm rot="0">
            <a:off x="0" y="6237605"/>
            <a:ext cx="12192635" cy="621030"/>
          </a:xfrm>
          <a:prstGeom prst="rect"/>
          <a:pattFill prst="dkUpDiag">
            <a:fgClr>
              <a:schemeClr val="bg1">
                <a:lumMod val="75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 sz="1800"/>
          </a:p>
        </p:txBody>
      </p:sp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/>
              <a:t>마스터 부제목 스타일 편집</a:t>
            </a:r>
          </a:p>
          <a:p>
            <a:pPr marL="742950" indent="-28575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2130425"/>
            <a:ext cx="10363835" cy="14706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다운로드 </a:t>
            </a:r>
            <a:r>
              <a:rPr lang="ko-KR" altLang="en-US"/>
              <a:t>연</a:t>
            </a:r>
            <a:r>
              <a:rPr lang="ko-KR" altLang="en-US"/>
              <a:t>습용 </a:t>
            </a:r>
            <a:r>
              <a:rPr lang="ko-KR" altLang="en-US"/>
              <a:t>ppt</a:t>
            </a: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828800" y="4653280"/>
            <a:ext cx="8535035" cy="13690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patter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" id="{F21CBC20-20EB-4F0B-89DB-E60D6F526821}" vid="{0DDB8F2A-9DD4-4DA8-9436-972CF50F0DB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aromacho</dc:creator>
  <cp:lastModifiedBy>aromacho</cp:lastModifiedBy>
  <dc:title>PowerPoint 프레젠테이션</dc:title>
  <cp:version>10.105.255.54461</cp:version>
</cp:coreProperties>
</file>