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4" r:id="rId1"/>
  </p:sldMasterIdLst>
  <p:sldIdLst>
    <p:sldId id="256" r:id="rId2"/>
    <p:sldId id="259" r:id="rId3"/>
    <p:sldId id="257" r:id="rId4"/>
    <p:sldId id="258" r:id="rId5"/>
    <p:sldId id="260" r:id="rId6"/>
    <p:sldId id="266" r:id="rId7"/>
    <p:sldId id="261" r:id="rId8"/>
    <p:sldId id="262" r:id="rId9"/>
    <p:sldId id="267" r:id="rId10"/>
    <p:sldId id="274" r:id="rId11"/>
    <p:sldId id="263" r:id="rId12"/>
    <p:sldId id="265" r:id="rId13"/>
    <p:sldId id="264" r:id="rId14"/>
    <p:sldId id="268" r:id="rId15"/>
    <p:sldId id="275" r:id="rId16"/>
    <p:sldId id="269" r:id="rId17"/>
    <p:sldId id="271" r:id="rId18"/>
    <p:sldId id="270" r:id="rId19"/>
    <p:sldId id="272" r:id="rId20"/>
    <p:sldId id="277" r:id="rId21"/>
    <p:sldId id="282" r:id="rId22"/>
  </p:sldIdLst>
  <p:sldSz cx="12192000" cy="6858000"/>
  <p:notesSz cx="6858000" cy="9144000"/>
  <p:defaultTextStyle>
    <a:defPPr>
      <a:defRPr lang="ko-KR"/>
    </a:defPPr>
    <a:lvl1pPr algn="l" marL="0" indent="0" defTabSz="914400">
      <a:buNone/>
      <a:defRPr lang="ko-KR" smtClean="0" sz="1800" baseline="0">
        <a:solidFill>
          <a:srgbClr val="000000"/>
        </a:solidFill>
        <a:latin typeface="±¼¸²"/>
        <a:ea typeface="±¼¸²"/>
      </a:defRPr>
    </a:lvl1pPr>
    <a:lvl2pPr lvl="1" marL="457200" indent="0" defTabSz="914400">
      <a:defRPr lang="ko-KR" smtClean="0"/>
    </a:lvl2pPr>
    <a:lvl3pPr lvl="2" marL="914400" indent="0" defTabSz="914400">
      <a:defRPr lang="ko-KR" smtClean="0"/>
    </a:lvl3pPr>
    <a:lvl4pPr lvl="3" marL="1371600" indent="0" defTabSz="914400">
      <a:defRPr lang="ko-KR" smtClean="0"/>
    </a:lvl4pPr>
    <a:lvl5pPr lvl="4" marL="1828800" indent="0" defTabSz="914400">
      <a:defRPr lang="ko-KR" smtClean="0"/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showOutlineIcons="0">
    <p:restoredLeft sz="15620"/>
    <p:restoredTop sz="94660"/>
  </p:normalViewPr>
  <p:slideViewPr>
    <p:cSldViewPr snapToGrid="1" snapToObjects="1">
      <p:cViewPr varScale="1">
        <p:scale>
          <a:sx n="51" d="100"/>
          <a:sy n="51" d="100"/>
        </p:scale>
        <p:origin x="-660" y="-8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slideMaster" Target="slideMasters/slideMaster1.xml"></Relationship><Relationship Id="rId2" Type="http://schemas.openxmlformats.org/officeDocument/2006/relationships/slide" Target="slides/slide1.xml"></Relationship><Relationship Id="rId3" Type="http://schemas.openxmlformats.org/officeDocument/2006/relationships/slide" Target="slides/slide2.xml"></Relationship><Relationship Id="rId4" Type="http://schemas.openxmlformats.org/officeDocument/2006/relationships/slide" Target="slides/slide3.xml"></Relationship><Relationship Id="rId5" Type="http://schemas.openxmlformats.org/officeDocument/2006/relationships/slide" Target="slides/slide4.xml"></Relationship><Relationship Id="rId6" Type="http://schemas.openxmlformats.org/officeDocument/2006/relationships/slide" Target="slides/slide5.xml"></Relationship><Relationship Id="rId7" Type="http://schemas.openxmlformats.org/officeDocument/2006/relationships/slide" Target="slides/slide6.xml"></Relationship><Relationship Id="rId8" Type="http://schemas.openxmlformats.org/officeDocument/2006/relationships/slide" Target="slides/slide7.xml"></Relationship><Relationship Id="rId9" Type="http://schemas.openxmlformats.org/officeDocument/2006/relationships/slide" Target="slides/slide8.xml"></Relationship><Relationship Id="rId10" Type="http://schemas.openxmlformats.org/officeDocument/2006/relationships/slide" Target="slides/slide9.xml"></Relationship><Relationship Id="rId11" Type="http://schemas.openxmlformats.org/officeDocument/2006/relationships/slide" Target="slides/slide10.xml"></Relationship><Relationship Id="rId12" Type="http://schemas.openxmlformats.org/officeDocument/2006/relationships/slide" Target="slides/slide11.xml"></Relationship><Relationship Id="rId13" Type="http://schemas.openxmlformats.org/officeDocument/2006/relationships/slide" Target="slides/slide12.xml"></Relationship><Relationship Id="rId14" Type="http://schemas.openxmlformats.org/officeDocument/2006/relationships/slide" Target="slides/slide13.xml"></Relationship><Relationship Id="rId15" Type="http://schemas.openxmlformats.org/officeDocument/2006/relationships/slide" Target="slides/slide14.xml"></Relationship><Relationship Id="rId16" Type="http://schemas.openxmlformats.org/officeDocument/2006/relationships/slide" Target="slides/slide15.xml"></Relationship><Relationship Id="rId17" Type="http://schemas.openxmlformats.org/officeDocument/2006/relationships/slide" Target="slides/slide16.xml"></Relationship><Relationship Id="rId18" Type="http://schemas.openxmlformats.org/officeDocument/2006/relationships/slide" Target="slides/slide17.xml"></Relationship><Relationship Id="rId19" Type="http://schemas.openxmlformats.org/officeDocument/2006/relationships/slide" Target="slides/slide18.xml"></Relationship><Relationship Id="rId20" Type="http://schemas.openxmlformats.org/officeDocument/2006/relationships/slide" Target="slides/slide19.xml"></Relationship><Relationship Id="rId21" Type="http://schemas.openxmlformats.org/officeDocument/2006/relationships/slide" Target="slides/slide20.xml"></Relationship><Relationship Id="rId22" Type="http://schemas.openxmlformats.org/officeDocument/2006/relationships/slide" Target="slides/slide21.xml"></Relationship><Relationship Id="rId23" Type="http://schemas.openxmlformats.org/officeDocument/2006/relationships/theme" Target="theme/theme1.xml"></Relationship><Relationship Id="rId24" Type="http://schemas.openxmlformats.org/officeDocument/2006/relationships/presProps" Target="presProps.xml"></Relationship><Relationship Id="rId25" Type="http://schemas.openxmlformats.org/officeDocument/2006/relationships/viewProps" Target="viewProps.xml"></Relationship><Relationship Id="rId26" Type="http://schemas.openxmlformats.org/officeDocument/2006/relationships/tableStyles" Target="tableStyles.xml"></Relationship></Relationship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2131060"/>
            <a:ext cx="10363835" cy="14719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828800" y="3886200"/>
            <a:ext cx="8535035" cy="17557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1/15/2019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1/15/2019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8839200" y="274320"/>
            <a:ext cx="2743835" cy="585279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609600" y="274320"/>
            <a:ext cx="8034655" cy="585279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1/15/2019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1/15/2019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963295" y="2908300"/>
            <a:ext cx="10363200" cy="1499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33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33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963295" y="4406900"/>
            <a:ext cx="10363200" cy="13633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1/15/2019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5389880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/>
          </p:cNvSpPr>
          <p:nvPr>
            <p:ph type="obj" idx="2"/>
          </p:nvPr>
        </p:nvSpPr>
        <p:spPr>
          <a:xfrm rot="0">
            <a:off x="6193155" y="1600200"/>
            <a:ext cx="5389880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1/15/2019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536700"/>
            <a:ext cx="5389880" cy="640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 idx="2"/>
          </p:nvPr>
        </p:nvSpPr>
        <p:spPr>
          <a:xfrm rot="0">
            <a:off x="6193155" y="1536700"/>
            <a:ext cx="5389880" cy="640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내용 개체 틀 4"/>
          <p:cNvSpPr txBox="1">
            <a:spLocks/>
          </p:cNvSpPr>
          <p:nvPr>
            <p:ph type="obj" idx="3"/>
          </p:nvPr>
        </p:nvSpPr>
        <p:spPr>
          <a:xfrm rot="0">
            <a:off x="609600" y="2176780"/>
            <a:ext cx="5389880" cy="39503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/>
          </p:cNvSpPr>
          <p:nvPr>
            <p:ph type="obj" idx="4"/>
          </p:nvPr>
        </p:nvSpPr>
        <p:spPr>
          <a:xfrm rot="0">
            <a:off x="6193155" y="2176780"/>
            <a:ext cx="5389880" cy="39503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날짜 개체 틀 7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1/15/2019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바닥글 개체 틀 8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2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1/15/2019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1/15/2019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1930" cy="11620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4767580" y="457200"/>
            <a:ext cx="6815455" cy="5487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 idx="2"/>
          </p:nvPr>
        </p:nvSpPr>
        <p:spPr>
          <a:xfrm rot="0">
            <a:off x="609600" y="1435735"/>
            <a:ext cx="4011930" cy="46913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1/15/2019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1930" cy="11620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435735"/>
            <a:ext cx="4011930" cy="46913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그림 개체 틀 3"/>
          <p:cNvSpPr txBox="1">
            <a:spLocks/>
          </p:cNvSpPr>
          <p:nvPr>
            <p:ph type="pic" idx="2"/>
          </p:nvPr>
        </p:nvSpPr>
        <p:spPr>
          <a:xfrm rot="0">
            <a:off x="4767580" y="457200"/>
            <a:ext cx="6815455" cy="5487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그림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1/15/2019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4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2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1/15/2019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3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±¼¸²"/>
          <a:ea typeface="±¼¸²"/>
        </a:defRPr>
      </a:lvl1pPr>
    </p:titleStyle>
    <p:bodyStyle>
      <a:lvl1pPr algn="l" marL="342900" indent="-342900" defTabSz="914400" latinLnBrk="1">
        <a:spcBef>
          <a:spcPct val="20000"/>
        </a:spcBef>
        <a:buFont typeface="±¼¸²"/>
        <a:buChar char="•"/>
        <a:defRPr lang="ko-KR" smtClean="0" sz="2800" baseline="0">
          <a:solidFill>
            <a:srgbClr val="000000"/>
          </a:solidFill>
          <a:latin typeface="±¼¸²"/>
          <a:ea typeface="±¼¸²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±¼¸²"/>
          <a:ea typeface="±¼¸²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139721196962.png"></Relationship><Relationship Id="rId3" Type="http://schemas.openxmlformats.org/officeDocument/2006/relationships/image" Target="../media/fImage18111204464.png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8022985705.png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385621018145.png"></Relationship><Relationship Id="rId3" Type="http://schemas.openxmlformats.org/officeDocument/2006/relationships/hyperlink" Target="http://onecellboy.tistory.com/50" TargetMode="Externa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91381083281.png"></Relationship><Relationship Id="rId3" Type="http://schemas.openxmlformats.org/officeDocument/2006/relationships/image" Target="../media/fImage902331096827.png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hyperlink" Target="http://idlecomputer.tistory.com/189" TargetMode="External"></Relationship><Relationship Id="rId3" Type="http://schemas.openxmlformats.org/officeDocument/2006/relationships/hyperlink" Target="https://itka.kr/2017/05/&#54056;&#52964;-&#48516;&#49437;-upx-pe-&#54028;&#51068;-&#44396;&#51312;/" TargetMode="External"></Relationship><Relationship Id="rId4" Type="http://schemas.openxmlformats.org/officeDocument/2006/relationships/hyperlink" Target="https://github.com/upx/upx/releases/tag/v3.94" TargetMode="External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27721249961.png"></Relationship><Relationship Id="rId3" Type="http://schemas.openxmlformats.org/officeDocument/2006/relationships/image" Target="../media/fImage25391125491.png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1527231362995.png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225101351942.png"></Relationship></Relationships>
</file>

<file path=ppt/slides/_rels/slide1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1695581374827.png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hyperlink" Target="https://ko.wikipedia.org/wiki/&#54028;&#51068;_&#49436;&#49696;&#51088;" TargetMode="External"></Relationship><Relationship Id="rId3" Type="http://schemas.openxmlformats.org/officeDocument/2006/relationships/image" Target="../media/fImage49457341.png"></Relationship></Relationships>
</file>

<file path=ppt/slides/_rels/slide2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222211465436.png"></Relationship></Relationships>
</file>

<file path=ppt/slides/_rels/slide2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357101472391.png"></Relationship><Relationship Id="rId3" Type="http://schemas.openxmlformats.org/officeDocument/2006/relationships/image" Target="../media/fImage1086361494604.png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41079708467.png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15656716334.png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3134776500.png"></Relationship><Relationship Id="rId3" Type="http://schemas.openxmlformats.org/officeDocument/2006/relationships/image" Target="../media/fImage98664789169.png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19965845724.png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93212851478.png"></Relationship><Relationship Id="rId3" Type="http://schemas.openxmlformats.org/officeDocument/2006/relationships/image" Target="../media/fImage3801869358.png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2131060"/>
            <a:ext cx="10363835" cy="14719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&lt;Pwn study&gt; day2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828800" y="3886200"/>
            <a:ext cx="8535035" cy="17557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By 동희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>
            <a:spLocks/>
          </p:cNvSpPr>
          <p:nvPr/>
        </p:nvSpPr>
        <p:spPr>
          <a:xfrm rot="0">
            <a:off x="211455" y="236220"/>
            <a:ext cx="11617960" cy="9855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00" cap="none" dirty="0" smtClean="0" b="0" strike="noStrike">
                <a:latin typeface="맑은 고딕" charset="0"/>
                <a:ea typeface="맑은 고딕" charset="0"/>
              </a:rPr>
              <a:t>Background </a:t>
            </a:r>
            <a:r>
              <a:rPr lang="en-US" altLang="ko-KR" sz="3000" cap="none" dirty="0" smtClean="0" b="0" strike="noStrike">
                <a:latin typeface="맑은 고딕" charset="0"/>
                <a:ea typeface="맑은 고딕" charset="0"/>
              </a:rPr>
              <a:t>: bof</a:t>
            </a:r>
            <a:endParaRPr lang="ko-KR" altLang="en-US" sz="58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5" name="그림 4" descr="C:/Users/pwn_e/AppData/Roaming/PolarisOffice/ETemp/5900_20852960/fImage13972119696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95300" y="1798955"/>
            <a:ext cx="11202035" cy="2315210"/>
          </a:xfrm>
          <a:prstGeom prst="rect"/>
          <a:noFill/>
        </p:spPr>
      </p:pic>
      <p:pic>
        <p:nvPicPr>
          <p:cNvPr id="6" name="그림 5" descr="C:/Users/pwn_e/AppData/Roaming/PolarisOffice/ETemp/5900_20852960/fImage1811120446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94029" y="4690745"/>
            <a:ext cx="5868035" cy="290830"/>
          </a:xfrm>
          <a:prstGeom prst="rect"/>
          <a:noFill/>
        </p:spPr>
      </p:pic>
      <p:sp>
        <p:nvSpPr>
          <p:cNvPr id="7" name="텍스트 상자 6"/>
          <p:cNvSpPr txBox="1">
            <a:spLocks/>
          </p:cNvSpPr>
          <p:nvPr/>
        </p:nvSpPr>
        <p:spPr>
          <a:xfrm rot="0">
            <a:off x="484505" y="1354455"/>
            <a:ext cx="439928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- 우분투에서 파일 다운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7"/>
          <p:cNvSpPr txBox="1">
            <a:spLocks/>
          </p:cNvSpPr>
          <p:nvPr/>
        </p:nvSpPr>
        <p:spPr>
          <a:xfrm rot="0">
            <a:off x="481965" y="4231005"/>
            <a:ext cx="439928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- 권한 부여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 rot="0">
            <a:off x="484505" y="5367020"/>
            <a:ext cx="1126998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Ssh : 원격 터미널 접속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Nc : netcat의 줄임말로 TCP/UDP 프로토콜을 사용해 네트워크 연결에서 데이터를 읽고 쓸 수 있는 유틸리티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pwn_e/AppData/Roaming/PolarisOffice/ETemp/5900_20852960/fImage802298570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08050" y="1386840"/>
            <a:ext cx="5988685" cy="4453255"/>
          </a:xfrm>
          <a:prstGeom prst="rect"/>
          <a:noFill/>
        </p:spPr>
      </p:pic>
      <p:sp>
        <p:nvSpPr>
          <p:cNvPr id="3" name="텍스트 상자 2"/>
          <p:cNvSpPr txBox="1">
            <a:spLocks/>
          </p:cNvSpPr>
          <p:nvPr/>
        </p:nvSpPr>
        <p:spPr>
          <a:xfrm rot="0">
            <a:off x="6349365" y="1068705"/>
            <a:ext cx="4672330" cy="45231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Func() :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key = 0xcafebabe이면 됨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gets함수를 이용해 key의 위치에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0xcafebabe를 넣어주면됨.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Gets() 함수의 \n 또는 EOF를 만날 때 까지 저장하는 특성을 이용해 overflow가능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key = 0xdeadbeef를 main에서 넣어줌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저 위치의 값을 cafebabe로 바꿔야 함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pwn_e/AppData/Roaming/PolarisOffice/ETemp/5900_20852960/fImage38562101814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47650" y="0"/>
            <a:ext cx="5359400" cy="6858635"/>
          </a:xfrm>
          <a:prstGeom prst="rect"/>
          <a:noFill/>
        </p:spPr>
      </p:pic>
      <p:sp>
        <p:nvSpPr>
          <p:cNvPr id="3" name="도형 2"/>
          <p:cNvSpPr>
            <a:spLocks/>
          </p:cNvSpPr>
          <p:nvPr/>
        </p:nvSpPr>
        <p:spPr>
          <a:xfrm rot="0">
            <a:off x="2994660" y="4460875"/>
            <a:ext cx="2012950" cy="236855"/>
          </a:xfrm>
          <a:prstGeom prst="rect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3016885" y="3938270"/>
            <a:ext cx="2012950" cy="236855"/>
          </a:xfrm>
          <a:prstGeom prst="rect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5" name="도형 4"/>
          <p:cNvCxnSpPr>
            <a:stCxn id="4" idx="3"/>
          </p:cNvCxnSpPr>
          <p:nvPr/>
        </p:nvCxnSpPr>
        <p:spPr>
          <a:xfrm rot="0" flipV="1">
            <a:off x="5029200" y="4050665"/>
            <a:ext cx="960120" cy="6350"/>
          </a:xfrm>
          <a:prstGeom prst="straightConnector1"/>
          <a:ln w="28575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도형 5"/>
          <p:cNvCxnSpPr/>
          <p:nvPr/>
        </p:nvCxnSpPr>
        <p:spPr>
          <a:xfrm rot="0" flipV="1">
            <a:off x="5001895" y="4568190"/>
            <a:ext cx="960120" cy="6350"/>
          </a:xfrm>
          <a:prstGeom prst="straightConnector1"/>
          <a:ln w="28575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상자 6"/>
          <p:cNvSpPr txBox="1">
            <a:spLocks/>
          </p:cNvSpPr>
          <p:nvPr/>
        </p:nvSpPr>
        <p:spPr>
          <a:xfrm rot="0">
            <a:off x="6050915" y="3839210"/>
            <a:ext cx="492061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gets의 인자를 보면 크기가 0x2c만큼 할당됨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7"/>
          <p:cNvSpPr txBox="1">
            <a:spLocks/>
          </p:cNvSpPr>
          <p:nvPr/>
        </p:nvSpPr>
        <p:spPr>
          <a:xfrm rot="0">
            <a:off x="6149975" y="4398645"/>
            <a:ext cx="370332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key의 위치 = ebp + 0x8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 rot="0">
            <a:off x="6647180" y="5280660"/>
            <a:ext cx="444881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“A”*(0x2c+0x8) + “cafebabe”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 rot="0">
            <a:off x="6642735" y="571500"/>
            <a:ext cx="4572635" cy="110807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Intel / at&amp;t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  <a:hlinkClick r:id="rId3"/>
              </a:rPr>
              <a:t>http://onecellboy.tistory.com/50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211455" y="236220"/>
            <a:ext cx="11617960" cy="9855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00" cap="none" dirty="0" smtClean="0" b="0" strike="noStrike">
                <a:latin typeface="맑은 고딕" charset="0"/>
                <a:ea typeface="맑은 고딕" charset="0"/>
              </a:rPr>
              <a:t>Exploit </a:t>
            </a:r>
            <a:r>
              <a:rPr lang="en-US" altLang="ko-KR" sz="3000" cap="none" dirty="0" smtClean="0" b="0" strike="noStrike">
                <a:latin typeface="맑은 고딕" charset="0"/>
                <a:ea typeface="맑은 고딕" charset="0"/>
              </a:rPr>
              <a:t>: bof</a:t>
            </a:r>
            <a:endParaRPr lang="ko-KR" altLang="en-US" sz="58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3" name="그림 2" descr="C:/Users/pwn_e/AppData/Roaming/PolarisOffice/ETemp/5900_20852960/fImage9138108328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2150" y="1657985"/>
            <a:ext cx="9639935" cy="2896235"/>
          </a:xfrm>
          <a:prstGeom prst="rect"/>
          <a:noFill/>
        </p:spPr>
      </p:pic>
      <p:pic>
        <p:nvPicPr>
          <p:cNvPr id="4" name="그림 3" descr="C:/Users/pwn_e/AppData/Roaming/PolarisOffice/ETemp/5900_20852960/fImage902331096827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518150" y="2680335"/>
            <a:ext cx="2533650" cy="3495675"/>
          </a:xfrm>
          <a:prstGeom prst="rect"/>
          <a:noFill/>
        </p:spPr>
      </p:pic>
      <p:sp>
        <p:nvSpPr>
          <p:cNvPr id="5" name="도형 4"/>
          <p:cNvSpPr>
            <a:spLocks/>
          </p:cNvSpPr>
          <p:nvPr/>
        </p:nvSpPr>
        <p:spPr>
          <a:xfrm rot="0">
            <a:off x="7647940" y="2066925"/>
            <a:ext cx="3175000" cy="1388110"/>
          </a:xfrm>
          <a:prstGeom prst="wedgeEllipseCallout">
            <a:avLst>
              <a:gd name="adj1" fmla="val -45625"/>
              <a:gd name="adj2" fmla="val 77921"/>
            </a:avLst>
          </a:prstGeom>
          <a:solidFill>
            <a:srgbClr val="FFE699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 rot="0">
            <a:off x="8133715" y="2389505"/>
            <a:ext cx="3148330" cy="7086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0" strike="noStrike">
                <a:latin typeface="돋움" charset="0"/>
                <a:ea typeface="돋움" charset="0"/>
              </a:rPr>
              <a:t>“뀨 bof”</a:t>
            </a:r>
            <a:endParaRPr lang="ko-KR" altLang="en-US" sz="4000" cap="none" dirty="0" smtClean="0" b="0" strike="noStrike">
              <a:latin typeface="돋움" charset="0"/>
              <a:ea typeface="돋움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2131060"/>
            <a:ext cx="10363835" cy="14719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~ Next ~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828800" y="3886200"/>
            <a:ext cx="8535035" cy="17557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>
            <a:spLocks/>
          </p:cNvSpPr>
          <p:nvPr/>
        </p:nvSpPr>
        <p:spPr>
          <a:xfrm rot="0">
            <a:off x="211455" y="236220"/>
            <a:ext cx="11617960" cy="9855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00" cap="none" dirty="0" smtClean="0" b="0" strike="noStrike">
                <a:latin typeface="맑은 고딕" charset="0"/>
                <a:ea typeface="맑은 고딕" charset="0"/>
              </a:rPr>
              <a:t>Background </a:t>
            </a:r>
            <a:r>
              <a:rPr lang="en-US" altLang="ko-KR" sz="3000" cap="none" dirty="0" smtClean="0" b="0" strike="noStrike">
                <a:latin typeface="맑은 고딕" charset="0"/>
                <a:ea typeface="맑은 고딕" charset="0"/>
              </a:rPr>
              <a:t>: flag</a:t>
            </a:r>
            <a:endParaRPr lang="ko-KR" altLang="en-US" sz="5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 rot="0">
            <a:off x="927100" y="1726565"/>
            <a:ext cx="6043930" cy="166179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UPX packing/ unpacking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  <a:hlinkClick r:id="rId2"/>
              </a:rPr>
              <a:t>http://idlecomputer.tistory.com/189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  <a:hlinkClick r:id="rId3"/>
              </a:rPr>
              <a:t>https://itka.kr/2017/05/패커-분석-upx-pe-파일-구조/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 rot="0">
            <a:off x="882015" y="3218180"/>
            <a:ext cx="745553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Unpacking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- tool 이용하기 : </a:t>
            </a:r>
            <a:r>
              <a:rPr lang="en-US" altLang="ko-KR" sz="1800" cap="none" dirty="0" smtClean="0" b="0" strike="noStrike">
                <a:latin typeface="맑은 고딕" charset="0"/>
                <a:ea typeface="맑은 고딕" charset="0"/>
                <a:hlinkClick r:id="rId4"/>
              </a:rPr>
              <a:t>https://github.com/upx/upx/releases/tag/v3.94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- 직접 : 다음 writeup에 tool 쓰지 않고 해보고 올릴 예정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pwn_e/AppData/Roaming/PolarisOffice/ETemp/5900_20852960/fImage2772124996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57555" y="684530"/>
            <a:ext cx="7666990" cy="535305"/>
          </a:xfrm>
          <a:prstGeom prst="rect"/>
          <a:noFill/>
        </p:spPr>
      </p:pic>
      <p:pic>
        <p:nvPicPr>
          <p:cNvPr id="3" name="그림 2" descr="C:/Users/pwn_e/AppData/Roaming/PolarisOffice/ETemp/5900_20852960/fImage2539112549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62000" y="1431925"/>
            <a:ext cx="8506460" cy="3448685"/>
          </a:xfrm>
          <a:prstGeom prst="rect"/>
          <a:noFill/>
        </p:spPr>
      </p:pic>
      <p:sp>
        <p:nvSpPr>
          <p:cNvPr id="4" name="텍스트 상자 3"/>
          <p:cNvSpPr txBox="1">
            <a:spLocks/>
          </p:cNvSpPr>
          <p:nvPr/>
        </p:nvSpPr>
        <p:spPr>
          <a:xfrm rot="0">
            <a:off x="9443085" y="1764665"/>
            <a:ext cx="222440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Packing 때문에 gdb로 볼 수가 없음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pwn_e/AppData/Roaming/PolarisOffice/ETemp/5900_20852960/fImage152723136299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158750"/>
            <a:ext cx="12192635" cy="65411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pwn_e/AppData/Roaming/PolarisOffice/ETemp/5900_20852960/fImage22510135194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1145" y="385445"/>
            <a:ext cx="11649710" cy="60871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pwn_e/AppData/Roaming/PolarisOffice/ETemp/5900_20852960/fImage169558137482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158750"/>
            <a:ext cx="12192635" cy="6541135"/>
          </a:xfrm>
          <a:prstGeom prst="rect"/>
          <a:noFill/>
        </p:spPr>
      </p:pic>
      <p:sp>
        <p:nvSpPr>
          <p:cNvPr id="3" name="텍스트 상자 2"/>
          <p:cNvSpPr txBox="1">
            <a:spLocks/>
          </p:cNvSpPr>
          <p:nvPr/>
        </p:nvSpPr>
        <p:spPr>
          <a:xfrm rot="0">
            <a:off x="7218680" y="4597400"/>
            <a:ext cx="467233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이건 cmd랑 ida 이용해서 확인한거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906780" y="2133600"/>
            <a:ext cx="9667240" cy="221615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cap="none" dirty="0" smtClean="0" b="0" strike="noStrike">
                <a:latin typeface="맑은 고딕" charset="0"/>
                <a:ea typeface="맑은 고딕" charset="0"/>
              </a:rPr>
              <a:t>File descriptor</a:t>
            </a: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 : 시스템이 할당하여 준 파일이나 소켓을 대표하는 정수 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-&gt; 이 정수를 이용해 파일에 접근/제어 가능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  <a:hlinkClick r:id="rId2"/>
              </a:rPr>
              <a:t>https://ko.wikipedia.org/wiki/파일_서술자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3" name="그림 2" descr="C:/Users/pwn_e/AppData/Roaming/PolarisOffice/ETemp/5900_20852960/fImage4945734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197725" y="2788285"/>
            <a:ext cx="3227705" cy="2042160"/>
          </a:xfrm>
          <a:prstGeom prst="rect"/>
          <a:noFill/>
        </p:spPr>
      </p:pic>
      <p:sp>
        <p:nvSpPr>
          <p:cNvPr id="4" name="텍스트 상자 3"/>
          <p:cNvSpPr txBox="1">
            <a:spLocks/>
          </p:cNvSpPr>
          <p:nvPr/>
        </p:nvSpPr>
        <p:spPr>
          <a:xfrm rot="0">
            <a:off x="211455" y="236220"/>
            <a:ext cx="11617960" cy="9855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00" cap="none" dirty="0" smtClean="0" b="0" strike="noStrike">
                <a:latin typeface="맑은 고딕" charset="0"/>
                <a:ea typeface="맑은 고딕" charset="0"/>
              </a:rPr>
              <a:t>Background </a:t>
            </a:r>
            <a:r>
              <a:rPr lang="en-US" altLang="ko-KR" sz="3000" cap="none" dirty="0" smtClean="0" b="0" strike="noStrike">
                <a:latin typeface="맑은 고딕" charset="0"/>
                <a:ea typeface="맑은 고딕" charset="0"/>
              </a:rPr>
              <a:t>: fd</a:t>
            </a:r>
            <a:endParaRPr lang="ko-KR" altLang="en-US" sz="5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pwn_e/AppData/Roaming/PolarisOffice/ETemp/5900_20852960/fImage22221146543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70865" y="668020"/>
            <a:ext cx="9754870" cy="390525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pwn_e/AppData/Roaming/PolarisOffice/ETemp/5900_20852960/fImage35710147239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7035" y="0"/>
            <a:ext cx="6557010" cy="6858635"/>
          </a:xfrm>
          <a:prstGeom prst="rect"/>
          <a:noFill/>
        </p:spPr>
      </p:pic>
      <p:pic>
        <p:nvPicPr>
          <p:cNvPr id="3" name="그림 2" descr="C:/Users/pwn_e/AppData/Roaming/PolarisOffice/ETemp/5900_20852960/fImage108636149460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537450" y="2468880"/>
            <a:ext cx="2974975" cy="4178935"/>
          </a:xfrm>
          <a:prstGeom prst="rect"/>
          <a:noFill/>
        </p:spPr>
      </p:pic>
      <p:sp>
        <p:nvSpPr>
          <p:cNvPr id="4" name="도형 3"/>
          <p:cNvSpPr>
            <a:spLocks/>
          </p:cNvSpPr>
          <p:nvPr/>
        </p:nvSpPr>
        <p:spPr>
          <a:xfrm rot="0">
            <a:off x="1662430" y="1639570"/>
            <a:ext cx="3829685" cy="224790"/>
          </a:xfrm>
          <a:prstGeom prst="rect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pwn_e/AppData/Roaming/PolarisOffice/ETemp/5900_20852960/fImage4107970846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3755" y="435610"/>
            <a:ext cx="10325735" cy="58870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pwn_e/AppData/Roaming/PolarisOffice/ETemp/5900_20852960/fImage1565671633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6770" y="992505"/>
            <a:ext cx="5544185" cy="4696460"/>
          </a:xfrm>
          <a:prstGeom prst="rect"/>
          <a:noFill/>
        </p:spPr>
      </p:pic>
      <p:sp>
        <p:nvSpPr>
          <p:cNvPr id="3" name="텍스트 상자 2"/>
          <p:cNvSpPr txBox="1">
            <a:spLocks/>
          </p:cNvSpPr>
          <p:nvPr/>
        </p:nvSpPr>
        <p:spPr>
          <a:xfrm rot="0">
            <a:off x="6696710" y="931545"/>
            <a:ext cx="4411345" cy="50768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argc&gt;=2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Argv[0] 에는 해당경로/파일명이 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고정으로 저장되므로 argc는 항상 1 이상.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하나 이상 인자를 주면 됨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strcmp : fd = LETMEWIN\n 일 경우에 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0 반환 (if = 1 일 때 실행)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!strcmp 이므로 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fd = LETMEWIN\n = buf 이어야 함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len = read(fd,buf,32)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이 때 fd = 0 이라면 표준입력이 가능!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fd = atoi(argv[1])-0x1234이므로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atoi(argv[1])값에 0x1234를 주면 됨.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0x1234 = 4660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pwn_e/AppData/Roaming/PolarisOffice/ETemp/5900_20852960/fImage313477650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59180" y="1561465"/>
            <a:ext cx="7999095" cy="949325"/>
          </a:xfrm>
          <a:prstGeom prst="rect"/>
          <a:noFill/>
        </p:spPr>
      </p:pic>
      <p:pic>
        <p:nvPicPr>
          <p:cNvPr id="3" name="그림 2" descr="C:/Users/pwn_e/AppData/Roaming/PolarisOffice/ETemp/5900_20852960/fImage98664789169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52830" y="2632075"/>
            <a:ext cx="2874010" cy="3778885"/>
          </a:xfrm>
          <a:prstGeom prst="rect"/>
          <a:noFill/>
        </p:spPr>
      </p:pic>
      <p:sp>
        <p:nvSpPr>
          <p:cNvPr id="5" name="텍스트 상자 4"/>
          <p:cNvSpPr txBox="1">
            <a:spLocks/>
          </p:cNvSpPr>
          <p:nvPr/>
        </p:nvSpPr>
        <p:spPr>
          <a:xfrm rot="0">
            <a:off x="211455" y="236220"/>
            <a:ext cx="11617960" cy="9855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00" cap="none" dirty="0" smtClean="0" b="0" strike="noStrike">
                <a:latin typeface="맑은 고딕" charset="0"/>
                <a:ea typeface="맑은 고딕" charset="0"/>
              </a:rPr>
              <a:t>Exploit </a:t>
            </a:r>
            <a:r>
              <a:rPr lang="en-US" altLang="ko-KR" sz="3000" cap="none" dirty="0" smtClean="0" b="0" strike="noStrike">
                <a:latin typeface="맑은 고딕" charset="0"/>
                <a:ea typeface="맑은 고딕" charset="0"/>
              </a:rPr>
              <a:t>: fd</a:t>
            </a:r>
            <a:endParaRPr lang="ko-KR" altLang="en-US" sz="5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4497070" y="3280410"/>
            <a:ext cx="5977255" cy="1156335"/>
          </a:xfrm>
          <a:prstGeom prst="wedgeEllipseCallout">
            <a:avLst>
              <a:gd name="adj1" fmla="val -45625"/>
              <a:gd name="adj2" fmla="val 77921"/>
            </a:avLst>
          </a:prstGeom>
          <a:solidFill>
            <a:srgbClr val="FFC0C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 rot="0">
            <a:off x="4996180" y="3503930"/>
            <a:ext cx="5914390" cy="7086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0" strike="noStrike">
                <a:latin typeface="돋움" charset="0"/>
                <a:ea typeface="돋움" charset="0"/>
              </a:rPr>
              <a:t>“귀여운 fd 획득~!!!”</a:t>
            </a:r>
            <a:endParaRPr lang="ko-KR" altLang="en-US" sz="4000" cap="none" dirty="0" smtClean="0" b="0" strike="noStrike">
              <a:latin typeface="돋움" charset="0"/>
              <a:ea typeface="돋움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2131060"/>
            <a:ext cx="10363835" cy="14719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~ Next ~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828800" y="3886200"/>
            <a:ext cx="8535035" cy="17557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pwn_e/AppData/Roaming/PolarisOffice/ETemp/5900_20852960/fImage1996584572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22935" y="217170"/>
            <a:ext cx="6449060" cy="6449060"/>
          </a:xfrm>
          <a:prstGeom prst="rect"/>
          <a:noFill/>
        </p:spPr>
      </p:pic>
      <p:sp>
        <p:nvSpPr>
          <p:cNvPr id="3" name="텍스트 상자 2"/>
          <p:cNvSpPr txBox="1">
            <a:spLocks/>
          </p:cNvSpPr>
          <p:nvPr/>
        </p:nvSpPr>
        <p:spPr>
          <a:xfrm rot="0">
            <a:off x="7206615" y="1267460"/>
            <a:ext cx="4721860" cy="50768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check_password()함수 : 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char형 포인터를 int형 포인터로 바꿔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20바이트를 4바이트 단위로 5번 읽어 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res에 저장함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argc&gt;=2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argv[1] = 20bytes 여야 함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hashcode == check_password(argv[1]) :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res = argv[1] = hashcode = 0x21DD09EC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0x6c5cec8 * 4 + 0x6c5cecc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pwn_e/AppData/Roaming/PolarisOffice/ETemp/5900_20852960/fImage9321285147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4550" y="2435225"/>
            <a:ext cx="2722245" cy="3728085"/>
          </a:xfrm>
          <a:prstGeom prst="rect"/>
          <a:noFill/>
        </p:spPr>
      </p:pic>
      <p:pic>
        <p:nvPicPr>
          <p:cNvPr id="3" name="그림 2" descr="C:/Users/pwn_e/AppData/Roaming/PolarisOffice/ETemp/5900_20852960/fImage380186935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7565" y="1548765"/>
            <a:ext cx="11041380" cy="713105"/>
          </a:xfrm>
          <a:prstGeom prst="rect"/>
          <a:noFill/>
        </p:spPr>
      </p:pic>
      <p:sp>
        <p:nvSpPr>
          <p:cNvPr id="4" name="텍스트 상자 3"/>
          <p:cNvSpPr txBox="1">
            <a:spLocks/>
          </p:cNvSpPr>
          <p:nvPr/>
        </p:nvSpPr>
        <p:spPr>
          <a:xfrm rot="0">
            <a:off x="211455" y="236220"/>
            <a:ext cx="11617960" cy="9855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00" cap="none" dirty="0" smtClean="0" b="0" strike="noStrike">
                <a:latin typeface="맑은 고딕" charset="0"/>
                <a:ea typeface="맑은 고딕" charset="0"/>
              </a:rPr>
              <a:t>Exploit </a:t>
            </a:r>
            <a:r>
              <a:rPr lang="en-US" altLang="ko-KR" sz="3000" cap="none" dirty="0" smtClean="0" b="0" strike="noStrike">
                <a:latin typeface="맑은 고딕" charset="0"/>
                <a:ea typeface="맑은 고딕" charset="0"/>
              </a:rPr>
              <a:t>: collision</a:t>
            </a:r>
            <a:endParaRPr lang="ko-KR" altLang="en-US" sz="5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4510405" y="3280410"/>
            <a:ext cx="5963920" cy="1181100"/>
          </a:xfrm>
          <a:prstGeom prst="wedgeEllipseCallout">
            <a:avLst>
              <a:gd name="adj1" fmla="val -45625"/>
              <a:gd name="adj2" fmla="val 77921"/>
            </a:avLst>
          </a:prstGeom>
          <a:solidFill>
            <a:srgbClr val="C6E0B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 rot="0">
            <a:off x="4996180" y="3503930"/>
            <a:ext cx="5914390" cy="7086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0" strike="noStrike">
                <a:latin typeface="돋움" charset="0"/>
                <a:ea typeface="돋움" charset="0"/>
              </a:rPr>
              <a:t>“꼬물~ collision 획득”</a:t>
            </a:r>
            <a:endParaRPr lang="ko-KR" altLang="en-US" sz="4000" cap="none" dirty="0" smtClean="0" b="0" strike="noStrike">
              <a:latin typeface="돋움" charset="0"/>
              <a:ea typeface="돋움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2131060"/>
            <a:ext cx="10363835" cy="14719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~ Next ~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828800" y="3886200"/>
            <a:ext cx="8535035" cy="17557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21</Pages>
  <Paragraphs>0</Paragraphs>
  <Words>63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오 우진</dc:creator>
  <cp:lastModifiedBy>오 우진</cp:lastModifiedBy>
</cp:coreProperties>
</file>