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41" r:id="rId13"/>
  </p:sldMasterIdLst>
  <p:sldIdLst>
    <p:sldId id="256" r:id="rId15"/>
    <p:sldId id="257" r:id="rId16"/>
    <p:sldId id="259" r:id="rId17"/>
    <p:sldId id="258" r:id="rId18"/>
    <p:sldId id="269" r:id="rId19"/>
    <p:sldId id="288" r:id="rId20"/>
    <p:sldId id="276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89" r:id="rId29"/>
    <p:sldId id="277" r:id="rId30"/>
    <p:sldId id="268" r:id="rId31"/>
    <p:sldId id="271" r:id="rId32"/>
    <p:sldId id="273" r:id="rId33"/>
    <p:sldId id="290" r:id="rId34"/>
    <p:sldId id="278" r:id="rId35"/>
    <p:sldId id="274" r:id="rId36"/>
    <p:sldId id="275" r:id="rId37"/>
    <p:sldId id="279" r:id="rId38"/>
    <p:sldId id="280" r:id="rId39"/>
    <p:sldId id="281" r:id="rId40"/>
    <p:sldId id="291" r:id="rId41"/>
    <p:sldId id="283" r:id="rId42"/>
    <p:sldId id="282" r:id="rId43"/>
    <p:sldId id="284" r:id="rId44"/>
    <p:sldId id="285" r:id="rId45"/>
    <p:sldId id="286" r:id="rId46"/>
    <p:sldId id="287" r:id="rId4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1/6/2019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9606751478.png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0990769358.pn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6861786962.png"></Relationship><Relationship Id="rId3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3683794464.pn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43457805705.png"></Relationship><Relationship Id="rId3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16611558467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1362868145.pn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9730873281.png"></Relationship><Relationship Id="rId3" Type="http://schemas.openxmlformats.org/officeDocument/2006/relationships/image" Target="../media/fImage17541886827.png"></Relationship><Relationship Id="rId4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8387909961.pn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547427041.png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20271566334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5070093491.png"></Relationship><Relationship Id="rId3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image" Target="../media/fImage67202816500.png"></Relationship><Relationship Id="rId2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image" Target="../media/fImage58633829169.png"></Relationship><Relationship Id="rId2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image" Target="../media/fImage2978835724.png"></Relationship><Relationship Id="rId2" Type="http://schemas.openxmlformats.org/officeDocument/2006/relationships/image" Target="../media/fImage1358841478.png"></Relationship><Relationship Id="rId3" Type="http://schemas.openxmlformats.org/officeDocument/2006/relationships/image" Target="../media/fImage4420859358.png"></Relationship><Relationship Id="rId4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image" Target="../media/fImage522121476962.png"></Relationship><Relationship Id="rId2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51481574464.pn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image" Target="../media/fImage355091495705.pn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2963728467.png"></Relationship><Relationship Id="rId3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72361508145.png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2540716334.pn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9657816500.pn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35941534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1409749169.pn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6710735724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&lt;Pwn study&gt; day1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By 동희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31661155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Next ~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By 동희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9490" y="556260"/>
            <a:ext cx="5372735" cy="1943735"/>
          </a:xfrm>
          <a:prstGeom prst="rect"/>
          <a:noFill/>
          <a:ln w="0">
            <a:noFill/>
            <a:prstDash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3775" y="2785110"/>
            <a:ext cx="6277610" cy="3077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2925" y="3004820"/>
            <a:ext cx="11106785" cy="848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435610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22027156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Next ~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By 동희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6720281650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5863382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297883572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7610" y="901700"/>
            <a:ext cx="6268085" cy="457835"/>
          </a:xfrm>
          <a:prstGeom prst="rect"/>
          <a:noFill/>
        </p:spPr>
      </p:pic>
      <p:pic>
        <p:nvPicPr>
          <p:cNvPr id="3" name="그림 2" descr="C:/Users/pwn_e/AppData/Roaming/PolarisOffice/ETemp/18852_2594080/fImage135884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5215" y="1461135"/>
            <a:ext cx="4077335" cy="257810"/>
          </a:xfrm>
          <a:prstGeom prst="rect"/>
          <a:noFill/>
        </p:spPr>
      </p:pic>
      <p:pic>
        <p:nvPicPr>
          <p:cNvPr id="4" name="그림 3" descr="C:/Users/pwn_e/AppData/Roaming/PolarisOffice/ETemp/18852_2594080/fImage442085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7610" y="2155825"/>
            <a:ext cx="6268085" cy="122936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722755" y="4274185"/>
            <a:ext cx="5384800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"AAAA~"+"setreuid"+"ppr"+"1008"+"1008"+"gets"+"pr"+"bss"+"system"+"AAAA"+"bss"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522121476962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35148157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Next ~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By 동희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355091495705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37236150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875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031240" y="2075180"/>
            <a:ext cx="93440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Python -c ‘print “복붙\0”+”A”*17+”setreuid”+”ppr”+”1010”+”1010”+”gets”+”pr”+”bss”+”system”+”AAAA”+”bss”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/bin/sh입력 하면 될 것 같다.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965781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5020" y="492125"/>
            <a:ext cx="10031095" cy="1277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wn_e/AppData/Roaming/PolarisOffice/ETemp/18852_2594080/fImage2359415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0" y="385445"/>
            <a:ext cx="11125835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Next ~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By 동희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145" y="385445"/>
            <a:ext cx="11649710" cy="608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33</Pages>
  <Paragraphs>0</Paragraphs>
  <Words>72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오 우진</dc:creator>
  <cp:lastModifiedBy>오 우진</cp:lastModifiedBy>
</cp:coreProperties>
</file>