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84" r:id="rId7"/>
    <p:sldId id="296" r:id="rId8"/>
    <p:sldId id="297" r:id="rId9"/>
  </p:sldIdLst>
  <p:sldSz cx="12192000" cy="6858000"/>
  <p:notesSz cx="6858000" cy="9144000"/>
  <p:embeddedFontLst>
    <p:embeddedFont>
      <p:font typeface="DejaVu Sans Mono" panose="020B060903080402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10607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0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4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8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1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2236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4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8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3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AD0D-C579-40AA-B27F-41477933D68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E291-F77C-48FD-A99B-24E5BC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8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jaehyeon/whois_pwnable_study_winter_2019/tree/master/jaehyeon/2019-01-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woboq.org/userspace/glibc/stdio-common/vfprintf.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st-unreach.org/socat/doc/soca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jaehyeon/whois_pwnable_study_winter_2019/blob/master/jaehyeon/19-01-18/ex_stko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1912D-8AC1-4010-8273-F7E533ACB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061006"/>
            <a:ext cx="11212629" cy="2387600"/>
          </a:xfrm>
        </p:spPr>
        <p:txBody>
          <a:bodyPr/>
          <a:lstStyle/>
          <a:p>
            <a:r>
              <a:rPr lang="en-US" altLang="ko-KR" dirty="0" err="1"/>
              <a:t>stkof</a:t>
            </a:r>
            <a:r>
              <a:rPr lang="en-US" altLang="ko-KR" dirty="0"/>
              <a:t> write-up by </a:t>
            </a:r>
            <a:r>
              <a:rPr lang="en-US" altLang="ko-KR" dirty="0" err="1"/>
              <a:t>jaehyeon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6679B-4AAA-4C7C-814D-C11108410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2019-01-18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87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520F-97DA-43B4-BD6A-566B0CA5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31D34-82A6-49E5-8506-D5D8A560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heap </a:t>
            </a:r>
            <a:r>
              <a:rPr lang="ko-KR" altLang="en-US" dirty="0"/>
              <a:t>상식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unsafe unlink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3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1A02E-08A8-4FD3-B9C0-85D7B9E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ACAF5-03FE-4FA7-BC8A-ED11F5A3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5093" cy="4351338"/>
          </a:xfrm>
        </p:spPr>
        <p:txBody>
          <a:bodyPr/>
          <a:lstStyle/>
          <a:p>
            <a:r>
              <a:rPr lang="ko-KR" altLang="en-US" dirty="0"/>
              <a:t>이전에 푼 </a:t>
            </a:r>
            <a:r>
              <a:rPr lang="en-US" altLang="ko-KR" dirty="0"/>
              <a:t>Sleepy Holder </a:t>
            </a:r>
            <a:r>
              <a:rPr lang="ko-KR" altLang="en-US" dirty="0"/>
              <a:t>랑 구성이 비슷하다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alloc, fill, wipe </a:t>
            </a:r>
            <a:r>
              <a:rPr lang="ko-KR" altLang="en-US" dirty="0"/>
              <a:t>함수들로 메모리를 할당하고</a:t>
            </a:r>
            <a:r>
              <a:rPr lang="en-US" altLang="ko-KR" dirty="0"/>
              <a:t>, </a:t>
            </a:r>
            <a:r>
              <a:rPr lang="ko-KR" altLang="en-US" dirty="0"/>
              <a:t>할당된 메모리에 값을 쓰고</a:t>
            </a:r>
            <a:r>
              <a:rPr lang="en-US" altLang="ko-KR" dirty="0"/>
              <a:t>, </a:t>
            </a:r>
            <a:r>
              <a:rPr lang="ko-KR" altLang="en-US" dirty="0"/>
              <a:t>할당된 메모리를 해제할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Sleepy Holder </a:t>
            </a:r>
            <a:r>
              <a:rPr lang="ko-KR" altLang="en-US" dirty="0"/>
              <a:t>랑 다르게 </a:t>
            </a:r>
            <a:r>
              <a:rPr lang="en-US" altLang="ko-KR" dirty="0"/>
              <a:t>wipe </a:t>
            </a:r>
            <a:r>
              <a:rPr lang="ko-KR" altLang="en-US" dirty="0"/>
              <a:t>시 </a:t>
            </a:r>
            <a:r>
              <a:rPr lang="en-US" altLang="ko-KR" dirty="0"/>
              <a:t>free() </a:t>
            </a:r>
            <a:r>
              <a:rPr lang="ko-KR" altLang="en-US" dirty="0"/>
              <a:t>호출 후 해당 변수를 </a:t>
            </a:r>
            <a:r>
              <a:rPr lang="en-US" altLang="ko-KR" dirty="0"/>
              <a:t>0</a:t>
            </a:r>
            <a:r>
              <a:rPr lang="ko-KR" altLang="en-US" dirty="0"/>
              <a:t>으로 초기화 하기 때문에</a:t>
            </a:r>
            <a:r>
              <a:rPr lang="en-US" altLang="ko-KR" dirty="0"/>
              <a:t> double free </a:t>
            </a:r>
            <a:r>
              <a:rPr lang="ko-KR" altLang="en-US" dirty="0"/>
              <a:t>가 쉽사리 일어나지는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</a:t>
            </a:r>
            <a:r>
              <a:rPr lang="en-US" altLang="ko-KR" dirty="0"/>
              <a:t>fill </a:t>
            </a:r>
            <a:r>
              <a:rPr lang="ko-KR" altLang="en-US" dirty="0"/>
              <a:t>에서 </a:t>
            </a:r>
            <a:r>
              <a:rPr lang="en-US" altLang="ko-KR" dirty="0"/>
              <a:t>size checking </a:t>
            </a:r>
            <a:r>
              <a:rPr lang="ko-KR" altLang="en-US" dirty="0"/>
              <a:t>을 하지 않으므로 </a:t>
            </a:r>
            <a:r>
              <a:rPr lang="en-US" altLang="ko-KR" dirty="0"/>
              <a:t>heap overflow</a:t>
            </a:r>
            <a:r>
              <a:rPr lang="ko-KR" altLang="en-US" dirty="0"/>
              <a:t>를 발생시킬 수 있다</a:t>
            </a:r>
            <a:r>
              <a:rPr lang="en-US" altLang="ko-KR" dirty="0"/>
              <a:t>. </a:t>
            </a:r>
            <a:r>
              <a:rPr lang="ko-KR" altLang="en-US" dirty="0"/>
              <a:t>별도의 </a:t>
            </a:r>
            <a:r>
              <a:rPr lang="en-US" altLang="ko-KR" dirty="0"/>
              <a:t>dump </a:t>
            </a:r>
            <a:r>
              <a:rPr lang="ko-KR" altLang="en-US" dirty="0"/>
              <a:t>함수가 없으므로 </a:t>
            </a:r>
            <a:r>
              <a:rPr lang="en-US" altLang="ko-KR" dirty="0" err="1"/>
              <a:t>babyheap</a:t>
            </a:r>
            <a:r>
              <a:rPr lang="en-US" altLang="ko-KR" dirty="0"/>
              <a:t> </a:t>
            </a:r>
            <a:r>
              <a:rPr lang="ko-KR" altLang="en-US" dirty="0"/>
              <a:t>문제와 같이 </a:t>
            </a:r>
            <a:r>
              <a:rPr lang="en-US" altLang="ko-KR" dirty="0"/>
              <a:t>main_arena leaking</a:t>
            </a:r>
            <a:r>
              <a:rPr lang="ko-KR" altLang="en-US" dirty="0"/>
              <a:t>은 힘들 것 같고 </a:t>
            </a:r>
            <a:r>
              <a:rPr lang="en-US" altLang="ko-KR" dirty="0"/>
              <a:t>PIE, Full relro </a:t>
            </a:r>
            <a:r>
              <a:rPr lang="ko-KR" altLang="en-US" dirty="0"/>
              <a:t>가 아니니 </a:t>
            </a:r>
            <a:r>
              <a:rPr lang="en-US" altLang="ko-KR" dirty="0"/>
              <a:t>unsafe unlink </a:t>
            </a:r>
            <a:r>
              <a:rPr lang="ko-KR" altLang="en-US" dirty="0"/>
              <a:t>를 시도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</a:t>
            </a:r>
            <a:r>
              <a:rPr lang="en-US" altLang="ko-KR" dirty="0"/>
              <a:t>.......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89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1A02E-08A8-4FD3-B9C0-85D7B9E5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ACAF5-03FE-4FA7-BC8A-ED11F5A3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5093" cy="4351338"/>
          </a:xfrm>
        </p:spPr>
        <p:txBody>
          <a:bodyPr/>
          <a:lstStyle/>
          <a:p>
            <a:r>
              <a:rPr lang="en-US" altLang="ko-KR" dirty="0"/>
              <a:t>Sleepy Holder </a:t>
            </a:r>
            <a:r>
              <a:rPr lang="ko-KR" altLang="en-US" dirty="0"/>
              <a:t>에서의 </a:t>
            </a:r>
            <a:r>
              <a:rPr lang="en-US" altLang="ko-KR" dirty="0"/>
              <a:t>exploit </a:t>
            </a:r>
            <a:r>
              <a:rPr lang="ko-KR" altLang="en-US" dirty="0"/>
              <a:t>방법과 너무나도 똑같은 방식으로 </a:t>
            </a:r>
            <a:r>
              <a:rPr lang="en-US" altLang="ko-KR" dirty="0"/>
              <a:t>unsafe unlinking</a:t>
            </a:r>
            <a:r>
              <a:rPr lang="ko-KR" altLang="en-US" dirty="0"/>
              <a:t>이 진행된다</a:t>
            </a:r>
            <a:r>
              <a:rPr lang="en-US" altLang="ko-KR" dirty="0"/>
              <a:t>. </a:t>
            </a:r>
            <a:r>
              <a:rPr lang="ko-KR" altLang="en-US" dirty="0"/>
              <a:t>이걸 풀고 </a:t>
            </a:r>
            <a:r>
              <a:rPr lang="en-US" altLang="ko-KR" dirty="0"/>
              <a:t>Sleepy Holder</a:t>
            </a:r>
            <a:r>
              <a:rPr lang="ko-KR" altLang="en-US" dirty="0"/>
              <a:t>를 풀어야 한다</a:t>
            </a:r>
            <a:r>
              <a:rPr lang="en-US" altLang="ko-KR" dirty="0"/>
              <a:t>. Sleepy Holder </a:t>
            </a:r>
            <a:r>
              <a:rPr lang="ko-KR" altLang="en-US" dirty="0"/>
              <a:t>와 달리 쓸 수 있는 전역 변수도 무제한이고 </a:t>
            </a:r>
            <a:r>
              <a:rPr lang="en-US" altLang="ko-KR" dirty="0"/>
              <a:t>fastbin_dup_consolidate </a:t>
            </a:r>
            <a:r>
              <a:rPr lang="ko-KR" altLang="en-US" dirty="0"/>
              <a:t>도 필요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overflow </a:t>
            </a:r>
            <a:r>
              <a:rPr lang="ko-KR" altLang="en-US" dirty="0"/>
              <a:t>가 발생하니까 </a:t>
            </a:r>
            <a:r>
              <a:rPr lang="en-US" altLang="ko-KR" dirty="0"/>
              <a:t>unsafe unlink </a:t>
            </a:r>
            <a:r>
              <a:rPr lang="ko-KR" altLang="en-US" dirty="0"/>
              <a:t>진행하기가 너무나도 수월하다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Sleepy Holder </a:t>
            </a:r>
            <a:r>
              <a:rPr lang="ko-KR" altLang="en-US" dirty="0"/>
              <a:t>에서 </a:t>
            </a:r>
            <a:r>
              <a:rPr lang="en-US" altLang="ko-KR" dirty="0"/>
              <a:t>malloc_consolidate() </a:t>
            </a:r>
            <a:r>
              <a:rPr lang="ko-KR" altLang="en-US" dirty="0"/>
              <a:t>를 호출한 이유가 </a:t>
            </a:r>
            <a:r>
              <a:rPr lang="en-US" altLang="ko-KR" dirty="0" err="1"/>
              <a:t>large_chunk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prev_in_use</a:t>
            </a:r>
            <a:r>
              <a:rPr lang="en-US" altLang="ko-KR" dirty="0"/>
              <a:t> bit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만들려고 했던 것인데 </a:t>
            </a:r>
            <a:r>
              <a:rPr lang="en-US" altLang="ko-KR" dirty="0"/>
              <a:t>heap overflow </a:t>
            </a:r>
            <a:r>
              <a:rPr lang="ko-KR" altLang="en-US" dirty="0"/>
              <a:t>환경에서는 그냥 때려 넣으면 되니까 너무나도 편하다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unlinking </a:t>
            </a:r>
            <a:r>
              <a:rPr lang="ko-KR" altLang="en-US" dirty="0"/>
              <a:t>세부사항을 보려면 </a:t>
            </a:r>
            <a:r>
              <a:rPr lang="en-US" altLang="ko-KR" dirty="0">
                <a:hlinkClick r:id="rId2"/>
              </a:rPr>
              <a:t>sleepy holder write-up</a:t>
            </a:r>
            <a:r>
              <a:rPr lang="en-US" altLang="ko-KR" dirty="0"/>
              <a:t> </a:t>
            </a:r>
            <a:r>
              <a:rPr lang="ko-KR" altLang="en-US" dirty="0"/>
              <a:t>을 보자</a:t>
            </a:r>
            <a:endParaRPr lang="en-US" altLang="ko-KR" dirty="0"/>
          </a:p>
          <a:p>
            <a:r>
              <a:rPr lang="en-US" altLang="ko-KR" dirty="0"/>
              <a:t>fake chunk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도 똑같고 </a:t>
            </a:r>
            <a:r>
              <a:rPr lang="en-US" altLang="ko-KR" dirty="0"/>
              <a:t>unlinking </a:t>
            </a:r>
            <a:r>
              <a:rPr lang="ko-KR" altLang="en-US" dirty="0"/>
              <a:t>이후 </a:t>
            </a:r>
            <a:r>
              <a:rPr lang="en-US" altLang="ko-KR" dirty="0"/>
              <a:t>leaking </a:t>
            </a:r>
            <a:r>
              <a:rPr lang="ko-KR" altLang="en-US" dirty="0"/>
              <a:t>과정도 똑같다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2F7C0-7679-4A2F-B0BD-FA3DB44C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5110B-A826-47F5-98E6-66E9E68C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13733" cy="47773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program </a:t>
            </a:r>
            <a:r>
              <a:rPr lang="ko-KR" altLang="en-US" dirty="0"/>
              <a:t>실행하고 처음 </a:t>
            </a:r>
            <a:r>
              <a:rPr lang="en-US" altLang="ko-KR" dirty="0"/>
              <a:t>stdout </a:t>
            </a:r>
            <a:r>
              <a:rPr lang="ko-KR" altLang="en-US" dirty="0"/>
              <a:t>에 내용을 쓰는 함수를 호출할 때 </a:t>
            </a:r>
            <a:r>
              <a:rPr lang="en-US" altLang="ko-KR" dirty="0"/>
              <a:t>(ex. puts, printf) </a:t>
            </a:r>
            <a:r>
              <a:rPr lang="ko-KR" altLang="en-US" dirty="0"/>
              <a:t>내부적으로 </a:t>
            </a:r>
            <a:r>
              <a:rPr lang="en-US" altLang="ko-KR" dirty="0" err="1"/>
              <a:t>setvbuf</a:t>
            </a:r>
            <a:r>
              <a:rPr lang="en-US" altLang="ko-KR" dirty="0"/>
              <a:t>() </a:t>
            </a:r>
            <a:r>
              <a:rPr lang="ko-KR" altLang="en-US" dirty="0"/>
              <a:t>같은 것을 호출해서 </a:t>
            </a:r>
            <a:r>
              <a:rPr lang="en-US" altLang="ko-KR" dirty="0"/>
              <a:t>buffer </a:t>
            </a:r>
            <a:r>
              <a:rPr lang="ko-KR" altLang="en-US" dirty="0"/>
              <a:t>로 사용할 메모리를 힙으로부터 할당 받는 듯 하다</a:t>
            </a:r>
            <a:r>
              <a:rPr lang="en-US" altLang="ko-KR" dirty="0"/>
              <a:t>.</a:t>
            </a:r>
            <a:r>
              <a:rPr lang="ko-KR" altLang="en-US" dirty="0"/>
              <a:t> 첫 번째 </a:t>
            </a:r>
            <a:r>
              <a:rPr lang="en-US" altLang="ko-KR" dirty="0"/>
              <a:t>printf </a:t>
            </a:r>
            <a:r>
              <a:rPr lang="ko-KR" altLang="en-US" dirty="0"/>
              <a:t>호출 이 후 </a:t>
            </a:r>
            <a:r>
              <a:rPr lang="en-US" altLang="ko-KR" dirty="0"/>
              <a:t>heap</a:t>
            </a:r>
            <a:r>
              <a:rPr lang="ko-KR" altLang="en-US" dirty="0"/>
              <a:t>을 봤더니 </a:t>
            </a:r>
            <a:r>
              <a:rPr lang="en-US" altLang="ko-KR" dirty="0"/>
              <a:t>0x210 size</a:t>
            </a:r>
            <a:r>
              <a:rPr lang="ko-KR" altLang="en-US" dirty="0"/>
              <a:t>의 </a:t>
            </a:r>
            <a:r>
              <a:rPr lang="en-US" altLang="ko-KR" dirty="0"/>
              <a:t>chunk</a:t>
            </a:r>
            <a:r>
              <a:rPr lang="ko-KR" altLang="en-US" dirty="0"/>
              <a:t>가 할당되어 있고 </a:t>
            </a:r>
            <a:r>
              <a:rPr lang="en-US" altLang="ko-KR" dirty="0"/>
              <a:t>size field </a:t>
            </a:r>
            <a:r>
              <a:rPr lang="ko-KR" altLang="en-US" dirty="0"/>
              <a:t>이후 </a:t>
            </a:r>
            <a:r>
              <a:rPr lang="en-US" altLang="ko-KR" dirty="0"/>
              <a:t>(user data 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  <a:r>
              <a:rPr lang="ko-KR" altLang="en-US" dirty="0"/>
              <a:t>부터 </a:t>
            </a:r>
            <a:r>
              <a:rPr lang="en-US" altLang="ko-KR" dirty="0"/>
              <a:t>printf </a:t>
            </a:r>
            <a:r>
              <a:rPr lang="ko-KR" altLang="en-US" dirty="0"/>
              <a:t>의 </a:t>
            </a:r>
            <a:r>
              <a:rPr lang="en-US" altLang="ko-KR" dirty="0"/>
              <a:t>format string</a:t>
            </a:r>
            <a:r>
              <a:rPr lang="ko-KR" altLang="en-US" dirty="0"/>
              <a:t>이 저장되어 있는 것을 확인하였다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stdout </a:t>
            </a:r>
            <a:r>
              <a:rPr lang="ko-KR" altLang="en-US" dirty="0"/>
              <a:t>으로 </a:t>
            </a:r>
            <a:r>
              <a:rPr lang="en-US" altLang="ko-KR" dirty="0"/>
              <a:t>write </a:t>
            </a:r>
            <a:r>
              <a:rPr lang="ko-KR" altLang="en-US" dirty="0"/>
              <a:t>하는 함수를 호출할 때</a:t>
            </a:r>
            <a:r>
              <a:rPr lang="en-US" altLang="ko-KR" dirty="0"/>
              <a:t> malloc(512)</a:t>
            </a:r>
            <a:r>
              <a:rPr lang="ko-KR" altLang="en-US" dirty="0"/>
              <a:t>를 호출하는 것으로 추측된다</a:t>
            </a:r>
            <a:r>
              <a:rPr lang="en-US" altLang="ko-KR" dirty="0"/>
              <a:t>. (buffer</a:t>
            </a:r>
            <a:r>
              <a:rPr lang="ko-KR" altLang="en-US" dirty="0"/>
              <a:t>를 쓰는 함수의 경우에만 해당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vfprintf source </a:t>
            </a:r>
            <a:r>
              <a:rPr lang="ko-KR" altLang="en-US" dirty="0"/>
              <a:t>를 보면 </a:t>
            </a:r>
            <a:r>
              <a:rPr lang="en-US" altLang="ko-KR" dirty="0"/>
              <a:t>malloc() </a:t>
            </a:r>
            <a:r>
              <a:rPr lang="ko-KR" altLang="en-US" dirty="0"/>
              <a:t>호출을 볼 수 있다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en-US" altLang="ko-KR" dirty="0"/>
              <a:t>exploit</a:t>
            </a:r>
            <a:r>
              <a:rPr lang="ko-KR" altLang="en-US" dirty="0"/>
              <a:t> 을 위해 </a:t>
            </a:r>
            <a:r>
              <a:rPr lang="en-US" altLang="ko-KR" dirty="0"/>
              <a:t>alloc(0x30-0x8), alloc(0x200-0x8) </a:t>
            </a:r>
            <a:r>
              <a:rPr lang="ko-KR" altLang="en-US" dirty="0"/>
              <a:t>을 호출하면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chunk1:0x30 </a:t>
            </a:r>
            <a:r>
              <a:rPr lang="ko-KR" altLang="en-US" dirty="0"/>
              <a:t>할당</a:t>
            </a:r>
            <a:r>
              <a:rPr lang="en-US" altLang="ko-KR" dirty="0"/>
              <a:t> -&gt; stdout</a:t>
            </a:r>
            <a:r>
              <a:rPr lang="ko-KR" altLang="en-US" dirty="0"/>
              <a:t> </a:t>
            </a:r>
            <a:r>
              <a:rPr lang="en-US" altLang="ko-KR" dirty="0"/>
              <a:t>buffer:0x210</a:t>
            </a:r>
            <a:r>
              <a:rPr lang="ko-KR" altLang="en-US" dirty="0"/>
              <a:t> 할당 </a:t>
            </a:r>
            <a:r>
              <a:rPr lang="en-US" altLang="ko-KR" dirty="0"/>
              <a:t>-&gt; chunk2: 0x200 </a:t>
            </a:r>
            <a:r>
              <a:rPr lang="ko-KR" altLang="en-US" dirty="0"/>
              <a:t>할당 이 순서로 할당되므로 </a:t>
            </a:r>
            <a:r>
              <a:rPr lang="en-US" altLang="ko-KR" dirty="0"/>
              <a:t>chunk1, chunk2</a:t>
            </a:r>
            <a:r>
              <a:rPr lang="ko-KR" altLang="en-US" dirty="0"/>
              <a:t>가 인접하지 않다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 </a:t>
            </a:r>
            <a:r>
              <a:rPr lang="en-US" altLang="ko-KR" dirty="0"/>
              <a:t>chunk1</a:t>
            </a:r>
            <a:r>
              <a:rPr lang="ko-KR" altLang="en-US" dirty="0"/>
              <a:t>을 할당하기 전에 </a:t>
            </a:r>
            <a:r>
              <a:rPr lang="en-US" altLang="ko-KR" dirty="0"/>
              <a:t>puts</a:t>
            </a:r>
            <a:r>
              <a:rPr lang="ko-KR" altLang="en-US" dirty="0"/>
              <a:t>나 </a:t>
            </a:r>
            <a:r>
              <a:rPr lang="en-US" altLang="ko-KR" dirty="0"/>
              <a:t>printf </a:t>
            </a:r>
            <a:r>
              <a:rPr lang="ko-KR" altLang="en-US" dirty="0"/>
              <a:t>를 먼저 호출해서 </a:t>
            </a:r>
            <a:r>
              <a:rPr lang="en-US" altLang="ko-KR" dirty="0"/>
              <a:t>buffer </a:t>
            </a:r>
            <a:r>
              <a:rPr lang="ko-KR" altLang="en-US" dirty="0"/>
              <a:t>를 먼저 만들어 두고 다음에 </a:t>
            </a:r>
            <a:r>
              <a:rPr lang="en-US" altLang="ko-KR" dirty="0"/>
              <a:t>chunk1, chunk2</a:t>
            </a:r>
            <a:r>
              <a:rPr lang="ko-KR" altLang="en-US" dirty="0"/>
              <a:t>를 할당하자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11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E305-7EDE-47A5-B940-B509D083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B400F-D22B-4F30-B543-C690EAC1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296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9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E5B1-6351-4580-AA3A-C081BD3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 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9B9FC-4683-4B6E-BE9F-25324B95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272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In WSL!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glibc version : libc-2.23.so (do not use </a:t>
            </a:r>
            <a:r>
              <a:rPr lang="en-US" altLang="ko-KR" dirty="0" err="1"/>
              <a:t>tcache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used </a:t>
            </a:r>
            <a:r>
              <a:rPr lang="en-US" altLang="ko-KR" dirty="0">
                <a:hlinkClick r:id="rId2"/>
              </a:rPr>
              <a:t>socat</a:t>
            </a:r>
            <a:r>
              <a:rPr lang="en-US" altLang="ko-KR" dirty="0"/>
              <a:t> to run the program in the port 10003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debugging with </a:t>
            </a:r>
            <a:r>
              <a:rPr lang="en-US" altLang="ko-KR" dirty="0" err="1"/>
              <a:t>peda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8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E5B1-6351-4580-AA3A-C081BD3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9B9FC-4683-4B6E-BE9F-25324B95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272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link</a:t>
            </a:r>
            <a:r>
              <a:rPr lang="en-US" altLang="ko-KR" dirty="0"/>
              <a:t> 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425950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DejaVu Sans Mono"/>
        <a:ea typeface="DejaVu Sans Mono"/>
        <a:cs typeface=""/>
      </a:majorFont>
      <a:minorFont>
        <a:latin typeface="DejaVu Sans Mono"/>
        <a:ea typeface="DejaVu Sans Mon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7FD2C1D9-BE12-4D5B-B548-719181E3A580}" vid="{915AABA6-F4CD-49C6-9979-09DB8E5EA3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60</TotalTime>
  <Words>422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DejaVu Sans Mono</vt:lpstr>
      <vt:lpstr>테마1</vt:lpstr>
      <vt:lpstr>stkof write-up by jaehyeon</vt:lpstr>
      <vt:lpstr>Background</vt:lpstr>
      <vt:lpstr>Binary Analysis</vt:lpstr>
      <vt:lpstr>Exploit</vt:lpstr>
      <vt:lpstr>Useful Information</vt:lpstr>
      <vt:lpstr>reference</vt:lpstr>
      <vt:lpstr>environment information</vt:lpstr>
      <vt:lpstr>exploit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stkof write-up by jaehyeon</dc:title>
  <dc:creator>재현 이</dc:creator>
  <cp:lastModifiedBy>재현 이</cp:lastModifiedBy>
  <cp:revision>6</cp:revision>
  <dcterms:created xsi:type="dcterms:W3CDTF">2019-01-18T07:06:40Z</dcterms:created>
  <dcterms:modified xsi:type="dcterms:W3CDTF">2019-01-18T08:06:45Z</dcterms:modified>
</cp:coreProperties>
</file>