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A2FA65-9F50-38E0-E990-36E107D2F37D}" name="이재건" initials="이" userId="이재건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F7461-C47A-48EC-83F8-CFAED60B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16CDE-F113-4EE3-9869-2EF45152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7972C-4D9C-43AD-9099-B7322B11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1F4EF-BB5A-42E2-881E-84151F2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FB46A-A5D4-4038-9A7F-21974FA8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D710-3C56-4B08-85AC-BD1EC38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A2643-13F2-4C36-B2D2-F6FF771F9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669EA-A73E-4A08-84F6-D2D49E18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3A7A-7F9C-4DF5-AEA2-C46BFF5D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04BED-00E3-4D46-8FA4-C6FA0D6E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1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5682D-7864-4409-8E5D-03B0E005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21828-B9A4-4158-B237-FB41449A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2973-9A9F-4E12-B9A7-821BBE38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29A0-3CAD-4882-9A52-486A412C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FF8E3-2EAA-4032-BB4C-EC48DBFE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699F-FA1C-499B-964E-9AD66645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50145-D515-4F36-88FF-C8DAEB32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CCE1E-B11A-451C-A94D-387ABB34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3EB72-955E-4AE0-9D99-62BD8C9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2C003-25A3-450C-A461-B15B7DF6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80325-1592-401E-B95C-C2B7882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6D7AD-1D99-42CE-8902-D6819E7D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EFA97-0D78-4624-8C99-E6FD2D2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67B5-5605-4789-AE4E-8D5FA985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CBCC6-E203-48C3-8E80-7ACC31F0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09B9-D731-4906-8D4A-16247C48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6D0ED-137D-4FB5-962A-4D9378F3A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8F13D-3726-4896-ACD2-D91DA2B9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342F7-0B23-48E7-B7BD-2160C74A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7BF49-C2F6-42CD-AA63-5C7345CE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F0727-52DF-448C-B689-41A942D2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DB7A-95ED-4476-9184-33F37DA6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74D3A-A2F7-4F37-8CF0-32FD1A10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DF4B-513B-4564-BEE8-BD9011EB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766C9-A462-40A8-B20F-EA313A86C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EAFAC-E384-404B-B0B7-1E13A096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442082-08C6-4F5F-861F-638A422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D84D9-502D-4C25-AC9D-5C530B89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727F82-3204-4756-AC96-30E0B0CC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A92E9-821F-4F07-A7F9-4EC41F0E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3DF925-94BB-446B-8117-A98525D4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CCB45-0180-4344-B34A-4C6EA5A0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C17A3-BDE5-4A51-8162-484F6213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0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CA0F8-BE53-473A-A981-6699EFD3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1BC07-919E-4D20-9A50-245E1C31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F445E-FEFC-4DFE-8738-9DD2053D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0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E706C-874D-4682-8070-0905F07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84BCD-8921-44BC-8B13-54E2AA01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7CDD2-D4E8-4202-B528-9198AE56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78F47-80B3-412B-8A73-6EFB4E00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28421-6D90-4661-BCEB-D0D71F7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1AC90-CB51-4BC9-8AE1-76B072AE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0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14C0-6F91-44E2-B7C6-E2C56DD9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13063B-1973-4A25-9594-D8E5BFE2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D1167-3041-4E70-9FCC-DDD55977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3DB6A-9EA9-458A-990E-FD98F08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DECC9-03D7-4AA9-81E8-409F4D70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4A810-70FF-48A9-91F7-64AE297A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300D54-0610-4D4E-B5A8-D56BFAC4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3ADF0-FA7C-40D8-B338-8860CEC0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7E18E-06CE-4EE9-973B-585BBFC3A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5EA9-B2AC-492B-93E6-066FC0B4D5EE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587F4-0C32-4BAC-A68C-511E18BF8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0BD81-A9F1-43F5-BAB0-31AD1367F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523A-6FAB-46C5-8DDD-601A523B5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F7FFC-D1A2-48D1-AF05-60E6CDEA8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15BB0-35BE-4374-B98F-6D834099E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A6EC98-2D90-4821-96D0-7D2599B89E2F}"/>
              </a:ext>
            </a:extLst>
          </p:cNvPr>
          <p:cNvSpPr/>
          <p:nvPr/>
        </p:nvSpPr>
        <p:spPr>
          <a:xfrm>
            <a:off x="645459" y="515412"/>
            <a:ext cx="7777779" cy="4239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3CF3830-3F5A-4372-8DF7-5F2B84621A9F}"/>
              </a:ext>
            </a:extLst>
          </p:cNvPr>
          <p:cNvSpPr/>
          <p:nvPr/>
        </p:nvSpPr>
        <p:spPr>
          <a:xfrm>
            <a:off x="2800924" y="656220"/>
            <a:ext cx="2018502" cy="2708508"/>
          </a:xfrm>
          <a:prstGeom prst="rightArrow">
            <a:avLst>
              <a:gd name="adj1" fmla="val 69219"/>
              <a:gd name="adj2" fmla="val 1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8538D2-6B22-4BEC-9A36-36DFB9B428F8}"/>
              </a:ext>
            </a:extLst>
          </p:cNvPr>
          <p:cNvSpPr/>
          <p:nvPr/>
        </p:nvSpPr>
        <p:spPr>
          <a:xfrm>
            <a:off x="2902814" y="1200803"/>
            <a:ext cx="1613036" cy="725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list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702901-BD56-49DA-AEE4-24DD438D7E57}"/>
              </a:ext>
            </a:extLst>
          </p:cNvPr>
          <p:cNvSpPr/>
          <p:nvPr/>
        </p:nvSpPr>
        <p:spPr>
          <a:xfrm>
            <a:off x="1103267" y="910344"/>
            <a:ext cx="1282046" cy="34879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list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F1A20-0D46-4AE7-AE43-5C4F43C9223B}"/>
              </a:ext>
            </a:extLst>
          </p:cNvPr>
          <p:cNvSpPr txBox="1"/>
          <p:nvPr/>
        </p:nvSpPr>
        <p:spPr>
          <a:xfrm>
            <a:off x="1300899" y="1354025"/>
            <a:ext cx="329257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tq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910B9-A02B-4443-94BB-E07A0A3969FD}"/>
              </a:ext>
            </a:extLst>
          </p:cNvPr>
          <p:cNvSpPr txBox="1"/>
          <p:nvPr/>
        </p:nvSpPr>
        <p:spPr>
          <a:xfrm>
            <a:off x="1300899" y="1787451"/>
            <a:ext cx="601447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speed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87C6E-2B33-4ED0-B2C5-A7B4E240F749}"/>
              </a:ext>
            </a:extLst>
          </p:cNvPr>
          <p:cNvSpPr txBox="1"/>
          <p:nvPr/>
        </p:nvSpPr>
        <p:spPr>
          <a:xfrm>
            <a:off x="1300899" y="3087729"/>
            <a:ext cx="36260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eff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D495A-6C05-4882-91FF-4DD8A89F00AD}"/>
              </a:ext>
            </a:extLst>
          </p:cNvPr>
          <p:cNvSpPr txBox="1"/>
          <p:nvPr/>
        </p:nvSpPr>
        <p:spPr>
          <a:xfrm>
            <a:off x="1300899" y="2220877"/>
            <a:ext cx="44339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volt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392B0-9001-413D-BD67-354AB0344CCE}"/>
              </a:ext>
            </a:extLst>
          </p:cNvPr>
          <p:cNvSpPr txBox="1"/>
          <p:nvPr/>
        </p:nvSpPr>
        <p:spPr>
          <a:xfrm>
            <a:off x="1300899" y="2654303"/>
            <a:ext cx="40107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cur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A0671-8661-4192-9330-0D66F78A1440}"/>
              </a:ext>
            </a:extLst>
          </p:cNvPr>
          <p:cNvSpPr txBox="1"/>
          <p:nvPr/>
        </p:nvSpPr>
        <p:spPr>
          <a:xfrm>
            <a:off x="1300899" y="3521155"/>
            <a:ext cx="44595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effS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AFEAE-1F7B-4030-A0AA-9B0CD49FCF0F}"/>
              </a:ext>
            </a:extLst>
          </p:cNvPr>
          <p:cNvSpPr txBox="1"/>
          <p:nvPr/>
        </p:nvSpPr>
        <p:spPr>
          <a:xfrm>
            <a:off x="1300899" y="3954580"/>
            <a:ext cx="370614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po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28171-2E44-4B52-8178-3F1B532361D1}"/>
              </a:ext>
            </a:extLst>
          </p:cNvPr>
          <p:cNvSpPr txBox="1"/>
          <p:nvPr/>
        </p:nvSpPr>
        <p:spPr>
          <a:xfrm>
            <a:off x="3253919" y="1507509"/>
            <a:ext cx="910827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file_names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E903BC7-F5CE-4497-9AB5-5EB20E6CB76D}"/>
              </a:ext>
            </a:extLst>
          </p:cNvPr>
          <p:cNvSpPr/>
          <p:nvPr/>
        </p:nvSpPr>
        <p:spPr>
          <a:xfrm>
            <a:off x="2902814" y="2085675"/>
            <a:ext cx="1613036" cy="725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DA542-581D-41B4-B49D-28D90E12CEC6}"/>
              </a:ext>
            </a:extLst>
          </p:cNvPr>
          <p:cNvSpPr txBox="1"/>
          <p:nvPr/>
        </p:nvSpPr>
        <p:spPr>
          <a:xfrm>
            <a:off x="3253919" y="2392381"/>
            <a:ext cx="83260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interpLoc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B32B1-A7A2-485F-BE17-DB1DE89A8FDF}"/>
              </a:ext>
            </a:extLst>
          </p:cNvPr>
          <p:cNvSpPr txBox="1"/>
          <p:nvPr/>
        </p:nvSpPr>
        <p:spPr>
          <a:xfrm>
            <a:off x="5109881" y="1258648"/>
            <a:ext cx="2786231" cy="1441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/>
              <a:t>file_name</a:t>
            </a:r>
            <a:r>
              <a:rPr lang="en-US" altLang="ko-KR" sz="1200" dirty="0"/>
              <a:t> : </a:t>
            </a:r>
            <a:r>
              <a:rPr lang="ko-KR" altLang="en-US" sz="1200" dirty="0"/>
              <a:t>불러올 파일 리스트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불러온 데이터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/>
              <a:t>interpLoc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인터폴레이션</a:t>
            </a:r>
            <a:r>
              <a:rPr lang="ko-KR" altLang="en-US" sz="1200" dirty="0"/>
              <a:t> 기준 </a:t>
            </a:r>
            <a:r>
              <a:rPr lang="en-US" altLang="ko-KR" sz="1200" dirty="0"/>
              <a:t>col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/>
              <a:t>인터폴레이션</a:t>
            </a:r>
            <a:r>
              <a:rPr lang="ko-KR" altLang="en-US" sz="1200" dirty="0"/>
              <a:t> 데이터 만들기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완료된 </a:t>
            </a:r>
            <a:r>
              <a:rPr lang="en-US" altLang="ko-KR" sz="1200" dirty="0"/>
              <a:t>data </a:t>
            </a:r>
            <a:r>
              <a:rPr lang="ko-KR" altLang="en-US" sz="1200" dirty="0"/>
              <a:t>반환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D5CA4B3-240E-4071-AE45-14014CA66B8C}"/>
              </a:ext>
            </a:extLst>
          </p:cNvPr>
          <p:cNvSpPr/>
          <p:nvPr/>
        </p:nvSpPr>
        <p:spPr>
          <a:xfrm rot="10800000">
            <a:off x="2800924" y="3079491"/>
            <a:ext cx="2018502" cy="1318769"/>
          </a:xfrm>
          <a:prstGeom prst="rightArrow">
            <a:avLst>
              <a:gd name="adj1" fmla="val 69219"/>
              <a:gd name="adj2" fmla="val 1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9EFCF7-5C61-4EFE-AE80-3A4A028702C2}"/>
              </a:ext>
            </a:extLst>
          </p:cNvPr>
          <p:cNvSpPr/>
          <p:nvPr/>
        </p:nvSpPr>
        <p:spPr>
          <a:xfrm>
            <a:off x="3031907" y="3376130"/>
            <a:ext cx="1613036" cy="725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list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A6A3-A0F3-4F69-B022-CD05612323E4}"/>
              </a:ext>
            </a:extLst>
          </p:cNvPr>
          <p:cNvSpPr txBox="1"/>
          <p:nvPr/>
        </p:nvSpPr>
        <p:spPr>
          <a:xfrm>
            <a:off x="3383012" y="3682836"/>
            <a:ext cx="49084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1E064-FC86-417B-BC74-0F68CC44E146}"/>
              </a:ext>
            </a:extLst>
          </p:cNvPr>
          <p:cNvSpPr txBox="1"/>
          <p:nvPr/>
        </p:nvSpPr>
        <p:spPr>
          <a:xfrm>
            <a:off x="1229886" y="330746"/>
            <a:ext cx="13449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>
                <a:latin typeface="+mj-lt"/>
                <a:cs typeface="Calibri" panose="020F0502020204030204" pitchFamily="34" charset="0"/>
              </a:rPr>
              <a:t>interpArray</a:t>
            </a:r>
            <a:endParaRPr lang="ko-KR" altLang="en-U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6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44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이재건</dc:creator>
  <cp:lastModifiedBy>이재건</cp:lastModifiedBy>
  <cp:revision>3</cp:revision>
  <dcterms:created xsi:type="dcterms:W3CDTF">2022-01-29T05:45:49Z</dcterms:created>
  <dcterms:modified xsi:type="dcterms:W3CDTF">2022-01-31T07:24:07Z</dcterms:modified>
</cp:coreProperties>
</file>