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6" r:id="rId4"/>
    <p:sldId id="268" r:id="rId5"/>
    <p:sldId id="263" r:id="rId6"/>
    <p:sldId id="264" r:id="rId7"/>
    <p:sldId id="265" r:id="rId8"/>
    <p:sldId id="269" r:id="rId9"/>
    <p:sldId id="270" r:id="rId10"/>
    <p:sldId id="262" r:id="rId11"/>
    <p:sldId id="256" r:id="rId12"/>
    <p:sldId id="258" r:id="rId13"/>
    <p:sldId id="261" r:id="rId14"/>
    <p:sldId id="259" r:id="rId15"/>
    <p:sldId id="26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1B29D4D-C330-43A9-831C-9D060AC72066}">
          <p14:sldIdLst>
            <p14:sldId id="257"/>
          </p14:sldIdLst>
        </p14:section>
        <p14:section name="새로하기" id="{F8F24B02-3BDD-466F-953D-A1838A1A3916}">
          <p14:sldIdLst>
            <p14:sldId id="267"/>
            <p14:sldId id="266"/>
            <p14:sldId id="268"/>
          </p14:sldIdLst>
        </p14:section>
        <p14:section name="이어하기" id="{8B6E5D47-07CE-442F-9C1C-663D9A932D1B}">
          <p14:sldIdLst>
            <p14:sldId id="263"/>
            <p14:sldId id="264"/>
            <p14:sldId id="265"/>
          </p14:sldIdLst>
        </p14:section>
        <p14:section name="도감" id="{B38B2E4D-7436-4A76-885F-7A95E52E52B4}">
          <p14:sldIdLst>
            <p14:sldId id="269"/>
            <p14:sldId id="270"/>
          </p14:sldIdLst>
        </p14:section>
        <p14:section name="인게임 화면" id="{C7EDFAE2-59FA-4DC4-BF8F-6C35CA5B3AF8}">
          <p14:sldIdLst>
            <p14:sldId id="262"/>
            <p14:sldId id="256"/>
            <p14:sldId id="258"/>
            <p14:sldId id="261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7F7F7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5B49B-3995-581F-D76F-F08D5B3AC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1C9E51-7E9D-593A-3628-2B1533F7E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49B79-3381-78E0-45E5-A8DB97F9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39ED-1980-47AE-894F-9D0AB28007B7}" type="datetimeFigureOut">
              <a:rPr lang="ko-KR" altLang="en-US" smtClean="0"/>
              <a:t>2023-11-05 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B2831-10C7-D93A-DC7D-77A2800BF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EF88D7-A039-1A8B-5349-8E626840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8824-E13C-46ED-A2E9-BFD8CE11B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87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A3E82-5761-EC54-914D-761DBCE3D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ECD850-B259-A37A-1470-96D8C6146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F112C3-DD8E-A926-80E0-D6DEA54F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39ED-1980-47AE-894F-9D0AB28007B7}" type="datetimeFigureOut">
              <a:rPr lang="ko-KR" altLang="en-US" smtClean="0"/>
              <a:t>2023-11-05 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628192-762B-8917-B3E3-466BF0E1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71EE6C-02FB-F18E-96A6-FECFDE69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8824-E13C-46ED-A2E9-BFD8CE11B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49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BC0607-C968-2CBF-6B50-8BBDCEA0B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0AFA6E-904A-ED4F-F82A-2FF6CDE89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AB1F51-1FFD-8CCF-E1B4-3F2C08A9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39ED-1980-47AE-894F-9D0AB28007B7}" type="datetimeFigureOut">
              <a:rPr lang="ko-KR" altLang="en-US" smtClean="0"/>
              <a:t>2023-11-05 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EDF63-3EB3-E3D8-FB69-93F9FAD3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9A511-5FAC-A1F4-18AC-EE92064D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8824-E13C-46ED-A2E9-BFD8CE11B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9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C6325-C2E4-CC63-8073-F5C0563E6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F7700-7382-C7DB-F6F3-82E5C9306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304B53-870B-68E9-375A-F80F6C74C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39ED-1980-47AE-894F-9D0AB28007B7}" type="datetimeFigureOut">
              <a:rPr lang="ko-KR" altLang="en-US" smtClean="0"/>
              <a:t>2023-11-05 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4B2804-957E-F636-5BC9-F5272E1A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4098D5-D191-7450-5E5D-1F2BFFAB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8824-E13C-46ED-A2E9-BFD8CE11B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18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F65EC-33EB-3839-0A5A-D3B9BDCB6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B505FC-9C55-AEC5-7273-D1D552471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EAA83E-ECC8-6DB7-A868-5D139B9A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39ED-1980-47AE-894F-9D0AB28007B7}" type="datetimeFigureOut">
              <a:rPr lang="ko-KR" altLang="en-US" smtClean="0"/>
              <a:t>2023-11-05 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ACF28-FB6B-D622-54C1-F39333DF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7D5518-4DE2-4BC2-EF29-ED79246C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8824-E13C-46ED-A2E9-BFD8CE11B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96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CBE44-C77B-9199-7537-B20C99D1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65382D-FEF3-FC49-799E-C604A30DE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077CD5-358E-5BE0-982E-6C9C2DE90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C121E-5FD9-C774-37C4-42F5BB4A1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39ED-1980-47AE-894F-9D0AB28007B7}" type="datetimeFigureOut">
              <a:rPr lang="ko-KR" altLang="en-US" smtClean="0"/>
              <a:t>2023-11-05 Sun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F56A17-E53C-DA0C-C85A-E6B1F960C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FF3C85-742D-EEAF-7229-61F12B1A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8824-E13C-46ED-A2E9-BFD8CE11B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45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BE423-074C-4F4A-B515-DE9832148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9262F-7A3F-226F-EC35-97885DF41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4FF4C0-C768-F28A-3B75-86416A95E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B55239-F03B-8DCF-4197-A46FD8837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716AE2-0023-44F6-E965-AEA82C07F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987716-E1FB-74CB-156A-7588811A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39ED-1980-47AE-894F-9D0AB28007B7}" type="datetimeFigureOut">
              <a:rPr lang="ko-KR" altLang="en-US" smtClean="0"/>
              <a:t>2023-11-05 Sun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32CFC8-E572-C894-C0D4-5C28F104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7FEEC9-1653-05D3-9FCF-F44E4F51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8824-E13C-46ED-A2E9-BFD8CE11B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25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45FAC-8ABC-76C9-6E87-349B80D7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4CB210-DDEE-7626-AF7F-E8F99E6E5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39ED-1980-47AE-894F-9D0AB28007B7}" type="datetimeFigureOut">
              <a:rPr lang="ko-KR" altLang="en-US" smtClean="0"/>
              <a:t>2023-11-05 Sun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A625EE-6552-AC00-E7AF-712E867E6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06CAED-479C-413F-0DF6-CCB473FF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8824-E13C-46ED-A2E9-BFD8CE11B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30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E9DD98-D9DF-7970-37C8-14BD3FF92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39ED-1980-47AE-894F-9D0AB28007B7}" type="datetimeFigureOut">
              <a:rPr lang="ko-KR" altLang="en-US" smtClean="0"/>
              <a:t>2023-11-05 Sun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730065-CD35-1ACA-AE96-6FE199F3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998FF4-2ACF-64AC-C74B-27A56323A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8824-E13C-46ED-A2E9-BFD8CE11B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90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1FE74-D9BB-0B6A-9187-CA3304D49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D014C-8EE5-5FF3-3D39-78B66FB7D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653CED-A6E5-AEA1-1BFB-5CE4F0036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1BEF08-BB7C-53A7-D758-BB068959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39ED-1980-47AE-894F-9D0AB28007B7}" type="datetimeFigureOut">
              <a:rPr lang="ko-KR" altLang="en-US" smtClean="0"/>
              <a:t>2023-11-05 Sun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81099C-2A96-7994-6165-99E1768A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8112B2-2174-3FD5-F3F6-8B27B839A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8824-E13C-46ED-A2E9-BFD8CE11B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1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6747F-17AC-8F60-59A2-2CD4857FE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B53CC8-73DD-7CFD-13C7-97B815900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31A4C9-A793-F134-4EE5-4E1E6FDEA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B5ABAF-4366-A832-06D7-C1CAEA71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39ED-1980-47AE-894F-9D0AB28007B7}" type="datetimeFigureOut">
              <a:rPr lang="ko-KR" altLang="en-US" smtClean="0"/>
              <a:t>2023-11-05 Sun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30898A-BB20-DE40-303F-AA447DA0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0A17B4-0CF2-0023-CFA1-8860A5EB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8824-E13C-46ED-A2E9-BFD8CE11B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30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8C8B35-89E8-0589-450D-1E6E0EDF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CAFB2C-C30E-B555-9696-2888C80A8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A263A4-A6DF-9ED4-0359-7613436C4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C39ED-1980-47AE-894F-9D0AB28007B7}" type="datetimeFigureOut">
              <a:rPr lang="ko-KR" altLang="en-US" smtClean="0"/>
              <a:t>2023-11-05 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927B0F-5B08-53AA-80E3-EE822F8A1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9FECA7-4BDD-4F41-54F5-2ECA731C2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C8824-E13C-46ED-A2E9-BFD8CE11B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13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381E8E-0C27-8414-FFEA-A5DAE31D5F48}"/>
              </a:ext>
            </a:extLst>
          </p:cNvPr>
          <p:cNvSpPr txBox="1"/>
          <p:nvPr/>
        </p:nvSpPr>
        <p:spPr>
          <a:xfrm>
            <a:off x="3762103" y="2725783"/>
            <a:ext cx="5059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/>
              <a:t>메인 화면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47C128-1E2E-FFC6-204A-43991E18339B}"/>
              </a:ext>
            </a:extLst>
          </p:cNvPr>
          <p:cNvSpPr txBox="1"/>
          <p:nvPr/>
        </p:nvSpPr>
        <p:spPr>
          <a:xfrm>
            <a:off x="3762103" y="3757749"/>
            <a:ext cx="5059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- </a:t>
            </a:r>
            <a:r>
              <a:rPr lang="ko-KR" altLang="en-US" sz="1600" b="1" dirty="0"/>
              <a:t>메인 화면</a:t>
            </a:r>
            <a:r>
              <a:rPr lang="en-US" altLang="ko-KR" sz="1600" b="1" dirty="0"/>
              <a:t>UI</a:t>
            </a:r>
          </a:p>
          <a:p>
            <a:pPr algn="ctr"/>
            <a:r>
              <a:rPr lang="en-US" altLang="ko-KR" sz="1600" b="1" dirty="0"/>
              <a:t>- </a:t>
            </a:r>
            <a:r>
              <a:rPr lang="ko-KR" altLang="en-US" sz="1600" b="1" dirty="0"/>
              <a:t>도감 </a:t>
            </a:r>
            <a:r>
              <a:rPr lang="en-US" altLang="ko-KR" sz="1600" b="1" dirty="0"/>
              <a:t>UI</a:t>
            </a:r>
          </a:p>
          <a:p>
            <a:pPr algn="ctr"/>
            <a:r>
              <a:rPr lang="en-US" altLang="ko-KR" sz="1600" b="1" dirty="0"/>
              <a:t>- </a:t>
            </a:r>
            <a:r>
              <a:rPr lang="ko-KR" altLang="en-US" sz="1600" b="1" dirty="0"/>
              <a:t>이어하기 </a:t>
            </a:r>
            <a:r>
              <a:rPr lang="en-US" altLang="ko-KR" sz="1600" b="1" dirty="0"/>
              <a:t>UI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77835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381E8E-0C27-8414-FFEA-A5DAE31D5F48}"/>
              </a:ext>
            </a:extLst>
          </p:cNvPr>
          <p:cNvSpPr txBox="1"/>
          <p:nvPr/>
        </p:nvSpPr>
        <p:spPr>
          <a:xfrm>
            <a:off x="3762103" y="2725783"/>
            <a:ext cx="5059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err="1"/>
              <a:t>인게임</a:t>
            </a:r>
            <a:r>
              <a:rPr lang="ko-KR" altLang="en-US" sz="5400" b="1" dirty="0"/>
              <a:t> 화면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22CB57-AA98-577D-BEF7-965C5F8F47B9}"/>
              </a:ext>
            </a:extLst>
          </p:cNvPr>
          <p:cNvSpPr txBox="1"/>
          <p:nvPr/>
        </p:nvSpPr>
        <p:spPr>
          <a:xfrm>
            <a:off x="3762103" y="3757749"/>
            <a:ext cx="5059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- </a:t>
            </a:r>
            <a:r>
              <a:rPr lang="ko-KR" altLang="en-US" sz="1600" b="1" dirty="0" err="1"/>
              <a:t>인게임</a:t>
            </a:r>
            <a:r>
              <a:rPr lang="ko-KR" altLang="en-US" sz="1600" b="1" dirty="0"/>
              <a:t> 메인 화면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- Tower </a:t>
            </a:r>
            <a:r>
              <a:rPr lang="ko-KR" altLang="en-US" sz="1600" b="1" dirty="0"/>
              <a:t>능력 </a:t>
            </a:r>
            <a:r>
              <a:rPr lang="en-US" altLang="ko-KR" sz="1600" b="1" dirty="0"/>
              <a:t>UI</a:t>
            </a:r>
          </a:p>
          <a:p>
            <a:pPr algn="ctr"/>
            <a:r>
              <a:rPr lang="en-US" altLang="ko-KR" sz="1600" b="1" dirty="0"/>
              <a:t>- </a:t>
            </a:r>
            <a:r>
              <a:rPr lang="ko-KR" altLang="en-US" sz="1600" b="1" dirty="0"/>
              <a:t>레벨 업 보상 </a:t>
            </a:r>
            <a:r>
              <a:rPr lang="en-US" altLang="ko-KR" sz="1600" b="1" dirty="0"/>
              <a:t>UI</a:t>
            </a:r>
          </a:p>
          <a:p>
            <a:pPr algn="ctr"/>
            <a:r>
              <a:rPr lang="en-US" altLang="ko-KR" sz="1600" b="1" dirty="0"/>
              <a:t>- </a:t>
            </a:r>
            <a:r>
              <a:rPr lang="ko-KR" altLang="en-US" sz="1600" b="1" dirty="0"/>
              <a:t>스킬 장착 및 인벤토리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- </a:t>
            </a:r>
            <a:r>
              <a:rPr lang="ko-KR" altLang="en-US" sz="1600" b="1" dirty="0"/>
              <a:t>승리 및 패배 </a:t>
            </a:r>
            <a:r>
              <a:rPr lang="en-US" altLang="ko-KR" sz="1600" b="1" dirty="0"/>
              <a:t>UI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35246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65ABA75-6404-232D-13F7-F81492D2D5AC}"/>
              </a:ext>
            </a:extLst>
          </p:cNvPr>
          <p:cNvSpPr/>
          <p:nvPr/>
        </p:nvSpPr>
        <p:spPr>
          <a:xfrm>
            <a:off x="2696710" y="5922499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2B1D58-C002-9F52-68B3-4EA9F227E656}"/>
              </a:ext>
            </a:extLst>
          </p:cNvPr>
          <p:cNvSpPr/>
          <p:nvPr/>
        </p:nvSpPr>
        <p:spPr>
          <a:xfrm>
            <a:off x="4216355" y="5922499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5DD63E-3B62-C52F-74F1-30E3F68A05F9}"/>
              </a:ext>
            </a:extLst>
          </p:cNvPr>
          <p:cNvSpPr/>
          <p:nvPr/>
        </p:nvSpPr>
        <p:spPr>
          <a:xfrm>
            <a:off x="5736000" y="5922499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614E38-2286-6BBD-3D35-ACAAE9481514}"/>
              </a:ext>
            </a:extLst>
          </p:cNvPr>
          <p:cNvSpPr/>
          <p:nvPr/>
        </p:nvSpPr>
        <p:spPr>
          <a:xfrm>
            <a:off x="7255645" y="5922499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35D083-C50F-BC42-3943-8F0AB1D7185C}"/>
              </a:ext>
            </a:extLst>
          </p:cNvPr>
          <p:cNvSpPr/>
          <p:nvPr/>
        </p:nvSpPr>
        <p:spPr>
          <a:xfrm>
            <a:off x="8775290" y="5922499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DAF718-6169-D718-56F4-F13050A85F4E}"/>
              </a:ext>
            </a:extLst>
          </p:cNvPr>
          <p:cNvSpPr/>
          <p:nvPr/>
        </p:nvSpPr>
        <p:spPr>
          <a:xfrm>
            <a:off x="11350115" y="77330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옵션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52F99E9-0DA9-EF8E-BFA5-76CAF210AF8D}"/>
              </a:ext>
            </a:extLst>
          </p:cNvPr>
          <p:cNvSpPr/>
          <p:nvPr/>
        </p:nvSpPr>
        <p:spPr>
          <a:xfrm>
            <a:off x="5646000" y="2979000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Tower</a:t>
            </a:r>
            <a:endParaRPr lang="ko-KR" altLang="en-US" sz="1200" b="1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F5F7199-35DB-E031-74DD-FB725EB86462}"/>
              </a:ext>
            </a:extLst>
          </p:cNvPr>
          <p:cNvSpPr/>
          <p:nvPr/>
        </p:nvSpPr>
        <p:spPr>
          <a:xfrm>
            <a:off x="2439824" y="103659"/>
            <a:ext cx="7312353" cy="22642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LV : 1</a:t>
            </a:r>
            <a:endParaRPr lang="ko-KR" altLang="en-US" sz="1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FDA854-2FA2-7688-7D8D-66725DE70144}"/>
              </a:ext>
            </a:extLst>
          </p:cNvPr>
          <p:cNvSpPr txBox="1"/>
          <p:nvPr/>
        </p:nvSpPr>
        <p:spPr>
          <a:xfrm>
            <a:off x="5556000" y="437330"/>
            <a:ext cx="108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/>
              <a:t>15:00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1295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65ABA75-6404-232D-13F7-F81492D2D5AC}"/>
              </a:ext>
            </a:extLst>
          </p:cNvPr>
          <p:cNvSpPr/>
          <p:nvPr/>
        </p:nvSpPr>
        <p:spPr>
          <a:xfrm>
            <a:off x="2696710" y="5922499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2B1D58-C002-9F52-68B3-4EA9F227E656}"/>
              </a:ext>
            </a:extLst>
          </p:cNvPr>
          <p:cNvSpPr/>
          <p:nvPr/>
        </p:nvSpPr>
        <p:spPr>
          <a:xfrm>
            <a:off x="4216355" y="5922499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5DD63E-3B62-C52F-74F1-30E3F68A05F9}"/>
              </a:ext>
            </a:extLst>
          </p:cNvPr>
          <p:cNvSpPr/>
          <p:nvPr/>
        </p:nvSpPr>
        <p:spPr>
          <a:xfrm>
            <a:off x="5736000" y="5922499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614E38-2286-6BBD-3D35-ACAAE9481514}"/>
              </a:ext>
            </a:extLst>
          </p:cNvPr>
          <p:cNvSpPr/>
          <p:nvPr/>
        </p:nvSpPr>
        <p:spPr>
          <a:xfrm>
            <a:off x="7255645" y="5922499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35D083-C50F-BC42-3943-8F0AB1D7185C}"/>
              </a:ext>
            </a:extLst>
          </p:cNvPr>
          <p:cNvSpPr/>
          <p:nvPr/>
        </p:nvSpPr>
        <p:spPr>
          <a:xfrm>
            <a:off x="8775290" y="5922499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DAF718-6169-D718-56F4-F13050A85F4E}"/>
              </a:ext>
            </a:extLst>
          </p:cNvPr>
          <p:cNvSpPr/>
          <p:nvPr/>
        </p:nvSpPr>
        <p:spPr>
          <a:xfrm>
            <a:off x="11350115" y="77330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옵션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52F99E9-0DA9-EF8E-BFA5-76CAF210AF8D}"/>
              </a:ext>
            </a:extLst>
          </p:cNvPr>
          <p:cNvSpPr/>
          <p:nvPr/>
        </p:nvSpPr>
        <p:spPr>
          <a:xfrm>
            <a:off x="5646000" y="2979000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Tower</a:t>
            </a:r>
            <a:endParaRPr lang="ko-KR" altLang="en-US" sz="1200" b="1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F5F7199-35DB-E031-74DD-FB725EB86462}"/>
              </a:ext>
            </a:extLst>
          </p:cNvPr>
          <p:cNvSpPr/>
          <p:nvPr/>
        </p:nvSpPr>
        <p:spPr>
          <a:xfrm>
            <a:off x="2439824" y="103659"/>
            <a:ext cx="7312353" cy="22642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LV : 1</a:t>
            </a:r>
            <a:endParaRPr lang="ko-KR" altLang="en-US" sz="1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FDA854-2FA2-7688-7D8D-66725DE70144}"/>
              </a:ext>
            </a:extLst>
          </p:cNvPr>
          <p:cNvSpPr txBox="1"/>
          <p:nvPr/>
        </p:nvSpPr>
        <p:spPr>
          <a:xfrm>
            <a:off x="5556000" y="437330"/>
            <a:ext cx="108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/>
              <a:t>15:00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BF3EBD-85B2-72F0-00D8-3F193077CD1D}"/>
              </a:ext>
            </a:extLst>
          </p:cNvPr>
          <p:cNvSpPr/>
          <p:nvPr/>
        </p:nvSpPr>
        <p:spPr>
          <a:xfrm>
            <a:off x="2439824" y="1128096"/>
            <a:ext cx="7312352" cy="4601809"/>
          </a:xfrm>
          <a:prstGeom prst="rect">
            <a:avLst/>
          </a:prstGeom>
          <a:solidFill>
            <a:srgbClr val="000000">
              <a:alpha val="74902"/>
            </a:srgb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AAB6CC-875F-2B99-863F-5B38C92E6EDE}"/>
              </a:ext>
            </a:extLst>
          </p:cNvPr>
          <p:cNvSpPr/>
          <p:nvPr/>
        </p:nvSpPr>
        <p:spPr>
          <a:xfrm>
            <a:off x="2696710" y="1346143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0FC42A-FA25-F0F0-B5A0-3083223F4309}"/>
              </a:ext>
            </a:extLst>
          </p:cNvPr>
          <p:cNvSpPr/>
          <p:nvPr/>
        </p:nvSpPr>
        <p:spPr>
          <a:xfrm>
            <a:off x="3892030" y="2202974"/>
            <a:ext cx="5487940" cy="3322279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인벤토리</a:t>
            </a:r>
            <a:endParaRPr lang="en-US" altLang="ko-KR" dirty="0"/>
          </a:p>
          <a:p>
            <a:pPr algn="ctr"/>
            <a:r>
              <a:rPr lang="en-US" altLang="ko-KR" dirty="0"/>
              <a:t>5 * 10</a:t>
            </a:r>
          </a:p>
          <a:p>
            <a:pPr algn="ctr"/>
            <a:r>
              <a:rPr lang="ko-KR" altLang="en-US" dirty="0"/>
              <a:t>스크롤 기능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884F78-4355-D12F-58B8-18EEC2BCED8A}"/>
              </a:ext>
            </a:extLst>
          </p:cNvPr>
          <p:cNvSpPr/>
          <p:nvPr/>
        </p:nvSpPr>
        <p:spPr>
          <a:xfrm>
            <a:off x="2696710" y="2202974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901348-8341-784C-907B-39D41D33BA65}"/>
              </a:ext>
            </a:extLst>
          </p:cNvPr>
          <p:cNvSpPr/>
          <p:nvPr/>
        </p:nvSpPr>
        <p:spPr>
          <a:xfrm>
            <a:off x="2696710" y="3059805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EE5BB3-38E3-3557-6DBB-57340B4B1C7E}"/>
              </a:ext>
            </a:extLst>
          </p:cNvPr>
          <p:cNvSpPr/>
          <p:nvPr/>
        </p:nvSpPr>
        <p:spPr>
          <a:xfrm>
            <a:off x="2696710" y="3916636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6CFF74-A877-B713-2DC1-9DBF5FFDD651}"/>
              </a:ext>
            </a:extLst>
          </p:cNvPr>
          <p:cNvSpPr/>
          <p:nvPr/>
        </p:nvSpPr>
        <p:spPr>
          <a:xfrm>
            <a:off x="2696710" y="4773469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C4042E-3818-23CA-143A-2B6B1A9BA5E0}"/>
              </a:ext>
            </a:extLst>
          </p:cNvPr>
          <p:cNvSpPr/>
          <p:nvPr/>
        </p:nvSpPr>
        <p:spPr>
          <a:xfrm>
            <a:off x="3894139" y="1346143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A-1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B6356C-8D94-BE41-1506-F825ACA79B79}"/>
              </a:ext>
            </a:extLst>
          </p:cNvPr>
          <p:cNvSpPr/>
          <p:nvPr/>
        </p:nvSpPr>
        <p:spPr>
          <a:xfrm>
            <a:off x="5091568" y="1346143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A-2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B8AEDC-0506-96E8-DF41-CE40BE215B18}"/>
              </a:ext>
            </a:extLst>
          </p:cNvPr>
          <p:cNvSpPr/>
          <p:nvPr/>
        </p:nvSpPr>
        <p:spPr>
          <a:xfrm>
            <a:off x="6288997" y="1346143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A-3</a:t>
            </a:r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00B31B3-78CE-6B05-4884-E861104F7FF4}"/>
              </a:ext>
            </a:extLst>
          </p:cNvPr>
          <p:cNvGrpSpPr/>
          <p:nvPr/>
        </p:nvGrpSpPr>
        <p:grpSpPr>
          <a:xfrm>
            <a:off x="9500979" y="1193072"/>
            <a:ext cx="180000" cy="180001"/>
            <a:chOff x="9387765" y="1254033"/>
            <a:chExt cx="180000" cy="180001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5728F04-9764-CC8D-96B3-17AA059E3C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87765" y="1254034"/>
              <a:ext cx="180000" cy="1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8516C38-B62F-0A9E-3BD2-60193B253E60}"/>
                </a:ext>
              </a:extLst>
            </p:cNvPr>
            <p:cNvCxnSpPr>
              <a:cxnSpLocks/>
            </p:cNvCxnSpPr>
            <p:nvPr/>
          </p:nvCxnSpPr>
          <p:spPr>
            <a:xfrm>
              <a:off x="9387765" y="1254033"/>
              <a:ext cx="180000" cy="1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B7C29DE-519C-0F06-91BC-28E1E8AE89A9}"/>
              </a:ext>
            </a:extLst>
          </p:cNvPr>
          <p:cNvSpPr txBox="1"/>
          <p:nvPr/>
        </p:nvSpPr>
        <p:spPr>
          <a:xfrm>
            <a:off x="121885" y="87940"/>
            <a:ext cx="1793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룬 장착</a:t>
            </a:r>
            <a:r>
              <a:rPr lang="en-US" altLang="ko-KR" sz="1600" b="1" dirty="0">
                <a:solidFill>
                  <a:srgbClr val="FF0000"/>
                </a:solidFill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액티브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228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65ABA75-6404-232D-13F7-F81492D2D5AC}"/>
              </a:ext>
            </a:extLst>
          </p:cNvPr>
          <p:cNvSpPr/>
          <p:nvPr/>
        </p:nvSpPr>
        <p:spPr>
          <a:xfrm>
            <a:off x="2696710" y="5922499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2B1D58-C002-9F52-68B3-4EA9F227E656}"/>
              </a:ext>
            </a:extLst>
          </p:cNvPr>
          <p:cNvSpPr/>
          <p:nvPr/>
        </p:nvSpPr>
        <p:spPr>
          <a:xfrm>
            <a:off x="4216355" y="5922499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5DD63E-3B62-C52F-74F1-30E3F68A05F9}"/>
              </a:ext>
            </a:extLst>
          </p:cNvPr>
          <p:cNvSpPr/>
          <p:nvPr/>
        </p:nvSpPr>
        <p:spPr>
          <a:xfrm>
            <a:off x="5736000" y="5922499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614E38-2286-6BBD-3D35-ACAAE9481514}"/>
              </a:ext>
            </a:extLst>
          </p:cNvPr>
          <p:cNvSpPr/>
          <p:nvPr/>
        </p:nvSpPr>
        <p:spPr>
          <a:xfrm>
            <a:off x="7255645" y="5922499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35D083-C50F-BC42-3943-8F0AB1D7185C}"/>
              </a:ext>
            </a:extLst>
          </p:cNvPr>
          <p:cNvSpPr/>
          <p:nvPr/>
        </p:nvSpPr>
        <p:spPr>
          <a:xfrm>
            <a:off x="8775290" y="5922499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DAF718-6169-D718-56F4-F13050A85F4E}"/>
              </a:ext>
            </a:extLst>
          </p:cNvPr>
          <p:cNvSpPr/>
          <p:nvPr/>
        </p:nvSpPr>
        <p:spPr>
          <a:xfrm>
            <a:off x="11350115" y="77330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옵션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52F99E9-0DA9-EF8E-BFA5-76CAF210AF8D}"/>
              </a:ext>
            </a:extLst>
          </p:cNvPr>
          <p:cNvSpPr/>
          <p:nvPr/>
        </p:nvSpPr>
        <p:spPr>
          <a:xfrm>
            <a:off x="5646000" y="2979000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Tower</a:t>
            </a:r>
            <a:endParaRPr lang="ko-KR" altLang="en-US" sz="1200" b="1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F5F7199-35DB-E031-74DD-FB725EB86462}"/>
              </a:ext>
            </a:extLst>
          </p:cNvPr>
          <p:cNvSpPr/>
          <p:nvPr/>
        </p:nvSpPr>
        <p:spPr>
          <a:xfrm>
            <a:off x="2439824" y="103659"/>
            <a:ext cx="7312353" cy="22642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LV : 1</a:t>
            </a:r>
            <a:endParaRPr lang="ko-KR" altLang="en-US" sz="1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FDA854-2FA2-7688-7D8D-66725DE70144}"/>
              </a:ext>
            </a:extLst>
          </p:cNvPr>
          <p:cNvSpPr txBox="1"/>
          <p:nvPr/>
        </p:nvSpPr>
        <p:spPr>
          <a:xfrm>
            <a:off x="5556000" y="437330"/>
            <a:ext cx="108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/>
              <a:t>15:00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BF3EBD-85B2-72F0-00D8-3F193077CD1D}"/>
              </a:ext>
            </a:extLst>
          </p:cNvPr>
          <p:cNvSpPr/>
          <p:nvPr/>
        </p:nvSpPr>
        <p:spPr>
          <a:xfrm>
            <a:off x="2439824" y="1128096"/>
            <a:ext cx="7312352" cy="4601809"/>
          </a:xfrm>
          <a:prstGeom prst="rect">
            <a:avLst/>
          </a:prstGeom>
          <a:solidFill>
            <a:srgbClr val="000000">
              <a:alpha val="74902"/>
            </a:srgb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AAB6CC-875F-2B99-863F-5B38C92E6EDE}"/>
              </a:ext>
            </a:extLst>
          </p:cNvPr>
          <p:cNvSpPr/>
          <p:nvPr/>
        </p:nvSpPr>
        <p:spPr>
          <a:xfrm>
            <a:off x="2696710" y="1346143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0FC42A-FA25-F0F0-B5A0-3083223F4309}"/>
              </a:ext>
            </a:extLst>
          </p:cNvPr>
          <p:cNvSpPr/>
          <p:nvPr/>
        </p:nvSpPr>
        <p:spPr>
          <a:xfrm>
            <a:off x="3892030" y="2202974"/>
            <a:ext cx="5487940" cy="3322279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884F78-4355-D12F-58B8-18EEC2BCED8A}"/>
              </a:ext>
            </a:extLst>
          </p:cNvPr>
          <p:cNvSpPr/>
          <p:nvPr/>
        </p:nvSpPr>
        <p:spPr>
          <a:xfrm>
            <a:off x="2696710" y="2202974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901348-8341-784C-907B-39D41D33BA65}"/>
              </a:ext>
            </a:extLst>
          </p:cNvPr>
          <p:cNvSpPr/>
          <p:nvPr/>
        </p:nvSpPr>
        <p:spPr>
          <a:xfrm>
            <a:off x="2696710" y="3059805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EE5BB3-38E3-3557-6DBB-57340B4B1C7E}"/>
              </a:ext>
            </a:extLst>
          </p:cNvPr>
          <p:cNvSpPr/>
          <p:nvPr/>
        </p:nvSpPr>
        <p:spPr>
          <a:xfrm>
            <a:off x="2696710" y="3916636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6CFF74-A877-B713-2DC1-9DBF5FFDD651}"/>
              </a:ext>
            </a:extLst>
          </p:cNvPr>
          <p:cNvSpPr/>
          <p:nvPr/>
        </p:nvSpPr>
        <p:spPr>
          <a:xfrm>
            <a:off x="2696710" y="4773469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C4042E-3818-23CA-143A-2B6B1A9BA5E0}"/>
              </a:ext>
            </a:extLst>
          </p:cNvPr>
          <p:cNvSpPr/>
          <p:nvPr/>
        </p:nvSpPr>
        <p:spPr>
          <a:xfrm>
            <a:off x="3894139" y="1346143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A-1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B6356C-8D94-BE41-1506-F825ACA79B79}"/>
              </a:ext>
            </a:extLst>
          </p:cNvPr>
          <p:cNvSpPr/>
          <p:nvPr/>
        </p:nvSpPr>
        <p:spPr>
          <a:xfrm>
            <a:off x="5091568" y="1346143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A-2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B8AEDC-0506-96E8-DF41-CE40BE215B18}"/>
              </a:ext>
            </a:extLst>
          </p:cNvPr>
          <p:cNvSpPr/>
          <p:nvPr/>
        </p:nvSpPr>
        <p:spPr>
          <a:xfrm>
            <a:off x="6288997" y="1346143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A-3</a:t>
            </a:r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00B31B3-78CE-6B05-4884-E861104F7FF4}"/>
              </a:ext>
            </a:extLst>
          </p:cNvPr>
          <p:cNvGrpSpPr/>
          <p:nvPr/>
        </p:nvGrpSpPr>
        <p:grpSpPr>
          <a:xfrm>
            <a:off x="9500979" y="1193072"/>
            <a:ext cx="180000" cy="180001"/>
            <a:chOff x="9387765" y="1254033"/>
            <a:chExt cx="180000" cy="180001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5728F04-9764-CC8D-96B3-17AA059E3C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87765" y="1254034"/>
              <a:ext cx="180000" cy="1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8516C38-B62F-0A9E-3BD2-60193B253E60}"/>
                </a:ext>
              </a:extLst>
            </p:cNvPr>
            <p:cNvCxnSpPr>
              <a:cxnSpLocks/>
            </p:cNvCxnSpPr>
            <p:nvPr/>
          </p:nvCxnSpPr>
          <p:spPr>
            <a:xfrm>
              <a:off x="9387765" y="1254033"/>
              <a:ext cx="180000" cy="1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B7C29DE-519C-0F06-91BC-28E1E8AE89A9}"/>
              </a:ext>
            </a:extLst>
          </p:cNvPr>
          <p:cNvSpPr txBox="1"/>
          <p:nvPr/>
        </p:nvSpPr>
        <p:spPr>
          <a:xfrm>
            <a:off x="121885" y="87940"/>
            <a:ext cx="1793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룬 장착</a:t>
            </a:r>
            <a:r>
              <a:rPr lang="en-US" altLang="ko-KR" sz="1600" b="1" dirty="0">
                <a:solidFill>
                  <a:srgbClr val="FF0000"/>
                </a:solidFill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액티브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CC3FF4-9805-76DE-3DE4-C07E1A7A790C}"/>
              </a:ext>
            </a:extLst>
          </p:cNvPr>
          <p:cNvSpPr/>
          <p:nvPr/>
        </p:nvSpPr>
        <p:spPr>
          <a:xfrm>
            <a:off x="4049015" y="2339805"/>
            <a:ext cx="648000" cy="648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A-1</a:t>
            </a:r>
            <a:endParaRPr lang="ko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4D99C2-01A7-1CCF-94C4-E9788BC6BF40}"/>
              </a:ext>
            </a:extLst>
          </p:cNvPr>
          <p:cNvSpPr/>
          <p:nvPr/>
        </p:nvSpPr>
        <p:spPr>
          <a:xfrm>
            <a:off x="2439824" y="1128095"/>
            <a:ext cx="7312352" cy="4601809"/>
          </a:xfrm>
          <a:prstGeom prst="rect">
            <a:avLst/>
          </a:prstGeom>
          <a:solidFill>
            <a:srgbClr val="7F7F7F">
              <a:alpha val="74902"/>
            </a:srgb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BC87FF-CFEF-2045-5417-11124F5B12B2}"/>
              </a:ext>
            </a:extLst>
          </p:cNvPr>
          <p:cNvSpPr/>
          <p:nvPr/>
        </p:nvSpPr>
        <p:spPr>
          <a:xfrm>
            <a:off x="4949793" y="2360318"/>
            <a:ext cx="2059203" cy="3030287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룬 이름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r>
              <a:rPr lang="ko-KR" altLang="en-US" sz="1000" dirty="0"/>
              <a:t>태그 </a:t>
            </a:r>
            <a:r>
              <a:rPr lang="en-US" altLang="ko-KR" sz="1000" dirty="0"/>
              <a:t>: A / B / C</a:t>
            </a:r>
          </a:p>
          <a:p>
            <a:r>
              <a:rPr lang="ko-KR" altLang="en-US" sz="1000" dirty="0"/>
              <a:t>효과</a:t>
            </a:r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장착 시 투사체의 개수가 </a:t>
            </a:r>
            <a:r>
              <a:rPr lang="en-US" altLang="ko-KR" sz="1000" dirty="0"/>
              <a:t>3</a:t>
            </a:r>
            <a:r>
              <a:rPr lang="ko-KR" altLang="en-US" sz="1000" dirty="0"/>
              <a:t>개 추가됩니다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각 투사체의 </a:t>
            </a:r>
            <a:r>
              <a:rPr lang="ko-KR" altLang="en-US" sz="1000" dirty="0" err="1"/>
              <a:t>피해량이</a:t>
            </a:r>
            <a:r>
              <a:rPr lang="ko-KR" altLang="en-US" sz="1000" dirty="0"/>
              <a:t> </a:t>
            </a:r>
            <a:r>
              <a:rPr lang="en-US" altLang="ko-KR" sz="1000" dirty="0"/>
              <a:t>15% </a:t>
            </a:r>
            <a:r>
              <a:rPr lang="ko-KR" altLang="en-US" sz="1000" dirty="0"/>
              <a:t>감소합니다</a:t>
            </a:r>
            <a:r>
              <a:rPr lang="en-US" altLang="ko-KR" sz="1000" dirty="0"/>
              <a:t>.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77B631-34A1-750A-642B-638AC96719BE}"/>
              </a:ext>
            </a:extLst>
          </p:cNvPr>
          <p:cNvSpPr/>
          <p:nvPr/>
        </p:nvSpPr>
        <p:spPr>
          <a:xfrm>
            <a:off x="5709394" y="2458958"/>
            <a:ext cx="540000" cy="54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룬 </a:t>
            </a:r>
            <a:endParaRPr lang="en-US" altLang="ko-KR" sz="900" b="1" dirty="0"/>
          </a:p>
          <a:p>
            <a:pPr algn="ctr"/>
            <a:r>
              <a:rPr lang="ko-KR" altLang="en-US" sz="900" b="1" dirty="0"/>
              <a:t>이미지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0594D4-8E44-BB81-42CB-4C1A8F7A8E32}"/>
              </a:ext>
            </a:extLst>
          </p:cNvPr>
          <p:cNvSpPr/>
          <p:nvPr/>
        </p:nvSpPr>
        <p:spPr>
          <a:xfrm>
            <a:off x="5654494" y="4953878"/>
            <a:ext cx="649800" cy="297675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장착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07975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65ABA75-6404-232D-13F7-F81492D2D5AC}"/>
              </a:ext>
            </a:extLst>
          </p:cNvPr>
          <p:cNvSpPr/>
          <p:nvPr/>
        </p:nvSpPr>
        <p:spPr>
          <a:xfrm>
            <a:off x="2696710" y="5922499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2B1D58-C002-9F52-68B3-4EA9F227E656}"/>
              </a:ext>
            </a:extLst>
          </p:cNvPr>
          <p:cNvSpPr/>
          <p:nvPr/>
        </p:nvSpPr>
        <p:spPr>
          <a:xfrm>
            <a:off x="4216355" y="5922499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5DD63E-3B62-C52F-74F1-30E3F68A05F9}"/>
              </a:ext>
            </a:extLst>
          </p:cNvPr>
          <p:cNvSpPr/>
          <p:nvPr/>
        </p:nvSpPr>
        <p:spPr>
          <a:xfrm>
            <a:off x="5736000" y="5922499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614E38-2286-6BBD-3D35-ACAAE9481514}"/>
              </a:ext>
            </a:extLst>
          </p:cNvPr>
          <p:cNvSpPr/>
          <p:nvPr/>
        </p:nvSpPr>
        <p:spPr>
          <a:xfrm>
            <a:off x="7255645" y="5922499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35D083-C50F-BC42-3943-8F0AB1D7185C}"/>
              </a:ext>
            </a:extLst>
          </p:cNvPr>
          <p:cNvSpPr/>
          <p:nvPr/>
        </p:nvSpPr>
        <p:spPr>
          <a:xfrm>
            <a:off x="8775290" y="5922499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DAF718-6169-D718-56F4-F13050A85F4E}"/>
              </a:ext>
            </a:extLst>
          </p:cNvPr>
          <p:cNvSpPr/>
          <p:nvPr/>
        </p:nvSpPr>
        <p:spPr>
          <a:xfrm>
            <a:off x="11350115" y="77330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옵션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52F99E9-0DA9-EF8E-BFA5-76CAF210AF8D}"/>
              </a:ext>
            </a:extLst>
          </p:cNvPr>
          <p:cNvSpPr/>
          <p:nvPr/>
        </p:nvSpPr>
        <p:spPr>
          <a:xfrm>
            <a:off x="5646000" y="2979000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Tower</a:t>
            </a:r>
            <a:endParaRPr lang="ko-KR" altLang="en-US" sz="1200" b="1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F5F7199-35DB-E031-74DD-FB725EB86462}"/>
              </a:ext>
            </a:extLst>
          </p:cNvPr>
          <p:cNvSpPr/>
          <p:nvPr/>
        </p:nvSpPr>
        <p:spPr>
          <a:xfrm>
            <a:off x="2439824" y="103659"/>
            <a:ext cx="7312353" cy="22642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LV : 1</a:t>
            </a:r>
            <a:endParaRPr lang="ko-KR" altLang="en-US" sz="1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FDA854-2FA2-7688-7D8D-66725DE70144}"/>
              </a:ext>
            </a:extLst>
          </p:cNvPr>
          <p:cNvSpPr txBox="1"/>
          <p:nvPr/>
        </p:nvSpPr>
        <p:spPr>
          <a:xfrm>
            <a:off x="5556000" y="437330"/>
            <a:ext cx="108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/>
              <a:t>15:00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BF3EBD-85B2-72F0-00D8-3F193077CD1D}"/>
              </a:ext>
            </a:extLst>
          </p:cNvPr>
          <p:cNvSpPr/>
          <p:nvPr/>
        </p:nvSpPr>
        <p:spPr>
          <a:xfrm>
            <a:off x="2439824" y="1128096"/>
            <a:ext cx="7312352" cy="4601809"/>
          </a:xfrm>
          <a:prstGeom prst="rect">
            <a:avLst/>
          </a:prstGeom>
          <a:solidFill>
            <a:srgbClr val="000000">
              <a:alpha val="74902"/>
            </a:srgb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AAB6CC-875F-2B99-863F-5B38C92E6EDE}"/>
              </a:ext>
            </a:extLst>
          </p:cNvPr>
          <p:cNvSpPr/>
          <p:nvPr/>
        </p:nvSpPr>
        <p:spPr>
          <a:xfrm>
            <a:off x="2696710" y="1346143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0FC42A-FA25-F0F0-B5A0-3083223F4309}"/>
              </a:ext>
            </a:extLst>
          </p:cNvPr>
          <p:cNvSpPr/>
          <p:nvPr/>
        </p:nvSpPr>
        <p:spPr>
          <a:xfrm>
            <a:off x="3892030" y="2202974"/>
            <a:ext cx="5487940" cy="3322279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인벤토리</a:t>
            </a:r>
            <a:endParaRPr lang="en-US" altLang="ko-KR" dirty="0"/>
          </a:p>
          <a:p>
            <a:pPr algn="ctr"/>
            <a:r>
              <a:rPr lang="en-US" altLang="ko-KR" dirty="0"/>
              <a:t>5 * 10</a:t>
            </a:r>
          </a:p>
          <a:p>
            <a:pPr algn="ctr"/>
            <a:r>
              <a:rPr lang="ko-KR" altLang="en-US" dirty="0"/>
              <a:t>스크롤 기능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884F78-4355-D12F-58B8-18EEC2BCED8A}"/>
              </a:ext>
            </a:extLst>
          </p:cNvPr>
          <p:cNvSpPr/>
          <p:nvPr/>
        </p:nvSpPr>
        <p:spPr>
          <a:xfrm>
            <a:off x="2696710" y="2202974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901348-8341-784C-907B-39D41D33BA65}"/>
              </a:ext>
            </a:extLst>
          </p:cNvPr>
          <p:cNvSpPr/>
          <p:nvPr/>
        </p:nvSpPr>
        <p:spPr>
          <a:xfrm>
            <a:off x="2696710" y="3059805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EE5BB3-38E3-3557-6DBB-57340B4B1C7E}"/>
              </a:ext>
            </a:extLst>
          </p:cNvPr>
          <p:cNvSpPr/>
          <p:nvPr/>
        </p:nvSpPr>
        <p:spPr>
          <a:xfrm>
            <a:off x="2696710" y="3916636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6CFF74-A877-B713-2DC1-9DBF5FFDD651}"/>
              </a:ext>
            </a:extLst>
          </p:cNvPr>
          <p:cNvSpPr/>
          <p:nvPr/>
        </p:nvSpPr>
        <p:spPr>
          <a:xfrm>
            <a:off x="2696710" y="4773469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C4042E-3818-23CA-143A-2B6B1A9BA5E0}"/>
              </a:ext>
            </a:extLst>
          </p:cNvPr>
          <p:cNvSpPr/>
          <p:nvPr/>
        </p:nvSpPr>
        <p:spPr>
          <a:xfrm>
            <a:off x="3894139" y="1346143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B-1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B6356C-8D94-BE41-1506-F825ACA79B79}"/>
              </a:ext>
            </a:extLst>
          </p:cNvPr>
          <p:cNvSpPr/>
          <p:nvPr/>
        </p:nvSpPr>
        <p:spPr>
          <a:xfrm>
            <a:off x="5091568" y="1346143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B-2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B8AEDC-0506-96E8-DF41-CE40BE215B18}"/>
              </a:ext>
            </a:extLst>
          </p:cNvPr>
          <p:cNvSpPr/>
          <p:nvPr/>
        </p:nvSpPr>
        <p:spPr>
          <a:xfrm>
            <a:off x="6288997" y="1346143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B-3</a:t>
            </a:r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00B31B3-78CE-6B05-4884-E861104F7FF4}"/>
              </a:ext>
            </a:extLst>
          </p:cNvPr>
          <p:cNvGrpSpPr/>
          <p:nvPr/>
        </p:nvGrpSpPr>
        <p:grpSpPr>
          <a:xfrm>
            <a:off x="9500979" y="1193072"/>
            <a:ext cx="180000" cy="180001"/>
            <a:chOff x="9387765" y="1254033"/>
            <a:chExt cx="180000" cy="180001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5728F04-9764-CC8D-96B3-17AA059E3C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87765" y="1254034"/>
              <a:ext cx="180000" cy="1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8516C38-B62F-0A9E-3BD2-60193B253E60}"/>
                </a:ext>
              </a:extLst>
            </p:cNvPr>
            <p:cNvCxnSpPr>
              <a:cxnSpLocks/>
            </p:cNvCxnSpPr>
            <p:nvPr/>
          </p:nvCxnSpPr>
          <p:spPr>
            <a:xfrm>
              <a:off x="9387765" y="1254033"/>
              <a:ext cx="180000" cy="1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4E396DF-0B69-0BB8-09E6-7AB550571E26}"/>
              </a:ext>
            </a:extLst>
          </p:cNvPr>
          <p:cNvSpPr txBox="1"/>
          <p:nvPr/>
        </p:nvSpPr>
        <p:spPr>
          <a:xfrm>
            <a:off x="121885" y="87940"/>
            <a:ext cx="1793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룬 장착</a:t>
            </a:r>
            <a:r>
              <a:rPr lang="en-US" altLang="ko-KR" sz="1600" b="1" dirty="0">
                <a:solidFill>
                  <a:srgbClr val="FF0000"/>
                </a:solidFill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액티브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F8E171D-EA63-2298-147C-318D9EF75B6D}"/>
              </a:ext>
            </a:extLst>
          </p:cNvPr>
          <p:cNvCxnSpPr/>
          <p:nvPr/>
        </p:nvCxnSpPr>
        <p:spPr>
          <a:xfrm>
            <a:off x="2185851" y="1576251"/>
            <a:ext cx="0" cy="366630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223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65ABA75-6404-232D-13F7-F81492D2D5AC}"/>
              </a:ext>
            </a:extLst>
          </p:cNvPr>
          <p:cNvSpPr/>
          <p:nvPr/>
        </p:nvSpPr>
        <p:spPr>
          <a:xfrm>
            <a:off x="2696710" y="5922499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2B1D58-C002-9F52-68B3-4EA9F227E656}"/>
              </a:ext>
            </a:extLst>
          </p:cNvPr>
          <p:cNvSpPr/>
          <p:nvPr/>
        </p:nvSpPr>
        <p:spPr>
          <a:xfrm>
            <a:off x="4216355" y="5922499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5DD63E-3B62-C52F-74F1-30E3F68A05F9}"/>
              </a:ext>
            </a:extLst>
          </p:cNvPr>
          <p:cNvSpPr/>
          <p:nvPr/>
        </p:nvSpPr>
        <p:spPr>
          <a:xfrm>
            <a:off x="5736000" y="5922499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614E38-2286-6BBD-3D35-ACAAE9481514}"/>
              </a:ext>
            </a:extLst>
          </p:cNvPr>
          <p:cNvSpPr/>
          <p:nvPr/>
        </p:nvSpPr>
        <p:spPr>
          <a:xfrm>
            <a:off x="7255645" y="5922499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35D083-C50F-BC42-3943-8F0AB1D7185C}"/>
              </a:ext>
            </a:extLst>
          </p:cNvPr>
          <p:cNvSpPr/>
          <p:nvPr/>
        </p:nvSpPr>
        <p:spPr>
          <a:xfrm>
            <a:off x="8775290" y="5922499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DAF718-6169-D718-56F4-F13050A85F4E}"/>
              </a:ext>
            </a:extLst>
          </p:cNvPr>
          <p:cNvSpPr/>
          <p:nvPr/>
        </p:nvSpPr>
        <p:spPr>
          <a:xfrm>
            <a:off x="11350115" y="77330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옵션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52F99E9-0DA9-EF8E-BFA5-76CAF210AF8D}"/>
              </a:ext>
            </a:extLst>
          </p:cNvPr>
          <p:cNvSpPr/>
          <p:nvPr/>
        </p:nvSpPr>
        <p:spPr>
          <a:xfrm>
            <a:off x="5646000" y="2979000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Tower</a:t>
            </a:r>
            <a:endParaRPr lang="ko-KR" altLang="en-US" sz="1200" b="1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F5F7199-35DB-E031-74DD-FB725EB86462}"/>
              </a:ext>
            </a:extLst>
          </p:cNvPr>
          <p:cNvSpPr/>
          <p:nvPr/>
        </p:nvSpPr>
        <p:spPr>
          <a:xfrm>
            <a:off x="2439824" y="103659"/>
            <a:ext cx="7312353" cy="22642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LV : 1</a:t>
            </a:r>
            <a:endParaRPr lang="ko-KR" altLang="en-US" sz="1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FDA854-2FA2-7688-7D8D-66725DE70144}"/>
              </a:ext>
            </a:extLst>
          </p:cNvPr>
          <p:cNvSpPr txBox="1"/>
          <p:nvPr/>
        </p:nvSpPr>
        <p:spPr>
          <a:xfrm>
            <a:off x="5556000" y="437330"/>
            <a:ext cx="108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/>
              <a:t>15:00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BF3EBD-85B2-72F0-00D8-3F193077CD1D}"/>
              </a:ext>
            </a:extLst>
          </p:cNvPr>
          <p:cNvSpPr/>
          <p:nvPr/>
        </p:nvSpPr>
        <p:spPr>
          <a:xfrm>
            <a:off x="2439824" y="1128096"/>
            <a:ext cx="7312352" cy="4601809"/>
          </a:xfrm>
          <a:prstGeom prst="rect">
            <a:avLst/>
          </a:prstGeom>
          <a:solidFill>
            <a:srgbClr val="000000">
              <a:alpha val="74902"/>
            </a:srgb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AAB6CC-875F-2B99-863F-5B38C92E6EDE}"/>
              </a:ext>
            </a:extLst>
          </p:cNvPr>
          <p:cNvSpPr/>
          <p:nvPr/>
        </p:nvSpPr>
        <p:spPr>
          <a:xfrm>
            <a:off x="2696710" y="1346143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0FC42A-FA25-F0F0-B5A0-3083223F4309}"/>
              </a:ext>
            </a:extLst>
          </p:cNvPr>
          <p:cNvSpPr/>
          <p:nvPr/>
        </p:nvSpPr>
        <p:spPr>
          <a:xfrm>
            <a:off x="3892030" y="2202974"/>
            <a:ext cx="5487940" cy="3322279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인벤토리</a:t>
            </a:r>
            <a:endParaRPr lang="en-US" altLang="ko-KR" dirty="0"/>
          </a:p>
          <a:p>
            <a:pPr algn="ctr"/>
            <a:r>
              <a:rPr lang="en-US" altLang="ko-KR" dirty="0"/>
              <a:t>5 * 10</a:t>
            </a:r>
          </a:p>
          <a:p>
            <a:pPr algn="ctr"/>
            <a:r>
              <a:rPr lang="ko-KR" altLang="en-US" dirty="0"/>
              <a:t>스크롤 기능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884F78-4355-D12F-58B8-18EEC2BCED8A}"/>
              </a:ext>
            </a:extLst>
          </p:cNvPr>
          <p:cNvSpPr/>
          <p:nvPr/>
        </p:nvSpPr>
        <p:spPr>
          <a:xfrm>
            <a:off x="2696710" y="2202974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901348-8341-784C-907B-39D41D33BA65}"/>
              </a:ext>
            </a:extLst>
          </p:cNvPr>
          <p:cNvSpPr/>
          <p:nvPr/>
        </p:nvSpPr>
        <p:spPr>
          <a:xfrm>
            <a:off x="2696710" y="3059805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EE5BB3-38E3-3557-6DBB-57340B4B1C7E}"/>
              </a:ext>
            </a:extLst>
          </p:cNvPr>
          <p:cNvSpPr/>
          <p:nvPr/>
        </p:nvSpPr>
        <p:spPr>
          <a:xfrm>
            <a:off x="2696710" y="3916636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6CFF74-A877-B713-2DC1-9DBF5FFDD651}"/>
              </a:ext>
            </a:extLst>
          </p:cNvPr>
          <p:cNvSpPr/>
          <p:nvPr/>
        </p:nvSpPr>
        <p:spPr>
          <a:xfrm>
            <a:off x="2696710" y="4773469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C4042E-3818-23CA-143A-2B6B1A9BA5E0}"/>
              </a:ext>
            </a:extLst>
          </p:cNvPr>
          <p:cNvSpPr/>
          <p:nvPr/>
        </p:nvSpPr>
        <p:spPr>
          <a:xfrm>
            <a:off x="3894139" y="1346143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B6356C-8D94-BE41-1506-F825ACA79B79}"/>
              </a:ext>
            </a:extLst>
          </p:cNvPr>
          <p:cNvSpPr/>
          <p:nvPr/>
        </p:nvSpPr>
        <p:spPr>
          <a:xfrm>
            <a:off x="5091568" y="1346143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B8AEDC-0506-96E8-DF41-CE40BE215B18}"/>
              </a:ext>
            </a:extLst>
          </p:cNvPr>
          <p:cNvSpPr/>
          <p:nvPr/>
        </p:nvSpPr>
        <p:spPr>
          <a:xfrm>
            <a:off x="6288997" y="1346143"/>
            <a:ext cx="720000" cy="72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00B31B3-78CE-6B05-4884-E861104F7FF4}"/>
              </a:ext>
            </a:extLst>
          </p:cNvPr>
          <p:cNvGrpSpPr/>
          <p:nvPr/>
        </p:nvGrpSpPr>
        <p:grpSpPr>
          <a:xfrm>
            <a:off x="9500979" y="1193072"/>
            <a:ext cx="180000" cy="180001"/>
            <a:chOff x="9387765" y="1254033"/>
            <a:chExt cx="180000" cy="180001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5728F04-9764-CC8D-96B3-17AA059E3C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87765" y="1254034"/>
              <a:ext cx="180000" cy="1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8516C38-B62F-0A9E-3BD2-60193B253E60}"/>
                </a:ext>
              </a:extLst>
            </p:cNvPr>
            <p:cNvCxnSpPr>
              <a:cxnSpLocks/>
            </p:cNvCxnSpPr>
            <p:nvPr/>
          </p:nvCxnSpPr>
          <p:spPr>
            <a:xfrm>
              <a:off x="9387765" y="1254033"/>
              <a:ext cx="180000" cy="1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226AC33-A2DD-46BE-5160-0C5E21B806F7}"/>
              </a:ext>
            </a:extLst>
          </p:cNvPr>
          <p:cNvSpPr txBox="1"/>
          <p:nvPr/>
        </p:nvSpPr>
        <p:spPr>
          <a:xfrm>
            <a:off x="121885" y="87940"/>
            <a:ext cx="1793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룬 장착</a:t>
            </a:r>
            <a:r>
              <a:rPr lang="en-US" altLang="ko-KR" sz="1600" b="1" dirty="0">
                <a:solidFill>
                  <a:srgbClr val="FF0000"/>
                </a:solidFill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패시브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637896-58BF-174F-213A-D1FB991F8A92}"/>
              </a:ext>
            </a:extLst>
          </p:cNvPr>
          <p:cNvSpPr/>
          <p:nvPr/>
        </p:nvSpPr>
        <p:spPr>
          <a:xfrm>
            <a:off x="4836000" y="3391959"/>
            <a:ext cx="2520000" cy="540000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/>
              <a:t>새로하기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D4223-D694-3101-8186-B526570AE413}"/>
              </a:ext>
            </a:extLst>
          </p:cNvPr>
          <p:cNvSpPr txBox="1"/>
          <p:nvPr/>
        </p:nvSpPr>
        <p:spPr>
          <a:xfrm>
            <a:off x="2081349" y="1670596"/>
            <a:ext cx="8029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/>
              <a:t>THE TOWER</a:t>
            </a:r>
            <a:endParaRPr lang="ko-KR" altLang="en-US" sz="72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65008C-3955-1313-1530-E65147E073B7}"/>
              </a:ext>
            </a:extLst>
          </p:cNvPr>
          <p:cNvSpPr/>
          <p:nvPr/>
        </p:nvSpPr>
        <p:spPr>
          <a:xfrm>
            <a:off x="4836000" y="4197497"/>
            <a:ext cx="2520000" cy="54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이어하기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8947F7-F595-0248-3A32-1C1EB450E05D}"/>
              </a:ext>
            </a:extLst>
          </p:cNvPr>
          <p:cNvSpPr/>
          <p:nvPr/>
        </p:nvSpPr>
        <p:spPr>
          <a:xfrm>
            <a:off x="4836000" y="5003035"/>
            <a:ext cx="2520000" cy="54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도감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9A906F-4CF2-2132-454F-6EE6EFC115F6}"/>
              </a:ext>
            </a:extLst>
          </p:cNvPr>
          <p:cNvSpPr/>
          <p:nvPr/>
        </p:nvSpPr>
        <p:spPr>
          <a:xfrm>
            <a:off x="4836000" y="5808572"/>
            <a:ext cx="2520000" cy="54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종료</a:t>
            </a:r>
          </a:p>
        </p:txBody>
      </p:sp>
    </p:spTree>
    <p:extLst>
      <p:ext uri="{BB962C8B-B14F-4D97-AF65-F5344CB8AC3E}">
        <p14:creationId xmlns:p14="http://schemas.microsoft.com/office/powerpoint/2010/main" val="360636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637896-58BF-174F-213A-D1FB991F8A92}"/>
              </a:ext>
            </a:extLst>
          </p:cNvPr>
          <p:cNvSpPr/>
          <p:nvPr/>
        </p:nvSpPr>
        <p:spPr>
          <a:xfrm>
            <a:off x="4836000" y="3391959"/>
            <a:ext cx="2520000" cy="54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/>
              <a:t>새로하기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D4223-D694-3101-8186-B526570AE413}"/>
              </a:ext>
            </a:extLst>
          </p:cNvPr>
          <p:cNvSpPr txBox="1"/>
          <p:nvPr/>
        </p:nvSpPr>
        <p:spPr>
          <a:xfrm>
            <a:off x="2081349" y="1670596"/>
            <a:ext cx="8029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/>
              <a:t>THE TOWER</a:t>
            </a:r>
            <a:endParaRPr lang="ko-KR" altLang="en-US" sz="72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65008C-3955-1313-1530-E65147E073B7}"/>
              </a:ext>
            </a:extLst>
          </p:cNvPr>
          <p:cNvSpPr/>
          <p:nvPr/>
        </p:nvSpPr>
        <p:spPr>
          <a:xfrm>
            <a:off x="4836000" y="4197497"/>
            <a:ext cx="2520000" cy="540000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이어하기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8947F7-F595-0248-3A32-1C1EB450E05D}"/>
              </a:ext>
            </a:extLst>
          </p:cNvPr>
          <p:cNvSpPr/>
          <p:nvPr/>
        </p:nvSpPr>
        <p:spPr>
          <a:xfrm>
            <a:off x="4836000" y="5003035"/>
            <a:ext cx="2520000" cy="54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도감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9A906F-4CF2-2132-454F-6EE6EFC115F6}"/>
              </a:ext>
            </a:extLst>
          </p:cNvPr>
          <p:cNvSpPr/>
          <p:nvPr/>
        </p:nvSpPr>
        <p:spPr>
          <a:xfrm>
            <a:off x="4836000" y="5808572"/>
            <a:ext cx="2520000" cy="54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종료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E3E9C3-F209-219E-3423-451FA27EF9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48D3D9A-D25C-AA96-2218-91610AEB2559}"/>
              </a:ext>
            </a:extLst>
          </p:cNvPr>
          <p:cNvGrpSpPr/>
          <p:nvPr/>
        </p:nvGrpSpPr>
        <p:grpSpPr>
          <a:xfrm>
            <a:off x="1275806" y="1623240"/>
            <a:ext cx="9640389" cy="3310144"/>
            <a:chOff x="1275806" y="1623240"/>
            <a:chExt cx="9640389" cy="3310144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FFDED1FE-F17F-524F-103A-53BB0D88D5E7}"/>
                </a:ext>
              </a:extLst>
            </p:cNvPr>
            <p:cNvGrpSpPr/>
            <p:nvPr/>
          </p:nvGrpSpPr>
          <p:grpSpPr>
            <a:xfrm>
              <a:off x="1275806" y="1623240"/>
              <a:ext cx="9640389" cy="3310144"/>
              <a:chOff x="182880" y="2307404"/>
              <a:chExt cx="9640389" cy="3310144"/>
            </a:xfrm>
          </p:grpSpPr>
          <p:sp>
            <p:nvSpPr>
              <p:cNvPr id="5" name="모서리가 둥근 직사각형 3">
                <a:extLst>
                  <a:ext uri="{FF2B5EF4-FFF2-40B4-BE49-F238E27FC236}">
                    <a16:creationId xmlns:a16="http://schemas.microsoft.com/office/drawing/2014/main" id="{54D9DC56-7423-1953-D126-1212084CA0E3}"/>
                  </a:ext>
                </a:extLst>
              </p:cNvPr>
              <p:cNvSpPr/>
              <p:nvPr/>
            </p:nvSpPr>
            <p:spPr>
              <a:xfrm>
                <a:off x="182880" y="2308861"/>
                <a:ext cx="9640389" cy="3308687"/>
              </a:xfrm>
              <a:prstGeom prst="roundRect">
                <a:avLst>
                  <a:gd name="adj" fmla="val 0"/>
                </a:avLst>
              </a:pr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사각형: 둥근 모서리 24">
                <a:extLst>
                  <a:ext uri="{FF2B5EF4-FFF2-40B4-BE49-F238E27FC236}">
                    <a16:creationId xmlns:a16="http://schemas.microsoft.com/office/drawing/2014/main" id="{D36D8293-E033-D6C1-6D06-24A531375564}"/>
                  </a:ext>
                </a:extLst>
              </p:cNvPr>
              <p:cNvSpPr/>
              <p:nvPr/>
            </p:nvSpPr>
            <p:spPr>
              <a:xfrm>
                <a:off x="182881" y="2307404"/>
                <a:ext cx="9640388" cy="449772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lt1"/>
                    </a:solidFill>
                  </a:rPr>
                  <a:t>스킬 선택</a:t>
                </a: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04848EC-58F9-5006-6A19-A097E41ADAA1}"/>
                  </a:ext>
                </a:extLst>
              </p:cNvPr>
              <p:cNvGrpSpPr/>
              <p:nvPr/>
            </p:nvGrpSpPr>
            <p:grpSpPr>
              <a:xfrm>
                <a:off x="9389634" y="2352361"/>
                <a:ext cx="359818" cy="359858"/>
                <a:chOff x="6539045" y="1401151"/>
                <a:chExt cx="288000" cy="288032"/>
              </a:xfrm>
            </p:grpSpPr>
            <p:sp>
              <p:nvSpPr>
                <p:cNvPr id="22" name="모서리가 둥근 직사각형 54">
                  <a:extLst>
                    <a:ext uri="{FF2B5EF4-FFF2-40B4-BE49-F238E27FC236}">
                      <a16:creationId xmlns:a16="http://schemas.microsoft.com/office/drawing/2014/main" id="{C4E7A23D-2B1A-AE37-4720-DDA75DFB41E8}"/>
                    </a:ext>
                  </a:extLst>
                </p:cNvPr>
                <p:cNvSpPr/>
                <p:nvPr/>
              </p:nvSpPr>
              <p:spPr>
                <a:xfrm>
                  <a:off x="6539045" y="1401151"/>
                  <a:ext cx="288000" cy="28803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1A3E5084-1B4A-21AB-DD36-E662B7A7B695}"/>
                    </a:ext>
                  </a:extLst>
                </p:cNvPr>
                <p:cNvGrpSpPr/>
                <p:nvPr/>
              </p:nvGrpSpPr>
              <p:grpSpPr>
                <a:xfrm>
                  <a:off x="6648778" y="1437167"/>
                  <a:ext cx="68535" cy="216000"/>
                  <a:chOff x="6517711" y="1311740"/>
                  <a:chExt cx="68535" cy="216000"/>
                </a:xfrm>
              </p:grpSpPr>
              <p:sp>
                <p:nvSpPr>
                  <p:cNvPr id="24" name="모서리가 둥근 직사각형 56">
                    <a:extLst>
                      <a:ext uri="{FF2B5EF4-FFF2-40B4-BE49-F238E27FC236}">
                        <a16:creationId xmlns:a16="http://schemas.microsoft.com/office/drawing/2014/main" id="{1F4A9E6E-868F-2C04-0CA9-D508832ABB10}"/>
                      </a:ext>
                    </a:extLst>
                  </p:cNvPr>
                  <p:cNvSpPr/>
                  <p:nvPr/>
                </p:nvSpPr>
                <p:spPr>
                  <a:xfrm>
                    <a:off x="6517711" y="1311740"/>
                    <a:ext cx="68535" cy="216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cene3d>
                    <a:camera prst="orthographicFront">
                      <a:rot lat="0" lon="0" rev="270000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" name="모서리가 둥근 직사각형 57">
                    <a:extLst>
                      <a:ext uri="{FF2B5EF4-FFF2-40B4-BE49-F238E27FC236}">
                        <a16:creationId xmlns:a16="http://schemas.microsoft.com/office/drawing/2014/main" id="{70BC5A6F-C090-EA90-2E8D-A00B05199F9F}"/>
                      </a:ext>
                    </a:extLst>
                  </p:cNvPr>
                  <p:cNvSpPr/>
                  <p:nvPr/>
                </p:nvSpPr>
                <p:spPr>
                  <a:xfrm>
                    <a:off x="6517711" y="1311740"/>
                    <a:ext cx="68534" cy="216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cene3d>
                    <a:camera prst="orthographicFront">
                      <a:rot lat="0" lon="0" rev="1890000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25660D22-DA4F-5AE9-BAE7-17A9709F1E66}"/>
                  </a:ext>
                </a:extLst>
              </p:cNvPr>
              <p:cNvGrpSpPr/>
              <p:nvPr/>
            </p:nvGrpSpPr>
            <p:grpSpPr>
              <a:xfrm>
                <a:off x="279534" y="2837183"/>
                <a:ext cx="9447081" cy="2248862"/>
                <a:chOff x="269735" y="2837183"/>
                <a:chExt cx="9447081" cy="2248862"/>
              </a:xfrm>
            </p:grpSpPr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A50EA15B-1AC7-0CBB-F44E-A2BEFCDBDD42}"/>
                    </a:ext>
                  </a:extLst>
                </p:cNvPr>
                <p:cNvGrpSpPr/>
                <p:nvPr/>
              </p:nvGrpSpPr>
              <p:grpSpPr>
                <a:xfrm>
                  <a:off x="2183764" y="2837183"/>
                  <a:ext cx="1797097" cy="2248862"/>
                  <a:chOff x="1254315" y="1563838"/>
                  <a:chExt cx="1440000" cy="1800000"/>
                </a:xfrm>
              </p:grpSpPr>
              <p:sp>
                <p:nvSpPr>
                  <p:cNvPr id="30" name="모서리가 둥근 직사각형 7">
                    <a:extLst>
                      <a:ext uri="{FF2B5EF4-FFF2-40B4-BE49-F238E27FC236}">
                        <a16:creationId xmlns:a16="http://schemas.microsoft.com/office/drawing/2014/main" id="{651651BC-CE02-503C-7C50-D5A0F032241F}"/>
                      </a:ext>
                    </a:extLst>
                  </p:cNvPr>
                  <p:cNvSpPr/>
                  <p:nvPr/>
                </p:nvSpPr>
                <p:spPr>
                  <a:xfrm>
                    <a:off x="1254315" y="1563838"/>
                    <a:ext cx="1440000" cy="1800000"/>
                  </a:xfrm>
                  <a:prstGeom prst="roundRect">
                    <a:avLst>
                      <a:gd name="adj" fmla="val 4854"/>
                    </a:avLst>
                  </a:prstGeom>
                  <a:solidFill>
                    <a:srgbClr val="2A251C"/>
                  </a:solidFill>
                  <a:ln>
                    <a:noFill/>
                  </a:ln>
                  <a:effectLst>
                    <a:outerShdw blurRad="38100" dist="38100" dir="2700000" algn="tl" rotWithShape="0">
                      <a:prstClr val="black">
                        <a:alpha val="6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사각형: 둥근 모서리 104">
                    <a:extLst>
                      <a:ext uri="{FF2B5EF4-FFF2-40B4-BE49-F238E27FC236}">
                        <a16:creationId xmlns:a16="http://schemas.microsoft.com/office/drawing/2014/main" id="{474B977D-870F-D518-1731-E69C74E8C0CA}"/>
                      </a:ext>
                    </a:extLst>
                  </p:cNvPr>
                  <p:cNvSpPr/>
                  <p:nvPr/>
                </p:nvSpPr>
                <p:spPr>
                  <a:xfrm>
                    <a:off x="1254315" y="3003838"/>
                    <a:ext cx="1440000" cy="36000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262626">
                      <a:alpha val="85098"/>
                    </a:srgbClr>
                  </a:solidFill>
                  <a:ln w="19050">
                    <a:noFill/>
                  </a:ln>
                  <a:effec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851" tIns="45926" rIns="91851" bIns="4592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latinLnBrk="1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ko-KR" altLang="en-US" sz="900" b="1" dirty="0">
                        <a:solidFill>
                          <a:srgbClr val="FFC000"/>
                        </a:solidFill>
                        <a:latin typeface="굴림"/>
                        <a:ea typeface="맑은 고딕"/>
                        <a:cs typeface="Times New Roman"/>
                      </a:rPr>
                      <a:t>스킬 이름 </a:t>
                    </a:r>
                    <a:r>
                      <a:rPr lang="en-US" altLang="ko-KR" sz="900" b="1" dirty="0">
                        <a:solidFill>
                          <a:srgbClr val="FFC000"/>
                        </a:solidFill>
                        <a:latin typeface="굴림"/>
                        <a:ea typeface="맑은 고딕"/>
                        <a:cs typeface="Times New Roman"/>
                      </a:rPr>
                      <a:t>2</a:t>
                    </a:r>
                    <a:endParaRPr lang="ko-KR" sz="1600" b="1" dirty="0">
                      <a:solidFill>
                        <a:srgbClr val="FFC000"/>
                      </a:solidFill>
                      <a:effectLst/>
                      <a:latin typeface="굴림"/>
                      <a:cs typeface="굴림"/>
                    </a:endParaRPr>
                  </a:p>
                </p:txBody>
              </p:sp>
            </p:grpSp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9B2EB734-0B22-CF00-24CB-A0B8B053E4E2}"/>
                    </a:ext>
                  </a:extLst>
                </p:cNvPr>
                <p:cNvGrpSpPr/>
                <p:nvPr/>
              </p:nvGrpSpPr>
              <p:grpSpPr>
                <a:xfrm>
                  <a:off x="4097793" y="2837183"/>
                  <a:ext cx="1797097" cy="2248862"/>
                  <a:chOff x="3403910" y="1563838"/>
                  <a:chExt cx="1440000" cy="1800000"/>
                </a:xfrm>
              </p:grpSpPr>
              <p:sp>
                <p:nvSpPr>
                  <p:cNvPr id="28" name="모서리가 둥근 직사각형 43">
                    <a:extLst>
                      <a:ext uri="{FF2B5EF4-FFF2-40B4-BE49-F238E27FC236}">
                        <a16:creationId xmlns:a16="http://schemas.microsoft.com/office/drawing/2014/main" id="{4FE1B529-E815-037C-7E99-7CEBA762A8DC}"/>
                      </a:ext>
                    </a:extLst>
                  </p:cNvPr>
                  <p:cNvSpPr/>
                  <p:nvPr/>
                </p:nvSpPr>
                <p:spPr>
                  <a:xfrm>
                    <a:off x="3403910" y="1563838"/>
                    <a:ext cx="1440000" cy="1800000"/>
                  </a:xfrm>
                  <a:prstGeom prst="roundRect">
                    <a:avLst>
                      <a:gd name="adj" fmla="val 4854"/>
                    </a:avLst>
                  </a:prstGeom>
                  <a:solidFill>
                    <a:srgbClr val="2A251C"/>
                  </a:solidFill>
                  <a:ln>
                    <a:noFill/>
                  </a:ln>
                  <a:effectLst>
                    <a:outerShdw blurRad="38100" dist="38100" dir="2700000" algn="tl" rotWithShape="0">
                      <a:prstClr val="black">
                        <a:alpha val="6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9" name="사각형: 둥근 모서리 99">
                    <a:extLst>
                      <a:ext uri="{FF2B5EF4-FFF2-40B4-BE49-F238E27FC236}">
                        <a16:creationId xmlns:a16="http://schemas.microsoft.com/office/drawing/2014/main" id="{7EFFFA42-0DBE-7270-A586-D851B2A2F0EE}"/>
                      </a:ext>
                    </a:extLst>
                  </p:cNvPr>
                  <p:cNvSpPr/>
                  <p:nvPr/>
                </p:nvSpPr>
                <p:spPr>
                  <a:xfrm>
                    <a:off x="3403910" y="3003838"/>
                    <a:ext cx="1440000" cy="36000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262626">
                      <a:alpha val="84706"/>
                    </a:srgbClr>
                  </a:solidFill>
                  <a:ln w="19050">
                    <a:noFill/>
                  </a:ln>
                  <a:effec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851" tIns="45926" rIns="91851" bIns="4592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latinLnBrk="1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ko-KR" altLang="en-US" sz="900" b="1" dirty="0">
                        <a:solidFill>
                          <a:srgbClr val="FFC000"/>
                        </a:solidFill>
                        <a:latin typeface="굴림"/>
                        <a:ea typeface="맑은 고딕"/>
                        <a:cs typeface="Times New Roman"/>
                      </a:rPr>
                      <a:t>스킬 이름 </a:t>
                    </a:r>
                    <a:r>
                      <a:rPr lang="en-US" altLang="ko-KR" sz="900" b="1" dirty="0">
                        <a:solidFill>
                          <a:srgbClr val="FFC000"/>
                        </a:solidFill>
                        <a:latin typeface="굴림"/>
                        <a:ea typeface="맑은 고딕"/>
                        <a:cs typeface="Times New Roman"/>
                      </a:rPr>
                      <a:t>3</a:t>
                    </a:r>
                    <a:endParaRPr lang="ko-KR" altLang="ko-KR" sz="1600" b="1" dirty="0">
                      <a:solidFill>
                        <a:srgbClr val="FFC000"/>
                      </a:solidFill>
                      <a:effectLst/>
                      <a:latin typeface="굴림"/>
                      <a:cs typeface="굴림"/>
                    </a:endParaRPr>
                  </a:p>
                </p:txBody>
              </p:sp>
            </p:grpSp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FE1FC4CA-85B4-4D6A-1814-8EAAD92F5778}"/>
                    </a:ext>
                  </a:extLst>
                </p:cNvPr>
                <p:cNvGrpSpPr/>
                <p:nvPr/>
              </p:nvGrpSpPr>
              <p:grpSpPr>
                <a:xfrm>
                  <a:off x="7925852" y="2837183"/>
                  <a:ext cx="1790964" cy="2248862"/>
                  <a:chOff x="5450156" y="1563838"/>
                  <a:chExt cx="1440001" cy="1800000"/>
                </a:xfrm>
                <a:solidFill>
                  <a:srgbClr val="3A4056"/>
                </a:solidFill>
              </p:grpSpPr>
              <p:sp>
                <p:nvSpPr>
                  <p:cNvPr id="26" name="모서리가 둥근 직사각형 47">
                    <a:extLst>
                      <a:ext uri="{FF2B5EF4-FFF2-40B4-BE49-F238E27FC236}">
                        <a16:creationId xmlns:a16="http://schemas.microsoft.com/office/drawing/2014/main" id="{E8977B89-D2B2-8105-0F21-80A749A02EE1}"/>
                      </a:ext>
                    </a:extLst>
                  </p:cNvPr>
                  <p:cNvSpPr/>
                  <p:nvPr/>
                </p:nvSpPr>
                <p:spPr>
                  <a:xfrm>
                    <a:off x="5450156" y="1563838"/>
                    <a:ext cx="1440000" cy="1800000"/>
                  </a:xfrm>
                  <a:prstGeom prst="roundRect">
                    <a:avLst>
                      <a:gd name="adj" fmla="val 4854"/>
                    </a:avLst>
                  </a:prstGeom>
                  <a:solidFill>
                    <a:srgbClr val="2A251C"/>
                  </a:solidFill>
                  <a:ln>
                    <a:noFill/>
                  </a:ln>
                  <a:effectLst>
                    <a:outerShdw blurRad="38100" dist="38100" dir="2700000" algn="tl" rotWithShape="0">
                      <a:prstClr val="black">
                        <a:alpha val="6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사각형: 둥근 모서리 101">
                    <a:extLst>
                      <a:ext uri="{FF2B5EF4-FFF2-40B4-BE49-F238E27FC236}">
                        <a16:creationId xmlns:a16="http://schemas.microsoft.com/office/drawing/2014/main" id="{10DB9B4C-AA65-D9B9-A4E8-D011B1077EB4}"/>
                      </a:ext>
                    </a:extLst>
                  </p:cNvPr>
                  <p:cNvSpPr/>
                  <p:nvPr/>
                </p:nvSpPr>
                <p:spPr>
                  <a:xfrm>
                    <a:off x="5450157" y="3003838"/>
                    <a:ext cx="1440000" cy="36000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262626"/>
                  </a:solidFill>
                  <a:ln w="19050">
                    <a:noFill/>
                  </a:ln>
                  <a:effec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851" tIns="45926" rIns="91851" bIns="4592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latinLnBrk="1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ko-KR" altLang="en-US" sz="900" b="1" dirty="0">
                        <a:solidFill>
                          <a:srgbClr val="FFC000"/>
                        </a:solidFill>
                        <a:latin typeface="굴림"/>
                        <a:ea typeface="맑은 고딕"/>
                        <a:cs typeface="Times New Roman"/>
                      </a:rPr>
                      <a:t>스킬 이름 </a:t>
                    </a:r>
                    <a:r>
                      <a:rPr lang="en-US" altLang="ko-KR" sz="900" b="1" dirty="0">
                        <a:solidFill>
                          <a:srgbClr val="FFC000"/>
                        </a:solidFill>
                        <a:latin typeface="굴림"/>
                        <a:ea typeface="맑은 고딕"/>
                        <a:cs typeface="Times New Roman"/>
                      </a:rPr>
                      <a:t>5</a:t>
                    </a:r>
                    <a:endParaRPr lang="ko-KR" altLang="ko-KR" sz="1600" b="1" dirty="0">
                      <a:solidFill>
                        <a:srgbClr val="FFC000"/>
                      </a:solidFill>
                      <a:effectLst/>
                      <a:latin typeface="굴림"/>
                      <a:cs typeface="굴림"/>
                    </a:endParaRPr>
                  </a:p>
                </p:txBody>
              </p:sp>
            </p:grp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5982575D-74DE-CC2C-CC63-37F50307A05A}"/>
                    </a:ext>
                  </a:extLst>
                </p:cNvPr>
                <p:cNvGrpSpPr/>
                <p:nvPr/>
              </p:nvGrpSpPr>
              <p:grpSpPr>
                <a:xfrm>
                  <a:off x="269735" y="2837183"/>
                  <a:ext cx="1797097" cy="2248862"/>
                  <a:chOff x="1254315" y="1563838"/>
                  <a:chExt cx="1440000" cy="1800000"/>
                </a:xfrm>
              </p:grpSpPr>
              <p:sp>
                <p:nvSpPr>
                  <p:cNvPr id="33" name="모서리가 둥근 직사각형 7">
                    <a:extLst>
                      <a:ext uri="{FF2B5EF4-FFF2-40B4-BE49-F238E27FC236}">
                        <a16:creationId xmlns:a16="http://schemas.microsoft.com/office/drawing/2014/main" id="{E356B290-A60D-49A1-D754-903FE5AC4710}"/>
                      </a:ext>
                    </a:extLst>
                  </p:cNvPr>
                  <p:cNvSpPr/>
                  <p:nvPr/>
                </p:nvSpPr>
                <p:spPr>
                  <a:xfrm>
                    <a:off x="1254315" y="1563838"/>
                    <a:ext cx="1440000" cy="1800000"/>
                  </a:xfrm>
                  <a:prstGeom prst="roundRect">
                    <a:avLst>
                      <a:gd name="adj" fmla="val 4854"/>
                    </a:avLst>
                  </a:prstGeom>
                  <a:solidFill>
                    <a:srgbClr val="2A251C"/>
                  </a:solidFill>
                  <a:ln>
                    <a:noFill/>
                  </a:ln>
                  <a:effectLst>
                    <a:outerShdw blurRad="38100" dist="38100" dir="2700000" algn="tl" rotWithShape="0">
                      <a:prstClr val="black">
                        <a:alpha val="6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" name="사각형: 둥근 모서리 104">
                    <a:extLst>
                      <a:ext uri="{FF2B5EF4-FFF2-40B4-BE49-F238E27FC236}">
                        <a16:creationId xmlns:a16="http://schemas.microsoft.com/office/drawing/2014/main" id="{B5C18EF6-0F40-3115-5092-60FD4E17494A}"/>
                      </a:ext>
                    </a:extLst>
                  </p:cNvPr>
                  <p:cNvSpPr/>
                  <p:nvPr/>
                </p:nvSpPr>
                <p:spPr>
                  <a:xfrm>
                    <a:off x="1254315" y="3003838"/>
                    <a:ext cx="1440000" cy="36000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262626">
                      <a:alpha val="85098"/>
                    </a:srgbClr>
                  </a:solidFill>
                  <a:ln w="19050">
                    <a:noFill/>
                  </a:ln>
                  <a:effec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851" tIns="45926" rIns="91851" bIns="4592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latinLnBrk="1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ko-KR" altLang="en-US" sz="900" b="1" dirty="0">
                        <a:solidFill>
                          <a:srgbClr val="FFC000"/>
                        </a:solidFill>
                        <a:latin typeface="굴림"/>
                        <a:ea typeface="맑은 고딕"/>
                        <a:cs typeface="Times New Roman"/>
                      </a:rPr>
                      <a:t>스킬 이름 </a:t>
                    </a:r>
                    <a:r>
                      <a:rPr lang="en-US" altLang="ko-KR" sz="900" b="1" dirty="0">
                        <a:solidFill>
                          <a:srgbClr val="FFC000"/>
                        </a:solidFill>
                        <a:latin typeface="굴림"/>
                        <a:ea typeface="맑은 고딕"/>
                        <a:cs typeface="Times New Roman"/>
                      </a:rPr>
                      <a:t>1</a:t>
                    </a:r>
                    <a:endParaRPr lang="ko-KR" sz="1600" b="1" dirty="0">
                      <a:solidFill>
                        <a:srgbClr val="FFC000"/>
                      </a:solidFill>
                      <a:effectLst/>
                      <a:latin typeface="굴림"/>
                      <a:cs typeface="굴림"/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3A345F7A-404C-CD26-4D5E-CA3060AD43EE}"/>
                    </a:ext>
                  </a:extLst>
                </p:cNvPr>
                <p:cNvGrpSpPr/>
                <p:nvPr/>
              </p:nvGrpSpPr>
              <p:grpSpPr>
                <a:xfrm>
                  <a:off x="6011822" y="2837183"/>
                  <a:ext cx="1797097" cy="2248862"/>
                  <a:chOff x="3403910" y="1563838"/>
                  <a:chExt cx="1440000" cy="1800000"/>
                </a:xfrm>
              </p:grpSpPr>
              <p:sp>
                <p:nvSpPr>
                  <p:cNvPr id="36" name="모서리가 둥근 직사각형 43">
                    <a:extLst>
                      <a:ext uri="{FF2B5EF4-FFF2-40B4-BE49-F238E27FC236}">
                        <a16:creationId xmlns:a16="http://schemas.microsoft.com/office/drawing/2014/main" id="{08BBDBB3-1BD4-E6E3-0317-C903E9EAF32F}"/>
                      </a:ext>
                    </a:extLst>
                  </p:cNvPr>
                  <p:cNvSpPr/>
                  <p:nvPr/>
                </p:nvSpPr>
                <p:spPr>
                  <a:xfrm>
                    <a:off x="3403910" y="1563838"/>
                    <a:ext cx="1440000" cy="1800000"/>
                  </a:xfrm>
                  <a:prstGeom prst="roundRect">
                    <a:avLst>
                      <a:gd name="adj" fmla="val 4854"/>
                    </a:avLst>
                  </a:prstGeom>
                  <a:solidFill>
                    <a:srgbClr val="2A251C"/>
                  </a:solidFill>
                  <a:ln>
                    <a:noFill/>
                  </a:ln>
                  <a:effectLst>
                    <a:outerShdw blurRad="38100" dist="38100" dir="2700000" algn="tl" rotWithShape="0">
                      <a:prstClr val="black">
                        <a:alpha val="6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37" name="사각형: 둥근 모서리 99">
                    <a:extLst>
                      <a:ext uri="{FF2B5EF4-FFF2-40B4-BE49-F238E27FC236}">
                        <a16:creationId xmlns:a16="http://schemas.microsoft.com/office/drawing/2014/main" id="{661468D8-8235-1AD0-C174-EFAB6ADCF256}"/>
                      </a:ext>
                    </a:extLst>
                  </p:cNvPr>
                  <p:cNvSpPr/>
                  <p:nvPr/>
                </p:nvSpPr>
                <p:spPr>
                  <a:xfrm>
                    <a:off x="3403910" y="3003838"/>
                    <a:ext cx="1440000" cy="36000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262626">
                      <a:alpha val="84706"/>
                    </a:srgbClr>
                  </a:solidFill>
                  <a:ln w="19050">
                    <a:noFill/>
                  </a:ln>
                  <a:effec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851" tIns="45926" rIns="91851" bIns="4592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latinLnBrk="1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ko-KR" altLang="en-US" sz="900" b="1" dirty="0">
                        <a:solidFill>
                          <a:srgbClr val="FFC000"/>
                        </a:solidFill>
                        <a:latin typeface="굴림"/>
                        <a:ea typeface="맑은 고딕"/>
                        <a:cs typeface="Times New Roman"/>
                      </a:rPr>
                      <a:t>스킬 이름 </a:t>
                    </a:r>
                    <a:r>
                      <a:rPr lang="en-US" altLang="ko-KR" sz="900" b="1" dirty="0">
                        <a:solidFill>
                          <a:srgbClr val="FFC000"/>
                        </a:solidFill>
                        <a:latin typeface="굴림"/>
                        <a:ea typeface="맑은 고딕"/>
                        <a:cs typeface="Times New Roman"/>
                      </a:rPr>
                      <a:t>4</a:t>
                    </a:r>
                    <a:endParaRPr lang="ko-KR" altLang="ko-KR" sz="1600" b="1" dirty="0">
                      <a:solidFill>
                        <a:srgbClr val="FFC000"/>
                      </a:solidFill>
                      <a:effectLst/>
                      <a:latin typeface="굴림"/>
                      <a:cs typeface="굴림"/>
                    </a:endParaRPr>
                  </a:p>
                </p:txBody>
              </p:sp>
            </p:grpSp>
          </p:grpSp>
        </p:grp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DFFE8C9-4CAA-F199-5115-19429816EEFF}"/>
                </a:ext>
              </a:extLst>
            </p:cNvPr>
            <p:cNvSpPr/>
            <p:nvPr/>
          </p:nvSpPr>
          <p:spPr>
            <a:xfrm>
              <a:off x="5485557" y="4496125"/>
              <a:ext cx="1512058" cy="331321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선택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E230787-4DB3-B5F8-57F8-036DCABECF84}"/>
                </a:ext>
              </a:extLst>
            </p:cNvPr>
            <p:cNvSpPr txBox="1"/>
            <p:nvPr/>
          </p:nvSpPr>
          <p:spPr>
            <a:xfrm>
              <a:off x="1662803" y="3033595"/>
              <a:ext cx="1216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스킬 아이콘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F6456A8-684C-19C2-F260-DB862A49FD0E}"/>
                </a:ext>
              </a:extLst>
            </p:cNvPr>
            <p:cNvSpPr txBox="1"/>
            <p:nvPr/>
          </p:nvSpPr>
          <p:spPr>
            <a:xfrm>
              <a:off x="3576832" y="3033594"/>
              <a:ext cx="1216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스킬 아이콘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73E430F-0420-7078-9494-A09EC0E8C686}"/>
                </a:ext>
              </a:extLst>
            </p:cNvPr>
            <p:cNvSpPr txBox="1"/>
            <p:nvPr/>
          </p:nvSpPr>
          <p:spPr>
            <a:xfrm>
              <a:off x="5487795" y="3039898"/>
              <a:ext cx="1216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스킬 아이콘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B5A39F1-16C5-CD04-844C-44FD055B468F}"/>
                </a:ext>
              </a:extLst>
            </p:cNvPr>
            <p:cNvSpPr txBox="1"/>
            <p:nvPr/>
          </p:nvSpPr>
          <p:spPr>
            <a:xfrm>
              <a:off x="7404890" y="3031827"/>
              <a:ext cx="1216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스킬 아이콘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6587B2C-9EDF-C456-B4AC-C249080C4E37}"/>
                </a:ext>
              </a:extLst>
            </p:cNvPr>
            <p:cNvSpPr txBox="1"/>
            <p:nvPr/>
          </p:nvSpPr>
          <p:spPr>
            <a:xfrm>
              <a:off x="9315853" y="3038131"/>
              <a:ext cx="1216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스킬 아이콘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820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637896-58BF-174F-213A-D1FB991F8A92}"/>
              </a:ext>
            </a:extLst>
          </p:cNvPr>
          <p:cNvSpPr/>
          <p:nvPr/>
        </p:nvSpPr>
        <p:spPr>
          <a:xfrm>
            <a:off x="4836000" y="3391959"/>
            <a:ext cx="2520000" cy="54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/>
              <a:t>새로하기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D4223-D694-3101-8186-B526570AE413}"/>
              </a:ext>
            </a:extLst>
          </p:cNvPr>
          <p:cNvSpPr txBox="1"/>
          <p:nvPr/>
        </p:nvSpPr>
        <p:spPr>
          <a:xfrm>
            <a:off x="2081349" y="1670596"/>
            <a:ext cx="8029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/>
              <a:t>THE TOWER</a:t>
            </a:r>
            <a:endParaRPr lang="ko-KR" altLang="en-US" sz="72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65008C-3955-1313-1530-E65147E073B7}"/>
              </a:ext>
            </a:extLst>
          </p:cNvPr>
          <p:cNvSpPr/>
          <p:nvPr/>
        </p:nvSpPr>
        <p:spPr>
          <a:xfrm>
            <a:off x="4836000" y="4197497"/>
            <a:ext cx="2520000" cy="540000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이어하기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8947F7-F595-0248-3A32-1C1EB450E05D}"/>
              </a:ext>
            </a:extLst>
          </p:cNvPr>
          <p:cNvSpPr/>
          <p:nvPr/>
        </p:nvSpPr>
        <p:spPr>
          <a:xfrm>
            <a:off x="4836000" y="5003035"/>
            <a:ext cx="2520000" cy="54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도감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9A906F-4CF2-2132-454F-6EE6EFC115F6}"/>
              </a:ext>
            </a:extLst>
          </p:cNvPr>
          <p:cNvSpPr/>
          <p:nvPr/>
        </p:nvSpPr>
        <p:spPr>
          <a:xfrm>
            <a:off x="4836000" y="5808572"/>
            <a:ext cx="2520000" cy="54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종료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E3E9C3-F209-219E-3423-451FA27EF9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48D3D9A-D25C-AA96-2218-91610AEB2559}"/>
              </a:ext>
            </a:extLst>
          </p:cNvPr>
          <p:cNvGrpSpPr/>
          <p:nvPr/>
        </p:nvGrpSpPr>
        <p:grpSpPr>
          <a:xfrm>
            <a:off x="1275806" y="1623240"/>
            <a:ext cx="9640389" cy="3310144"/>
            <a:chOff x="1275806" y="1623240"/>
            <a:chExt cx="9640389" cy="3310144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FFDED1FE-F17F-524F-103A-53BB0D88D5E7}"/>
                </a:ext>
              </a:extLst>
            </p:cNvPr>
            <p:cNvGrpSpPr/>
            <p:nvPr/>
          </p:nvGrpSpPr>
          <p:grpSpPr>
            <a:xfrm>
              <a:off x="1275806" y="1623240"/>
              <a:ext cx="9640389" cy="3310144"/>
              <a:chOff x="182880" y="2307404"/>
              <a:chExt cx="9640389" cy="3310144"/>
            </a:xfrm>
          </p:grpSpPr>
          <p:sp>
            <p:nvSpPr>
              <p:cNvPr id="5" name="모서리가 둥근 직사각형 3">
                <a:extLst>
                  <a:ext uri="{FF2B5EF4-FFF2-40B4-BE49-F238E27FC236}">
                    <a16:creationId xmlns:a16="http://schemas.microsoft.com/office/drawing/2014/main" id="{54D9DC56-7423-1953-D126-1212084CA0E3}"/>
                  </a:ext>
                </a:extLst>
              </p:cNvPr>
              <p:cNvSpPr/>
              <p:nvPr/>
            </p:nvSpPr>
            <p:spPr>
              <a:xfrm>
                <a:off x="182880" y="2308861"/>
                <a:ext cx="9640389" cy="3308687"/>
              </a:xfrm>
              <a:prstGeom prst="roundRect">
                <a:avLst>
                  <a:gd name="adj" fmla="val 0"/>
                </a:avLst>
              </a:pr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사각형: 둥근 모서리 24">
                <a:extLst>
                  <a:ext uri="{FF2B5EF4-FFF2-40B4-BE49-F238E27FC236}">
                    <a16:creationId xmlns:a16="http://schemas.microsoft.com/office/drawing/2014/main" id="{D36D8293-E033-D6C1-6D06-24A531375564}"/>
                  </a:ext>
                </a:extLst>
              </p:cNvPr>
              <p:cNvSpPr/>
              <p:nvPr/>
            </p:nvSpPr>
            <p:spPr>
              <a:xfrm>
                <a:off x="182881" y="2307404"/>
                <a:ext cx="9640388" cy="449772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lt1"/>
                    </a:solidFill>
                  </a:rPr>
                  <a:t>스킬 선택</a:t>
                </a: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04848EC-58F9-5006-6A19-A097E41ADAA1}"/>
                  </a:ext>
                </a:extLst>
              </p:cNvPr>
              <p:cNvGrpSpPr/>
              <p:nvPr/>
            </p:nvGrpSpPr>
            <p:grpSpPr>
              <a:xfrm>
                <a:off x="9389634" y="2352361"/>
                <a:ext cx="359818" cy="359858"/>
                <a:chOff x="6539045" y="1401151"/>
                <a:chExt cx="288000" cy="288032"/>
              </a:xfrm>
            </p:grpSpPr>
            <p:sp>
              <p:nvSpPr>
                <p:cNvPr id="22" name="모서리가 둥근 직사각형 54">
                  <a:extLst>
                    <a:ext uri="{FF2B5EF4-FFF2-40B4-BE49-F238E27FC236}">
                      <a16:creationId xmlns:a16="http://schemas.microsoft.com/office/drawing/2014/main" id="{C4E7A23D-2B1A-AE37-4720-DDA75DFB41E8}"/>
                    </a:ext>
                  </a:extLst>
                </p:cNvPr>
                <p:cNvSpPr/>
                <p:nvPr/>
              </p:nvSpPr>
              <p:spPr>
                <a:xfrm>
                  <a:off x="6539045" y="1401151"/>
                  <a:ext cx="288000" cy="28803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1A3E5084-1B4A-21AB-DD36-E662B7A7B695}"/>
                    </a:ext>
                  </a:extLst>
                </p:cNvPr>
                <p:cNvGrpSpPr/>
                <p:nvPr/>
              </p:nvGrpSpPr>
              <p:grpSpPr>
                <a:xfrm>
                  <a:off x="6648778" y="1437167"/>
                  <a:ext cx="68535" cy="216000"/>
                  <a:chOff x="6517711" y="1311740"/>
                  <a:chExt cx="68535" cy="216000"/>
                </a:xfrm>
              </p:grpSpPr>
              <p:sp>
                <p:nvSpPr>
                  <p:cNvPr id="24" name="모서리가 둥근 직사각형 56">
                    <a:extLst>
                      <a:ext uri="{FF2B5EF4-FFF2-40B4-BE49-F238E27FC236}">
                        <a16:creationId xmlns:a16="http://schemas.microsoft.com/office/drawing/2014/main" id="{1F4A9E6E-868F-2C04-0CA9-D508832ABB10}"/>
                      </a:ext>
                    </a:extLst>
                  </p:cNvPr>
                  <p:cNvSpPr/>
                  <p:nvPr/>
                </p:nvSpPr>
                <p:spPr>
                  <a:xfrm>
                    <a:off x="6517711" y="1311740"/>
                    <a:ext cx="68535" cy="216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cene3d>
                    <a:camera prst="orthographicFront">
                      <a:rot lat="0" lon="0" rev="270000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" name="모서리가 둥근 직사각형 57">
                    <a:extLst>
                      <a:ext uri="{FF2B5EF4-FFF2-40B4-BE49-F238E27FC236}">
                        <a16:creationId xmlns:a16="http://schemas.microsoft.com/office/drawing/2014/main" id="{70BC5A6F-C090-EA90-2E8D-A00B05199F9F}"/>
                      </a:ext>
                    </a:extLst>
                  </p:cNvPr>
                  <p:cNvSpPr/>
                  <p:nvPr/>
                </p:nvSpPr>
                <p:spPr>
                  <a:xfrm>
                    <a:off x="6517711" y="1311740"/>
                    <a:ext cx="68534" cy="216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cene3d>
                    <a:camera prst="orthographicFront">
                      <a:rot lat="0" lon="0" rev="1890000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25660D22-DA4F-5AE9-BAE7-17A9709F1E66}"/>
                  </a:ext>
                </a:extLst>
              </p:cNvPr>
              <p:cNvGrpSpPr/>
              <p:nvPr/>
            </p:nvGrpSpPr>
            <p:grpSpPr>
              <a:xfrm>
                <a:off x="279534" y="2837183"/>
                <a:ext cx="9447081" cy="2248862"/>
                <a:chOff x="269735" y="2837183"/>
                <a:chExt cx="9447081" cy="2248862"/>
              </a:xfrm>
            </p:grpSpPr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A50EA15B-1AC7-0CBB-F44E-A2BEFCDBDD42}"/>
                    </a:ext>
                  </a:extLst>
                </p:cNvPr>
                <p:cNvGrpSpPr/>
                <p:nvPr/>
              </p:nvGrpSpPr>
              <p:grpSpPr>
                <a:xfrm>
                  <a:off x="2183764" y="2837183"/>
                  <a:ext cx="1797097" cy="2248862"/>
                  <a:chOff x="1254315" y="1563838"/>
                  <a:chExt cx="1440000" cy="1800000"/>
                </a:xfrm>
              </p:grpSpPr>
              <p:sp>
                <p:nvSpPr>
                  <p:cNvPr id="30" name="모서리가 둥근 직사각형 7">
                    <a:extLst>
                      <a:ext uri="{FF2B5EF4-FFF2-40B4-BE49-F238E27FC236}">
                        <a16:creationId xmlns:a16="http://schemas.microsoft.com/office/drawing/2014/main" id="{651651BC-CE02-503C-7C50-D5A0F032241F}"/>
                      </a:ext>
                    </a:extLst>
                  </p:cNvPr>
                  <p:cNvSpPr/>
                  <p:nvPr/>
                </p:nvSpPr>
                <p:spPr>
                  <a:xfrm>
                    <a:off x="1254315" y="1563838"/>
                    <a:ext cx="1440000" cy="1800000"/>
                  </a:xfrm>
                  <a:prstGeom prst="roundRect">
                    <a:avLst>
                      <a:gd name="adj" fmla="val 4854"/>
                    </a:avLst>
                  </a:prstGeom>
                  <a:solidFill>
                    <a:srgbClr val="2A251C"/>
                  </a:solidFill>
                  <a:ln>
                    <a:noFill/>
                  </a:ln>
                  <a:effectLst>
                    <a:outerShdw blurRad="38100" dist="38100" dir="2700000" algn="tl" rotWithShape="0">
                      <a:prstClr val="black">
                        <a:alpha val="6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사각형: 둥근 모서리 104">
                    <a:extLst>
                      <a:ext uri="{FF2B5EF4-FFF2-40B4-BE49-F238E27FC236}">
                        <a16:creationId xmlns:a16="http://schemas.microsoft.com/office/drawing/2014/main" id="{474B977D-870F-D518-1731-E69C74E8C0CA}"/>
                      </a:ext>
                    </a:extLst>
                  </p:cNvPr>
                  <p:cNvSpPr/>
                  <p:nvPr/>
                </p:nvSpPr>
                <p:spPr>
                  <a:xfrm>
                    <a:off x="1254315" y="3003838"/>
                    <a:ext cx="1440000" cy="36000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262626">
                      <a:alpha val="85098"/>
                    </a:srgbClr>
                  </a:solidFill>
                  <a:ln w="19050">
                    <a:noFill/>
                  </a:ln>
                  <a:effec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851" tIns="45926" rIns="91851" bIns="4592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latinLnBrk="1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ko-KR" altLang="en-US" sz="900" b="1" dirty="0">
                        <a:solidFill>
                          <a:srgbClr val="FFC000"/>
                        </a:solidFill>
                        <a:latin typeface="굴림"/>
                        <a:ea typeface="맑은 고딕"/>
                        <a:cs typeface="Times New Roman"/>
                      </a:rPr>
                      <a:t>스킬 이름 </a:t>
                    </a:r>
                    <a:r>
                      <a:rPr lang="en-US" altLang="ko-KR" sz="900" b="1" dirty="0">
                        <a:solidFill>
                          <a:srgbClr val="FFC000"/>
                        </a:solidFill>
                        <a:latin typeface="굴림"/>
                        <a:ea typeface="맑은 고딕"/>
                        <a:cs typeface="Times New Roman"/>
                      </a:rPr>
                      <a:t>2</a:t>
                    </a:r>
                    <a:endParaRPr lang="ko-KR" sz="1600" b="1" dirty="0">
                      <a:solidFill>
                        <a:srgbClr val="FFC000"/>
                      </a:solidFill>
                      <a:effectLst/>
                      <a:latin typeface="굴림"/>
                      <a:cs typeface="굴림"/>
                    </a:endParaRPr>
                  </a:p>
                </p:txBody>
              </p:sp>
            </p:grpSp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9B2EB734-0B22-CF00-24CB-A0B8B053E4E2}"/>
                    </a:ext>
                  </a:extLst>
                </p:cNvPr>
                <p:cNvGrpSpPr/>
                <p:nvPr/>
              </p:nvGrpSpPr>
              <p:grpSpPr>
                <a:xfrm>
                  <a:off x="4097793" y="2837183"/>
                  <a:ext cx="1797097" cy="2248862"/>
                  <a:chOff x="3403910" y="1563838"/>
                  <a:chExt cx="1440000" cy="1800000"/>
                </a:xfrm>
              </p:grpSpPr>
              <p:sp>
                <p:nvSpPr>
                  <p:cNvPr id="28" name="모서리가 둥근 직사각형 43">
                    <a:extLst>
                      <a:ext uri="{FF2B5EF4-FFF2-40B4-BE49-F238E27FC236}">
                        <a16:creationId xmlns:a16="http://schemas.microsoft.com/office/drawing/2014/main" id="{4FE1B529-E815-037C-7E99-7CEBA762A8DC}"/>
                      </a:ext>
                    </a:extLst>
                  </p:cNvPr>
                  <p:cNvSpPr/>
                  <p:nvPr/>
                </p:nvSpPr>
                <p:spPr>
                  <a:xfrm>
                    <a:off x="3403910" y="1563838"/>
                    <a:ext cx="1440000" cy="1800000"/>
                  </a:xfrm>
                  <a:prstGeom prst="roundRect">
                    <a:avLst>
                      <a:gd name="adj" fmla="val 4854"/>
                    </a:avLst>
                  </a:prstGeom>
                  <a:solidFill>
                    <a:srgbClr val="2A251C"/>
                  </a:solidFill>
                  <a:ln>
                    <a:noFill/>
                  </a:ln>
                  <a:effectLst>
                    <a:outerShdw blurRad="38100" dist="38100" dir="2700000" algn="tl" rotWithShape="0">
                      <a:prstClr val="black">
                        <a:alpha val="6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9" name="사각형: 둥근 모서리 99">
                    <a:extLst>
                      <a:ext uri="{FF2B5EF4-FFF2-40B4-BE49-F238E27FC236}">
                        <a16:creationId xmlns:a16="http://schemas.microsoft.com/office/drawing/2014/main" id="{7EFFFA42-0DBE-7270-A586-D851B2A2F0EE}"/>
                      </a:ext>
                    </a:extLst>
                  </p:cNvPr>
                  <p:cNvSpPr/>
                  <p:nvPr/>
                </p:nvSpPr>
                <p:spPr>
                  <a:xfrm>
                    <a:off x="3403910" y="3003838"/>
                    <a:ext cx="1440000" cy="36000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262626">
                      <a:alpha val="84706"/>
                    </a:srgbClr>
                  </a:solidFill>
                  <a:ln w="19050">
                    <a:noFill/>
                  </a:ln>
                  <a:effec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851" tIns="45926" rIns="91851" bIns="4592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latinLnBrk="1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ko-KR" altLang="en-US" sz="900" b="1" dirty="0">
                        <a:solidFill>
                          <a:srgbClr val="FFC000"/>
                        </a:solidFill>
                        <a:latin typeface="굴림"/>
                        <a:ea typeface="맑은 고딕"/>
                        <a:cs typeface="Times New Roman"/>
                      </a:rPr>
                      <a:t>스킬 이름 </a:t>
                    </a:r>
                    <a:r>
                      <a:rPr lang="en-US" altLang="ko-KR" sz="900" b="1" dirty="0">
                        <a:solidFill>
                          <a:srgbClr val="FFC000"/>
                        </a:solidFill>
                        <a:latin typeface="굴림"/>
                        <a:ea typeface="맑은 고딕"/>
                        <a:cs typeface="Times New Roman"/>
                      </a:rPr>
                      <a:t>3</a:t>
                    </a:r>
                    <a:endParaRPr lang="ko-KR" altLang="ko-KR" sz="1600" b="1" dirty="0">
                      <a:solidFill>
                        <a:srgbClr val="FFC000"/>
                      </a:solidFill>
                      <a:effectLst/>
                      <a:latin typeface="굴림"/>
                      <a:cs typeface="굴림"/>
                    </a:endParaRPr>
                  </a:p>
                </p:txBody>
              </p:sp>
            </p:grpSp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FE1FC4CA-85B4-4D6A-1814-8EAAD92F5778}"/>
                    </a:ext>
                  </a:extLst>
                </p:cNvPr>
                <p:cNvGrpSpPr/>
                <p:nvPr/>
              </p:nvGrpSpPr>
              <p:grpSpPr>
                <a:xfrm>
                  <a:off x="7925852" y="2837183"/>
                  <a:ext cx="1790964" cy="2248862"/>
                  <a:chOff x="5450156" y="1563838"/>
                  <a:chExt cx="1440001" cy="1800000"/>
                </a:xfrm>
                <a:solidFill>
                  <a:srgbClr val="3A4056"/>
                </a:solidFill>
              </p:grpSpPr>
              <p:sp>
                <p:nvSpPr>
                  <p:cNvPr id="26" name="모서리가 둥근 직사각형 47">
                    <a:extLst>
                      <a:ext uri="{FF2B5EF4-FFF2-40B4-BE49-F238E27FC236}">
                        <a16:creationId xmlns:a16="http://schemas.microsoft.com/office/drawing/2014/main" id="{E8977B89-D2B2-8105-0F21-80A749A02EE1}"/>
                      </a:ext>
                    </a:extLst>
                  </p:cNvPr>
                  <p:cNvSpPr/>
                  <p:nvPr/>
                </p:nvSpPr>
                <p:spPr>
                  <a:xfrm>
                    <a:off x="5450156" y="1563838"/>
                    <a:ext cx="1440000" cy="1800000"/>
                  </a:xfrm>
                  <a:prstGeom prst="roundRect">
                    <a:avLst>
                      <a:gd name="adj" fmla="val 4854"/>
                    </a:avLst>
                  </a:prstGeom>
                  <a:solidFill>
                    <a:srgbClr val="2A251C"/>
                  </a:solidFill>
                  <a:ln>
                    <a:noFill/>
                  </a:ln>
                  <a:effectLst>
                    <a:outerShdw blurRad="38100" dist="38100" dir="2700000" algn="tl" rotWithShape="0">
                      <a:prstClr val="black">
                        <a:alpha val="6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사각형: 둥근 모서리 101">
                    <a:extLst>
                      <a:ext uri="{FF2B5EF4-FFF2-40B4-BE49-F238E27FC236}">
                        <a16:creationId xmlns:a16="http://schemas.microsoft.com/office/drawing/2014/main" id="{10DB9B4C-AA65-D9B9-A4E8-D011B1077EB4}"/>
                      </a:ext>
                    </a:extLst>
                  </p:cNvPr>
                  <p:cNvSpPr/>
                  <p:nvPr/>
                </p:nvSpPr>
                <p:spPr>
                  <a:xfrm>
                    <a:off x="5450157" y="3003838"/>
                    <a:ext cx="1440000" cy="36000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262626"/>
                  </a:solidFill>
                  <a:ln w="19050">
                    <a:noFill/>
                  </a:ln>
                  <a:effec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851" tIns="45926" rIns="91851" bIns="4592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latinLnBrk="1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ko-KR" altLang="en-US" sz="900" b="1" dirty="0">
                        <a:solidFill>
                          <a:srgbClr val="FFC000"/>
                        </a:solidFill>
                        <a:latin typeface="굴림"/>
                        <a:ea typeface="맑은 고딕"/>
                        <a:cs typeface="Times New Roman"/>
                      </a:rPr>
                      <a:t>스킬 이름 </a:t>
                    </a:r>
                    <a:r>
                      <a:rPr lang="en-US" altLang="ko-KR" sz="900" b="1" dirty="0">
                        <a:solidFill>
                          <a:srgbClr val="FFC000"/>
                        </a:solidFill>
                        <a:latin typeface="굴림"/>
                        <a:ea typeface="맑은 고딕"/>
                        <a:cs typeface="Times New Roman"/>
                      </a:rPr>
                      <a:t>5</a:t>
                    </a:r>
                    <a:endParaRPr lang="ko-KR" altLang="ko-KR" sz="1600" b="1" dirty="0">
                      <a:solidFill>
                        <a:srgbClr val="FFC000"/>
                      </a:solidFill>
                      <a:effectLst/>
                      <a:latin typeface="굴림"/>
                      <a:cs typeface="굴림"/>
                    </a:endParaRPr>
                  </a:p>
                </p:txBody>
              </p:sp>
            </p:grp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5982575D-74DE-CC2C-CC63-37F50307A05A}"/>
                    </a:ext>
                  </a:extLst>
                </p:cNvPr>
                <p:cNvGrpSpPr/>
                <p:nvPr/>
              </p:nvGrpSpPr>
              <p:grpSpPr>
                <a:xfrm>
                  <a:off x="269735" y="2837183"/>
                  <a:ext cx="1797097" cy="2248862"/>
                  <a:chOff x="1254315" y="1563838"/>
                  <a:chExt cx="1440000" cy="1800000"/>
                </a:xfrm>
              </p:grpSpPr>
              <p:sp>
                <p:nvSpPr>
                  <p:cNvPr id="33" name="모서리가 둥근 직사각형 7">
                    <a:extLst>
                      <a:ext uri="{FF2B5EF4-FFF2-40B4-BE49-F238E27FC236}">
                        <a16:creationId xmlns:a16="http://schemas.microsoft.com/office/drawing/2014/main" id="{E356B290-A60D-49A1-D754-903FE5AC4710}"/>
                      </a:ext>
                    </a:extLst>
                  </p:cNvPr>
                  <p:cNvSpPr/>
                  <p:nvPr/>
                </p:nvSpPr>
                <p:spPr>
                  <a:xfrm>
                    <a:off x="1254315" y="1563838"/>
                    <a:ext cx="1440000" cy="1800000"/>
                  </a:xfrm>
                  <a:prstGeom prst="roundRect">
                    <a:avLst>
                      <a:gd name="adj" fmla="val 4854"/>
                    </a:avLst>
                  </a:prstGeom>
                  <a:solidFill>
                    <a:srgbClr val="2A251C"/>
                  </a:solidFill>
                  <a:ln w="28575">
                    <a:solidFill>
                      <a:srgbClr val="FF0000"/>
                    </a:solidFill>
                  </a:ln>
                  <a:effectLst>
                    <a:outerShdw blurRad="38100" dist="38100" dir="2700000" algn="tl" rotWithShape="0">
                      <a:prstClr val="black">
                        <a:alpha val="6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" name="사각형: 둥근 모서리 104">
                    <a:extLst>
                      <a:ext uri="{FF2B5EF4-FFF2-40B4-BE49-F238E27FC236}">
                        <a16:creationId xmlns:a16="http://schemas.microsoft.com/office/drawing/2014/main" id="{B5C18EF6-0F40-3115-5092-60FD4E17494A}"/>
                      </a:ext>
                    </a:extLst>
                  </p:cNvPr>
                  <p:cNvSpPr/>
                  <p:nvPr/>
                </p:nvSpPr>
                <p:spPr>
                  <a:xfrm>
                    <a:off x="1282229" y="3003838"/>
                    <a:ext cx="1384633" cy="36000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262626">
                      <a:alpha val="85098"/>
                    </a:srgbClr>
                  </a:solidFill>
                  <a:ln w="19050">
                    <a:noFill/>
                  </a:ln>
                  <a:effec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851" tIns="45926" rIns="91851" bIns="4592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latinLnBrk="1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ko-KR" altLang="en-US" sz="900" b="1" dirty="0">
                        <a:solidFill>
                          <a:srgbClr val="FFC000"/>
                        </a:solidFill>
                        <a:latin typeface="굴림"/>
                        <a:ea typeface="맑은 고딕"/>
                        <a:cs typeface="Times New Roman"/>
                      </a:rPr>
                      <a:t>스킬 이름 </a:t>
                    </a:r>
                    <a:r>
                      <a:rPr lang="en-US" altLang="ko-KR" sz="900" b="1" dirty="0">
                        <a:solidFill>
                          <a:srgbClr val="FFC000"/>
                        </a:solidFill>
                        <a:latin typeface="굴림"/>
                        <a:ea typeface="맑은 고딕"/>
                        <a:cs typeface="Times New Roman"/>
                      </a:rPr>
                      <a:t>1</a:t>
                    </a:r>
                    <a:endParaRPr lang="ko-KR" sz="1600" b="1" dirty="0">
                      <a:solidFill>
                        <a:srgbClr val="FFC000"/>
                      </a:solidFill>
                      <a:effectLst/>
                      <a:latin typeface="굴림"/>
                      <a:cs typeface="굴림"/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3A345F7A-404C-CD26-4D5E-CA3060AD43EE}"/>
                    </a:ext>
                  </a:extLst>
                </p:cNvPr>
                <p:cNvGrpSpPr/>
                <p:nvPr/>
              </p:nvGrpSpPr>
              <p:grpSpPr>
                <a:xfrm>
                  <a:off x="6011822" y="2837183"/>
                  <a:ext cx="1797097" cy="2248862"/>
                  <a:chOff x="3403910" y="1563838"/>
                  <a:chExt cx="1440000" cy="1800000"/>
                </a:xfrm>
              </p:grpSpPr>
              <p:sp>
                <p:nvSpPr>
                  <p:cNvPr id="36" name="모서리가 둥근 직사각형 43">
                    <a:extLst>
                      <a:ext uri="{FF2B5EF4-FFF2-40B4-BE49-F238E27FC236}">
                        <a16:creationId xmlns:a16="http://schemas.microsoft.com/office/drawing/2014/main" id="{08BBDBB3-1BD4-E6E3-0317-C903E9EAF32F}"/>
                      </a:ext>
                    </a:extLst>
                  </p:cNvPr>
                  <p:cNvSpPr/>
                  <p:nvPr/>
                </p:nvSpPr>
                <p:spPr>
                  <a:xfrm>
                    <a:off x="3403910" y="1563838"/>
                    <a:ext cx="1440000" cy="1800000"/>
                  </a:xfrm>
                  <a:prstGeom prst="roundRect">
                    <a:avLst>
                      <a:gd name="adj" fmla="val 4854"/>
                    </a:avLst>
                  </a:prstGeom>
                  <a:solidFill>
                    <a:srgbClr val="2A251C"/>
                  </a:solidFill>
                  <a:ln>
                    <a:noFill/>
                  </a:ln>
                  <a:effectLst>
                    <a:outerShdw blurRad="38100" dist="38100" dir="2700000" algn="tl" rotWithShape="0">
                      <a:prstClr val="black">
                        <a:alpha val="6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37" name="사각형: 둥근 모서리 99">
                    <a:extLst>
                      <a:ext uri="{FF2B5EF4-FFF2-40B4-BE49-F238E27FC236}">
                        <a16:creationId xmlns:a16="http://schemas.microsoft.com/office/drawing/2014/main" id="{661468D8-8235-1AD0-C174-EFAB6ADCF256}"/>
                      </a:ext>
                    </a:extLst>
                  </p:cNvPr>
                  <p:cNvSpPr/>
                  <p:nvPr/>
                </p:nvSpPr>
                <p:spPr>
                  <a:xfrm>
                    <a:off x="3403910" y="3003838"/>
                    <a:ext cx="1440000" cy="36000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262626">
                      <a:alpha val="84706"/>
                    </a:srgbClr>
                  </a:solidFill>
                  <a:ln w="19050">
                    <a:noFill/>
                  </a:ln>
                  <a:effec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851" tIns="45926" rIns="91851" bIns="4592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latinLnBrk="1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ko-KR" altLang="en-US" sz="900" b="1" dirty="0">
                        <a:solidFill>
                          <a:srgbClr val="FFC000"/>
                        </a:solidFill>
                        <a:latin typeface="굴림"/>
                        <a:ea typeface="맑은 고딕"/>
                        <a:cs typeface="Times New Roman"/>
                      </a:rPr>
                      <a:t>스킬 이름 </a:t>
                    </a:r>
                    <a:r>
                      <a:rPr lang="en-US" altLang="ko-KR" sz="900" b="1" dirty="0">
                        <a:solidFill>
                          <a:srgbClr val="FFC000"/>
                        </a:solidFill>
                        <a:latin typeface="굴림"/>
                        <a:ea typeface="맑은 고딕"/>
                        <a:cs typeface="Times New Roman"/>
                      </a:rPr>
                      <a:t>4</a:t>
                    </a:r>
                    <a:endParaRPr lang="ko-KR" altLang="ko-KR" sz="1600" b="1" dirty="0">
                      <a:solidFill>
                        <a:srgbClr val="FFC000"/>
                      </a:solidFill>
                      <a:effectLst/>
                      <a:latin typeface="굴림"/>
                      <a:cs typeface="굴림"/>
                    </a:endParaRPr>
                  </a:p>
                </p:txBody>
              </p:sp>
            </p:grpSp>
          </p:grpSp>
        </p:grp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DFFE8C9-4CAA-F199-5115-19429816EEFF}"/>
                </a:ext>
              </a:extLst>
            </p:cNvPr>
            <p:cNvSpPr/>
            <p:nvPr/>
          </p:nvSpPr>
          <p:spPr>
            <a:xfrm>
              <a:off x="5485557" y="4496125"/>
              <a:ext cx="1512058" cy="331321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선택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E230787-4DB3-B5F8-57F8-036DCABECF84}"/>
                </a:ext>
              </a:extLst>
            </p:cNvPr>
            <p:cNvSpPr txBox="1"/>
            <p:nvPr/>
          </p:nvSpPr>
          <p:spPr>
            <a:xfrm>
              <a:off x="1662803" y="3033595"/>
              <a:ext cx="1216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스킬 아이콘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F6456A8-684C-19C2-F260-DB862A49FD0E}"/>
                </a:ext>
              </a:extLst>
            </p:cNvPr>
            <p:cNvSpPr txBox="1"/>
            <p:nvPr/>
          </p:nvSpPr>
          <p:spPr>
            <a:xfrm>
              <a:off x="3576832" y="3033594"/>
              <a:ext cx="1216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스킬 아이콘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73E430F-0420-7078-9494-A09EC0E8C686}"/>
                </a:ext>
              </a:extLst>
            </p:cNvPr>
            <p:cNvSpPr txBox="1"/>
            <p:nvPr/>
          </p:nvSpPr>
          <p:spPr>
            <a:xfrm>
              <a:off x="5487795" y="3039898"/>
              <a:ext cx="1216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스킬 아이콘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B5A39F1-16C5-CD04-844C-44FD055B468F}"/>
                </a:ext>
              </a:extLst>
            </p:cNvPr>
            <p:cNvSpPr txBox="1"/>
            <p:nvPr/>
          </p:nvSpPr>
          <p:spPr>
            <a:xfrm>
              <a:off x="7404890" y="3031827"/>
              <a:ext cx="1216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스킬 아이콘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6587B2C-9EDF-C456-B4AC-C249080C4E37}"/>
                </a:ext>
              </a:extLst>
            </p:cNvPr>
            <p:cNvSpPr txBox="1"/>
            <p:nvPr/>
          </p:nvSpPr>
          <p:spPr>
            <a:xfrm>
              <a:off x="9315853" y="3038131"/>
              <a:ext cx="1216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스킬 아이콘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842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637896-58BF-174F-213A-D1FB991F8A92}"/>
              </a:ext>
            </a:extLst>
          </p:cNvPr>
          <p:cNvSpPr/>
          <p:nvPr/>
        </p:nvSpPr>
        <p:spPr>
          <a:xfrm>
            <a:off x="4836000" y="3391959"/>
            <a:ext cx="2520000" cy="54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/>
              <a:t>새로하기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D4223-D694-3101-8186-B526570AE413}"/>
              </a:ext>
            </a:extLst>
          </p:cNvPr>
          <p:cNvSpPr txBox="1"/>
          <p:nvPr/>
        </p:nvSpPr>
        <p:spPr>
          <a:xfrm>
            <a:off x="2081349" y="1670596"/>
            <a:ext cx="8029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/>
              <a:t>THE TOWER</a:t>
            </a:r>
            <a:endParaRPr lang="ko-KR" altLang="en-US" sz="72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65008C-3955-1313-1530-E65147E073B7}"/>
              </a:ext>
            </a:extLst>
          </p:cNvPr>
          <p:cNvSpPr/>
          <p:nvPr/>
        </p:nvSpPr>
        <p:spPr>
          <a:xfrm>
            <a:off x="4836000" y="4197497"/>
            <a:ext cx="2520000" cy="540000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이어하기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8947F7-F595-0248-3A32-1C1EB450E05D}"/>
              </a:ext>
            </a:extLst>
          </p:cNvPr>
          <p:cNvSpPr/>
          <p:nvPr/>
        </p:nvSpPr>
        <p:spPr>
          <a:xfrm>
            <a:off x="4836000" y="5003035"/>
            <a:ext cx="2520000" cy="54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도감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9A906F-4CF2-2132-454F-6EE6EFC115F6}"/>
              </a:ext>
            </a:extLst>
          </p:cNvPr>
          <p:cNvSpPr/>
          <p:nvPr/>
        </p:nvSpPr>
        <p:spPr>
          <a:xfrm>
            <a:off x="4836000" y="5808572"/>
            <a:ext cx="2520000" cy="54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종료</a:t>
            </a:r>
          </a:p>
        </p:txBody>
      </p:sp>
    </p:spTree>
    <p:extLst>
      <p:ext uri="{BB962C8B-B14F-4D97-AF65-F5344CB8AC3E}">
        <p14:creationId xmlns:p14="http://schemas.microsoft.com/office/powerpoint/2010/main" val="2043969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637896-58BF-174F-213A-D1FB991F8A92}"/>
              </a:ext>
            </a:extLst>
          </p:cNvPr>
          <p:cNvSpPr/>
          <p:nvPr/>
        </p:nvSpPr>
        <p:spPr>
          <a:xfrm>
            <a:off x="4836000" y="3391959"/>
            <a:ext cx="2520000" cy="54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/>
              <a:t>새로하기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D4223-D694-3101-8186-B526570AE413}"/>
              </a:ext>
            </a:extLst>
          </p:cNvPr>
          <p:cNvSpPr txBox="1"/>
          <p:nvPr/>
        </p:nvSpPr>
        <p:spPr>
          <a:xfrm>
            <a:off x="2081349" y="1670596"/>
            <a:ext cx="8029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/>
              <a:t>THE TOWER</a:t>
            </a:r>
            <a:endParaRPr lang="ko-KR" altLang="en-US" sz="72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65008C-3955-1313-1530-E65147E073B7}"/>
              </a:ext>
            </a:extLst>
          </p:cNvPr>
          <p:cNvSpPr/>
          <p:nvPr/>
        </p:nvSpPr>
        <p:spPr>
          <a:xfrm>
            <a:off x="4836000" y="4197497"/>
            <a:ext cx="2520000" cy="54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이어하기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8947F7-F595-0248-3A32-1C1EB450E05D}"/>
              </a:ext>
            </a:extLst>
          </p:cNvPr>
          <p:cNvSpPr/>
          <p:nvPr/>
        </p:nvSpPr>
        <p:spPr>
          <a:xfrm>
            <a:off x="4836000" y="5003035"/>
            <a:ext cx="2520000" cy="54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도감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9A906F-4CF2-2132-454F-6EE6EFC115F6}"/>
              </a:ext>
            </a:extLst>
          </p:cNvPr>
          <p:cNvSpPr/>
          <p:nvPr/>
        </p:nvSpPr>
        <p:spPr>
          <a:xfrm>
            <a:off x="4836000" y="5808572"/>
            <a:ext cx="2520000" cy="54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종료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293856C-5F2A-9D63-29F6-9E308503B7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967215D-5094-8D9B-CE4F-6104327EE33E}"/>
              </a:ext>
            </a:extLst>
          </p:cNvPr>
          <p:cNvGrpSpPr/>
          <p:nvPr/>
        </p:nvGrpSpPr>
        <p:grpSpPr>
          <a:xfrm>
            <a:off x="3756000" y="2807638"/>
            <a:ext cx="4680000" cy="2305166"/>
            <a:chOff x="3756000" y="2784397"/>
            <a:chExt cx="4680000" cy="2305166"/>
          </a:xfrm>
        </p:grpSpPr>
        <p:sp>
          <p:nvSpPr>
            <p:cNvPr id="32" name="모서리가 둥근 직사각형 3">
              <a:extLst>
                <a:ext uri="{FF2B5EF4-FFF2-40B4-BE49-F238E27FC236}">
                  <a16:creationId xmlns:a16="http://schemas.microsoft.com/office/drawing/2014/main" id="{5610E832-70BA-D30A-644A-1C53CDDD6D42}"/>
                </a:ext>
              </a:extLst>
            </p:cNvPr>
            <p:cNvSpPr/>
            <p:nvPr/>
          </p:nvSpPr>
          <p:spPr>
            <a:xfrm>
              <a:off x="3756000" y="2785563"/>
              <a:ext cx="4680000" cy="2304000"/>
            </a:xfrm>
            <a:prstGeom prst="roundRect">
              <a:avLst>
                <a:gd name="adj" fmla="val 0"/>
              </a:avLst>
            </a:prstGeom>
            <a:solidFill>
              <a:srgbClr val="0D0D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24">
              <a:extLst>
                <a:ext uri="{FF2B5EF4-FFF2-40B4-BE49-F238E27FC236}">
                  <a16:creationId xmlns:a16="http://schemas.microsoft.com/office/drawing/2014/main" id="{CC2EDAA8-CA08-5186-E576-B5DE3EBD3291}"/>
                </a:ext>
              </a:extLst>
            </p:cNvPr>
            <p:cNvSpPr/>
            <p:nvPr/>
          </p:nvSpPr>
          <p:spPr>
            <a:xfrm>
              <a:off x="3756000" y="2784397"/>
              <a:ext cx="4680000" cy="36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lt1"/>
                  </a:solidFill>
                </a:rPr>
                <a:t>저장된 데이터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A0BEEEE7-3A6A-BD8B-BD06-7559D8095B1E}"/>
                </a:ext>
              </a:extLst>
            </p:cNvPr>
            <p:cNvGrpSpPr/>
            <p:nvPr/>
          </p:nvGrpSpPr>
          <p:grpSpPr>
            <a:xfrm>
              <a:off x="3867844" y="3198892"/>
              <a:ext cx="1438405" cy="1800000"/>
              <a:chOff x="1254315" y="1563838"/>
              <a:chExt cx="1440000" cy="1800000"/>
            </a:xfrm>
          </p:grpSpPr>
          <p:sp>
            <p:nvSpPr>
              <p:cNvPr id="35" name="모서리가 둥근 직사각형 7">
                <a:extLst>
                  <a:ext uri="{FF2B5EF4-FFF2-40B4-BE49-F238E27FC236}">
                    <a16:creationId xmlns:a16="http://schemas.microsoft.com/office/drawing/2014/main" id="{B4F5DFBD-154E-1A34-81F5-A996189B3EDD}"/>
                  </a:ext>
                </a:extLst>
              </p:cNvPr>
              <p:cNvSpPr/>
              <p:nvPr/>
            </p:nvSpPr>
            <p:spPr>
              <a:xfrm>
                <a:off x="1254315" y="1563838"/>
                <a:ext cx="1440000" cy="1800000"/>
              </a:xfrm>
              <a:prstGeom prst="roundRect">
                <a:avLst>
                  <a:gd name="adj" fmla="val 4854"/>
                </a:avLst>
              </a:prstGeom>
              <a:solidFill>
                <a:srgbClr val="2A251C"/>
              </a:solidFill>
              <a:ln>
                <a:noFill/>
              </a:ln>
              <a:effectLst>
                <a:outerShdw blurRad="38100" dist="38100" dir="2700000" algn="tl" rotWithShape="0">
                  <a:prstClr val="black">
                    <a:alpha val="6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사각형: 둥근 모서리 104">
                <a:extLst>
                  <a:ext uri="{FF2B5EF4-FFF2-40B4-BE49-F238E27FC236}">
                    <a16:creationId xmlns:a16="http://schemas.microsoft.com/office/drawing/2014/main" id="{28AA15D8-6531-85DF-D0D3-51BC9DD5BCE7}"/>
                  </a:ext>
                </a:extLst>
              </p:cNvPr>
              <p:cNvSpPr/>
              <p:nvPr/>
            </p:nvSpPr>
            <p:spPr>
              <a:xfrm>
                <a:off x="1254315" y="3003838"/>
                <a:ext cx="1440000" cy="360000"/>
              </a:xfrm>
              <a:prstGeom prst="roundRect">
                <a:avLst>
                  <a:gd name="adj" fmla="val 0"/>
                </a:avLst>
              </a:prstGeom>
              <a:solidFill>
                <a:srgbClr val="262626">
                  <a:alpha val="85098"/>
                </a:srgbClr>
              </a:solidFill>
              <a:ln w="19050">
                <a:noFill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851" tIns="45926" rIns="91851" bIns="4592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ko-KR" altLang="en-US" sz="900" b="1" dirty="0">
                    <a:solidFill>
                      <a:srgbClr val="FFC000"/>
                    </a:solidFill>
                    <a:latin typeface="굴림"/>
                    <a:ea typeface="맑은 고딕"/>
                    <a:cs typeface="Times New Roman"/>
                  </a:rPr>
                  <a:t>생성된 세계 </a:t>
                </a:r>
                <a:r>
                  <a:rPr lang="en-US" altLang="ko-KR" sz="900" b="1" dirty="0">
                    <a:solidFill>
                      <a:srgbClr val="FFC000"/>
                    </a:solidFill>
                    <a:latin typeface="굴림"/>
                    <a:ea typeface="맑은 고딕"/>
                    <a:cs typeface="Times New Roman"/>
                  </a:rPr>
                  <a:t>1 </a:t>
                </a:r>
                <a:endParaRPr lang="ko-KR" sz="1600" b="1" dirty="0">
                  <a:solidFill>
                    <a:srgbClr val="FFC000"/>
                  </a:solidFill>
                  <a:effectLst/>
                  <a:latin typeface="굴림"/>
                  <a:cs typeface="굴림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9C8A5A1B-F9C2-A277-D274-7C4F7B9ABD91}"/>
                </a:ext>
              </a:extLst>
            </p:cNvPr>
            <p:cNvGrpSpPr/>
            <p:nvPr/>
          </p:nvGrpSpPr>
          <p:grpSpPr>
            <a:xfrm>
              <a:off x="5379252" y="3198892"/>
              <a:ext cx="1438405" cy="1800000"/>
              <a:chOff x="3403910" y="1563838"/>
              <a:chExt cx="1440000" cy="1800000"/>
            </a:xfrm>
          </p:grpSpPr>
          <p:sp>
            <p:nvSpPr>
              <p:cNvPr id="38" name="모서리가 둥근 직사각형 43">
                <a:extLst>
                  <a:ext uri="{FF2B5EF4-FFF2-40B4-BE49-F238E27FC236}">
                    <a16:creationId xmlns:a16="http://schemas.microsoft.com/office/drawing/2014/main" id="{6F4894D8-9844-C046-0E62-01BCBDF9BF42}"/>
                  </a:ext>
                </a:extLst>
              </p:cNvPr>
              <p:cNvSpPr/>
              <p:nvPr/>
            </p:nvSpPr>
            <p:spPr>
              <a:xfrm>
                <a:off x="3403910" y="1563838"/>
                <a:ext cx="1440000" cy="1800000"/>
              </a:xfrm>
              <a:prstGeom prst="roundRect">
                <a:avLst>
                  <a:gd name="adj" fmla="val 4854"/>
                </a:avLst>
              </a:prstGeom>
              <a:solidFill>
                <a:srgbClr val="2A251C"/>
              </a:solidFill>
              <a:ln>
                <a:noFill/>
              </a:ln>
              <a:effectLst>
                <a:outerShdw blurRad="38100" dist="38100" dir="2700000" algn="tl" rotWithShape="0">
                  <a:prstClr val="black">
                    <a:alpha val="6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사각형: 둥근 모서리 99">
                <a:extLst>
                  <a:ext uri="{FF2B5EF4-FFF2-40B4-BE49-F238E27FC236}">
                    <a16:creationId xmlns:a16="http://schemas.microsoft.com/office/drawing/2014/main" id="{ABCD3F35-23AB-9758-A2EF-ED6662352603}"/>
                  </a:ext>
                </a:extLst>
              </p:cNvPr>
              <p:cNvSpPr/>
              <p:nvPr/>
            </p:nvSpPr>
            <p:spPr>
              <a:xfrm>
                <a:off x="3403910" y="3003838"/>
                <a:ext cx="1440000" cy="360000"/>
              </a:xfrm>
              <a:prstGeom prst="roundRect">
                <a:avLst>
                  <a:gd name="adj" fmla="val 0"/>
                </a:avLst>
              </a:prstGeom>
              <a:solidFill>
                <a:srgbClr val="262626">
                  <a:alpha val="84706"/>
                </a:srgbClr>
              </a:solidFill>
              <a:ln w="19050">
                <a:noFill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851" tIns="45926" rIns="91851" bIns="4592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ko-KR" altLang="en-US" sz="900" b="1" dirty="0">
                    <a:solidFill>
                      <a:srgbClr val="FFC000"/>
                    </a:solidFill>
                    <a:latin typeface="굴림"/>
                    <a:ea typeface="맑은 고딕"/>
                    <a:cs typeface="Times New Roman"/>
                  </a:rPr>
                  <a:t>생성되지 않은 세계 </a:t>
                </a:r>
                <a:r>
                  <a:rPr lang="en-US" altLang="ko-KR" sz="900" b="1" dirty="0">
                    <a:solidFill>
                      <a:srgbClr val="FFC000"/>
                    </a:solidFill>
                    <a:latin typeface="굴림"/>
                    <a:ea typeface="맑은 고딕"/>
                    <a:cs typeface="Times New Roman"/>
                  </a:rPr>
                  <a:t>2</a:t>
                </a:r>
                <a:endParaRPr lang="ko-KR" altLang="ko-KR" sz="1600" dirty="0">
                  <a:solidFill>
                    <a:srgbClr val="FFC000"/>
                  </a:solidFill>
                  <a:latin typeface="굴림"/>
                  <a:cs typeface="굴림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824F8F5C-CE93-F85E-F155-746EA794F663}"/>
                </a:ext>
              </a:extLst>
            </p:cNvPr>
            <p:cNvGrpSpPr/>
            <p:nvPr/>
          </p:nvGrpSpPr>
          <p:grpSpPr>
            <a:xfrm>
              <a:off x="6890660" y="3198892"/>
              <a:ext cx="1433496" cy="1800000"/>
              <a:chOff x="5450156" y="1563838"/>
              <a:chExt cx="1440001" cy="1800000"/>
            </a:xfrm>
            <a:solidFill>
              <a:srgbClr val="3A4056"/>
            </a:solidFill>
          </p:grpSpPr>
          <p:sp>
            <p:nvSpPr>
              <p:cNvPr id="41" name="모서리가 둥근 직사각형 47">
                <a:extLst>
                  <a:ext uri="{FF2B5EF4-FFF2-40B4-BE49-F238E27FC236}">
                    <a16:creationId xmlns:a16="http://schemas.microsoft.com/office/drawing/2014/main" id="{DC70EA0D-4A87-5E25-02D7-D3746032B65A}"/>
                  </a:ext>
                </a:extLst>
              </p:cNvPr>
              <p:cNvSpPr/>
              <p:nvPr/>
            </p:nvSpPr>
            <p:spPr>
              <a:xfrm>
                <a:off x="5450156" y="1563838"/>
                <a:ext cx="1440000" cy="1800000"/>
              </a:xfrm>
              <a:prstGeom prst="roundRect">
                <a:avLst>
                  <a:gd name="adj" fmla="val 4854"/>
                </a:avLst>
              </a:prstGeom>
              <a:solidFill>
                <a:srgbClr val="2A251C"/>
              </a:solidFill>
              <a:ln>
                <a:noFill/>
              </a:ln>
              <a:effectLst>
                <a:outerShdw blurRad="38100" dist="38100" dir="2700000" algn="tl" rotWithShape="0">
                  <a:prstClr val="black">
                    <a:alpha val="6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사각형: 둥근 모서리 101">
                <a:extLst>
                  <a:ext uri="{FF2B5EF4-FFF2-40B4-BE49-F238E27FC236}">
                    <a16:creationId xmlns:a16="http://schemas.microsoft.com/office/drawing/2014/main" id="{5A0A5F35-5526-9ED9-385A-2757E68C635B}"/>
                  </a:ext>
                </a:extLst>
              </p:cNvPr>
              <p:cNvSpPr/>
              <p:nvPr/>
            </p:nvSpPr>
            <p:spPr>
              <a:xfrm>
                <a:off x="5450157" y="3003838"/>
                <a:ext cx="1440000" cy="360000"/>
              </a:xfrm>
              <a:prstGeom prst="roundRect">
                <a:avLst>
                  <a:gd name="adj" fmla="val 0"/>
                </a:avLst>
              </a:prstGeom>
              <a:solidFill>
                <a:srgbClr val="262626"/>
              </a:solidFill>
              <a:ln w="19050">
                <a:noFill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851" tIns="45926" rIns="91851" bIns="4592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ko-KR" altLang="en-US" sz="900" b="1" dirty="0">
                    <a:solidFill>
                      <a:srgbClr val="FFC000"/>
                    </a:solidFill>
                    <a:latin typeface="굴림"/>
                    <a:ea typeface="맑은 고딕"/>
                    <a:cs typeface="Times New Roman"/>
                  </a:rPr>
                  <a:t>생성되지 않은 세계 </a:t>
                </a:r>
                <a:r>
                  <a:rPr lang="en-US" altLang="ko-KR" sz="900" b="1" dirty="0">
                    <a:solidFill>
                      <a:srgbClr val="FFC000"/>
                    </a:solidFill>
                    <a:latin typeface="굴림"/>
                    <a:ea typeface="맑은 고딕"/>
                    <a:cs typeface="Times New Roman"/>
                  </a:rPr>
                  <a:t>3</a:t>
                </a:r>
                <a:endParaRPr lang="ko-KR" altLang="ko-KR" sz="900" b="1" dirty="0">
                  <a:solidFill>
                    <a:srgbClr val="FFC000"/>
                  </a:solidFill>
                  <a:latin typeface="굴림"/>
                  <a:ea typeface="맑은 고딕"/>
                  <a:cs typeface="Times New Roman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318642E-8764-8868-3AD1-52FEE6F939FC}"/>
                </a:ext>
              </a:extLst>
            </p:cNvPr>
            <p:cNvGrpSpPr/>
            <p:nvPr/>
          </p:nvGrpSpPr>
          <p:grpSpPr>
            <a:xfrm>
              <a:off x="8063045" y="2820381"/>
              <a:ext cx="288000" cy="288032"/>
              <a:chOff x="6539045" y="1401151"/>
              <a:chExt cx="288000" cy="288032"/>
            </a:xfrm>
          </p:grpSpPr>
          <p:sp>
            <p:nvSpPr>
              <p:cNvPr id="44" name="모서리가 둥근 직사각형 54">
                <a:extLst>
                  <a:ext uri="{FF2B5EF4-FFF2-40B4-BE49-F238E27FC236}">
                    <a16:creationId xmlns:a16="http://schemas.microsoft.com/office/drawing/2014/main" id="{CC77F05C-C446-4BA1-3C6A-EAC34C20689A}"/>
                  </a:ext>
                </a:extLst>
              </p:cNvPr>
              <p:cNvSpPr/>
              <p:nvPr/>
            </p:nvSpPr>
            <p:spPr>
              <a:xfrm>
                <a:off x="6539045" y="1401151"/>
                <a:ext cx="288000" cy="288032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5155E72E-7E4C-10BB-1048-9F1ED7799E7E}"/>
                  </a:ext>
                </a:extLst>
              </p:cNvPr>
              <p:cNvGrpSpPr/>
              <p:nvPr/>
            </p:nvGrpSpPr>
            <p:grpSpPr>
              <a:xfrm>
                <a:off x="6648778" y="1437167"/>
                <a:ext cx="68535" cy="216000"/>
                <a:chOff x="6517711" y="1311740"/>
                <a:chExt cx="68535" cy="216000"/>
              </a:xfrm>
            </p:grpSpPr>
            <p:sp>
              <p:nvSpPr>
                <p:cNvPr id="46" name="모서리가 둥근 직사각형 56">
                  <a:extLst>
                    <a:ext uri="{FF2B5EF4-FFF2-40B4-BE49-F238E27FC236}">
                      <a16:creationId xmlns:a16="http://schemas.microsoft.com/office/drawing/2014/main" id="{A5ED6247-D60D-6DEB-E363-BE1CC20699DB}"/>
                    </a:ext>
                  </a:extLst>
                </p:cNvPr>
                <p:cNvSpPr/>
                <p:nvPr/>
              </p:nvSpPr>
              <p:spPr>
                <a:xfrm>
                  <a:off x="6517711" y="1311740"/>
                  <a:ext cx="68535" cy="216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scene3d>
                  <a:camera prst="orthographicFront">
                    <a:rot lat="0" lon="0" rev="27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모서리가 둥근 직사각형 57">
                  <a:extLst>
                    <a:ext uri="{FF2B5EF4-FFF2-40B4-BE49-F238E27FC236}">
                      <a16:creationId xmlns:a16="http://schemas.microsoft.com/office/drawing/2014/main" id="{D31B7567-8D1B-9650-BF7B-126AD4D0CE53}"/>
                    </a:ext>
                  </a:extLst>
                </p:cNvPr>
                <p:cNvSpPr/>
                <p:nvPr/>
              </p:nvSpPr>
              <p:spPr>
                <a:xfrm>
                  <a:off x="6517711" y="1311740"/>
                  <a:ext cx="68534" cy="216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scene3d>
                  <a:camera prst="orthographicFront">
                    <a:rot lat="0" lon="0" rev="189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3E9FEF-E7D8-6390-46C4-3C0BB4F0FBD1}"/>
                </a:ext>
              </a:extLst>
            </p:cNvPr>
            <p:cNvGrpSpPr/>
            <p:nvPr/>
          </p:nvGrpSpPr>
          <p:grpSpPr>
            <a:xfrm>
              <a:off x="5936454" y="3382120"/>
              <a:ext cx="324000" cy="1260000"/>
              <a:chOff x="6517711" y="1311740"/>
              <a:chExt cx="68535" cy="216000"/>
            </a:xfrm>
          </p:grpSpPr>
          <p:sp>
            <p:nvSpPr>
              <p:cNvPr id="52" name="모서리가 둥근 직사각형 56">
                <a:extLst>
                  <a:ext uri="{FF2B5EF4-FFF2-40B4-BE49-F238E27FC236}">
                    <a16:creationId xmlns:a16="http://schemas.microsoft.com/office/drawing/2014/main" id="{B5F6F20E-64AC-D034-895F-06444CDCE38C}"/>
                  </a:ext>
                </a:extLst>
              </p:cNvPr>
              <p:cNvSpPr/>
              <p:nvPr/>
            </p:nvSpPr>
            <p:spPr>
              <a:xfrm>
                <a:off x="6517711" y="1311740"/>
                <a:ext cx="68535" cy="216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27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모서리가 둥근 직사각형 57">
                <a:extLst>
                  <a:ext uri="{FF2B5EF4-FFF2-40B4-BE49-F238E27FC236}">
                    <a16:creationId xmlns:a16="http://schemas.microsoft.com/office/drawing/2014/main" id="{E6524F79-EA6E-FB90-A1DD-CA266A850288}"/>
                  </a:ext>
                </a:extLst>
              </p:cNvPr>
              <p:cNvSpPr/>
              <p:nvPr/>
            </p:nvSpPr>
            <p:spPr>
              <a:xfrm>
                <a:off x="6517711" y="1311740"/>
                <a:ext cx="68534" cy="216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189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383483E8-CADD-7481-0216-FC3CCE2CA2BA}"/>
                </a:ext>
              </a:extLst>
            </p:cNvPr>
            <p:cNvGrpSpPr/>
            <p:nvPr/>
          </p:nvGrpSpPr>
          <p:grpSpPr>
            <a:xfrm>
              <a:off x="7445408" y="3382120"/>
              <a:ext cx="324000" cy="1260000"/>
              <a:chOff x="6517711" y="1311740"/>
              <a:chExt cx="68535" cy="216000"/>
            </a:xfrm>
          </p:grpSpPr>
          <p:sp>
            <p:nvSpPr>
              <p:cNvPr id="55" name="모서리가 둥근 직사각형 56">
                <a:extLst>
                  <a:ext uri="{FF2B5EF4-FFF2-40B4-BE49-F238E27FC236}">
                    <a16:creationId xmlns:a16="http://schemas.microsoft.com/office/drawing/2014/main" id="{774C5D91-8E1F-A9AC-689F-E64BC6E2277A}"/>
                  </a:ext>
                </a:extLst>
              </p:cNvPr>
              <p:cNvSpPr/>
              <p:nvPr/>
            </p:nvSpPr>
            <p:spPr>
              <a:xfrm>
                <a:off x="6517711" y="1311740"/>
                <a:ext cx="68535" cy="216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27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모서리가 둥근 직사각형 57">
                <a:extLst>
                  <a:ext uri="{FF2B5EF4-FFF2-40B4-BE49-F238E27FC236}">
                    <a16:creationId xmlns:a16="http://schemas.microsoft.com/office/drawing/2014/main" id="{B7B3931F-DC6D-F6C9-2CD0-B75CCFAB6B06}"/>
                  </a:ext>
                </a:extLst>
              </p:cNvPr>
              <p:cNvSpPr/>
              <p:nvPr/>
            </p:nvSpPr>
            <p:spPr>
              <a:xfrm>
                <a:off x="6517711" y="1311740"/>
                <a:ext cx="68534" cy="216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189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5AA7FDCF-E8AF-25BB-3FD6-25A209707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001927" y="3468221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41253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637896-58BF-174F-213A-D1FB991F8A92}"/>
              </a:ext>
            </a:extLst>
          </p:cNvPr>
          <p:cNvSpPr/>
          <p:nvPr/>
        </p:nvSpPr>
        <p:spPr>
          <a:xfrm>
            <a:off x="4836000" y="3391959"/>
            <a:ext cx="2520000" cy="54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/>
              <a:t>새로하기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D4223-D694-3101-8186-B526570AE413}"/>
              </a:ext>
            </a:extLst>
          </p:cNvPr>
          <p:cNvSpPr txBox="1"/>
          <p:nvPr/>
        </p:nvSpPr>
        <p:spPr>
          <a:xfrm>
            <a:off x="2081349" y="1670596"/>
            <a:ext cx="8029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/>
              <a:t>THE TOWER</a:t>
            </a:r>
            <a:endParaRPr lang="ko-KR" altLang="en-US" sz="72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65008C-3955-1313-1530-E65147E073B7}"/>
              </a:ext>
            </a:extLst>
          </p:cNvPr>
          <p:cNvSpPr/>
          <p:nvPr/>
        </p:nvSpPr>
        <p:spPr>
          <a:xfrm>
            <a:off x="4836000" y="4197497"/>
            <a:ext cx="2520000" cy="54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이어하기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8947F7-F595-0248-3A32-1C1EB450E05D}"/>
              </a:ext>
            </a:extLst>
          </p:cNvPr>
          <p:cNvSpPr/>
          <p:nvPr/>
        </p:nvSpPr>
        <p:spPr>
          <a:xfrm>
            <a:off x="4836000" y="5003035"/>
            <a:ext cx="2520000" cy="54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도감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9A906F-4CF2-2132-454F-6EE6EFC115F6}"/>
              </a:ext>
            </a:extLst>
          </p:cNvPr>
          <p:cNvSpPr/>
          <p:nvPr/>
        </p:nvSpPr>
        <p:spPr>
          <a:xfrm>
            <a:off x="4836000" y="5808572"/>
            <a:ext cx="2520000" cy="54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종료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293856C-5F2A-9D63-29F6-9E308503B7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967215D-5094-8D9B-CE4F-6104327EE33E}"/>
              </a:ext>
            </a:extLst>
          </p:cNvPr>
          <p:cNvGrpSpPr/>
          <p:nvPr/>
        </p:nvGrpSpPr>
        <p:grpSpPr>
          <a:xfrm>
            <a:off x="3756000" y="2807638"/>
            <a:ext cx="4680000" cy="2305166"/>
            <a:chOff x="3756000" y="2784397"/>
            <a:chExt cx="4680000" cy="2305166"/>
          </a:xfrm>
        </p:grpSpPr>
        <p:sp>
          <p:nvSpPr>
            <p:cNvPr id="32" name="모서리가 둥근 직사각형 3">
              <a:extLst>
                <a:ext uri="{FF2B5EF4-FFF2-40B4-BE49-F238E27FC236}">
                  <a16:creationId xmlns:a16="http://schemas.microsoft.com/office/drawing/2014/main" id="{5610E832-70BA-D30A-644A-1C53CDDD6D42}"/>
                </a:ext>
              </a:extLst>
            </p:cNvPr>
            <p:cNvSpPr/>
            <p:nvPr/>
          </p:nvSpPr>
          <p:spPr>
            <a:xfrm>
              <a:off x="3756000" y="2785563"/>
              <a:ext cx="4680000" cy="2304000"/>
            </a:xfrm>
            <a:prstGeom prst="roundRect">
              <a:avLst>
                <a:gd name="adj" fmla="val 0"/>
              </a:avLst>
            </a:prstGeom>
            <a:solidFill>
              <a:srgbClr val="0D0D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24">
              <a:extLst>
                <a:ext uri="{FF2B5EF4-FFF2-40B4-BE49-F238E27FC236}">
                  <a16:creationId xmlns:a16="http://schemas.microsoft.com/office/drawing/2014/main" id="{CC2EDAA8-CA08-5186-E576-B5DE3EBD3291}"/>
                </a:ext>
              </a:extLst>
            </p:cNvPr>
            <p:cNvSpPr/>
            <p:nvPr/>
          </p:nvSpPr>
          <p:spPr>
            <a:xfrm>
              <a:off x="3756000" y="2784397"/>
              <a:ext cx="4680000" cy="36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lt1"/>
                  </a:solidFill>
                </a:rPr>
                <a:t>저장된 데이터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A0BEEEE7-3A6A-BD8B-BD06-7559D8095B1E}"/>
                </a:ext>
              </a:extLst>
            </p:cNvPr>
            <p:cNvGrpSpPr/>
            <p:nvPr/>
          </p:nvGrpSpPr>
          <p:grpSpPr>
            <a:xfrm>
              <a:off x="3867844" y="3198892"/>
              <a:ext cx="1438405" cy="1800000"/>
              <a:chOff x="1254315" y="1563838"/>
              <a:chExt cx="1440000" cy="1800000"/>
            </a:xfrm>
          </p:grpSpPr>
          <p:sp>
            <p:nvSpPr>
              <p:cNvPr id="35" name="모서리가 둥근 직사각형 7">
                <a:extLst>
                  <a:ext uri="{FF2B5EF4-FFF2-40B4-BE49-F238E27FC236}">
                    <a16:creationId xmlns:a16="http://schemas.microsoft.com/office/drawing/2014/main" id="{B4F5DFBD-154E-1A34-81F5-A996189B3EDD}"/>
                  </a:ext>
                </a:extLst>
              </p:cNvPr>
              <p:cNvSpPr/>
              <p:nvPr/>
            </p:nvSpPr>
            <p:spPr>
              <a:xfrm>
                <a:off x="1254315" y="1563838"/>
                <a:ext cx="1440000" cy="1800000"/>
              </a:xfrm>
              <a:prstGeom prst="roundRect">
                <a:avLst>
                  <a:gd name="adj" fmla="val 4854"/>
                </a:avLst>
              </a:prstGeom>
              <a:solidFill>
                <a:srgbClr val="2A251C"/>
              </a:solidFill>
              <a:ln w="28575">
                <a:solidFill>
                  <a:srgbClr val="FF0000"/>
                </a:solidFill>
              </a:ln>
              <a:effectLst>
                <a:outerShdw blurRad="38100" dist="38100" dir="2700000" algn="tl" rotWithShape="0">
                  <a:prstClr val="black">
                    <a:alpha val="6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사각형: 둥근 모서리 104">
                <a:extLst>
                  <a:ext uri="{FF2B5EF4-FFF2-40B4-BE49-F238E27FC236}">
                    <a16:creationId xmlns:a16="http://schemas.microsoft.com/office/drawing/2014/main" id="{28AA15D8-6531-85DF-D0D3-51BC9DD5BCE7}"/>
                  </a:ext>
                </a:extLst>
              </p:cNvPr>
              <p:cNvSpPr/>
              <p:nvPr/>
            </p:nvSpPr>
            <p:spPr>
              <a:xfrm>
                <a:off x="1271753" y="2995129"/>
                <a:ext cx="1405557" cy="360000"/>
              </a:xfrm>
              <a:prstGeom prst="roundRect">
                <a:avLst>
                  <a:gd name="adj" fmla="val 0"/>
                </a:avLst>
              </a:prstGeom>
              <a:solidFill>
                <a:srgbClr val="262626">
                  <a:alpha val="85098"/>
                </a:srgbClr>
              </a:solidFill>
              <a:ln w="19050">
                <a:noFill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851" tIns="45926" rIns="91851" bIns="4592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ko-KR" altLang="en-US" sz="900" b="1" dirty="0">
                    <a:solidFill>
                      <a:srgbClr val="FFC000"/>
                    </a:solidFill>
                    <a:latin typeface="굴림"/>
                    <a:ea typeface="맑은 고딕"/>
                    <a:cs typeface="Times New Roman"/>
                  </a:rPr>
                  <a:t>생성된 세계 </a:t>
                </a:r>
                <a:r>
                  <a:rPr lang="en-US" altLang="ko-KR" sz="900" b="1" dirty="0">
                    <a:solidFill>
                      <a:srgbClr val="FFC000"/>
                    </a:solidFill>
                    <a:latin typeface="굴림"/>
                    <a:ea typeface="맑은 고딕"/>
                    <a:cs typeface="Times New Roman"/>
                  </a:rPr>
                  <a:t>1 </a:t>
                </a:r>
                <a:endParaRPr lang="ko-KR" sz="1600" b="1" dirty="0">
                  <a:solidFill>
                    <a:srgbClr val="FFC000"/>
                  </a:solidFill>
                  <a:effectLst/>
                  <a:latin typeface="굴림"/>
                  <a:cs typeface="굴림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9C8A5A1B-F9C2-A277-D274-7C4F7B9ABD91}"/>
                </a:ext>
              </a:extLst>
            </p:cNvPr>
            <p:cNvGrpSpPr/>
            <p:nvPr/>
          </p:nvGrpSpPr>
          <p:grpSpPr>
            <a:xfrm>
              <a:off x="5379252" y="3198892"/>
              <a:ext cx="1438405" cy="1800000"/>
              <a:chOff x="3403910" y="1563838"/>
              <a:chExt cx="1440000" cy="1800000"/>
            </a:xfrm>
          </p:grpSpPr>
          <p:sp>
            <p:nvSpPr>
              <p:cNvPr id="38" name="모서리가 둥근 직사각형 43">
                <a:extLst>
                  <a:ext uri="{FF2B5EF4-FFF2-40B4-BE49-F238E27FC236}">
                    <a16:creationId xmlns:a16="http://schemas.microsoft.com/office/drawing/2014/main" id="{6F4894D8-9844-C046-0E62-01BCBDF9BF42}"/>
                  </a:ext>
                </a:extLst>
              </p:cNvPr>
              <p:cNvSpPr/>
              <p:nvPr/>
            </p:nvSpPr>
            <p:spPr>
              <a:xfrm>
                <a:off x="3403910" y="1563838"/>
                <a:ext cx="1440000" cy="1800000"/>
              </a:xfrm>
              <a:prstGeom prst="roundRect">
                <a:avLst>
                  <a:gd name="adj" fmla="val 4854"/>
                </a:avLst>
              </a:prstGeom>
              <a:solidFill>
                <a:srgbClr val="2A251C"/>
              </a:solidFill>
              <a:ln>
                <a:noFill/>
              </a:ln>
              <a:effectLst>
                <a:outerShdw blurRad="38100" dist="38100" dir="2700000" algn="tl" rotWithShape="0">
                  <a:prstClr val="black">
                    <a:alpha val="6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사각형: 둥근 모서리 99">
                <a:extLst>
                  <a:ext uri="{FF2B5EF4-FFF2-40B4-BE49-F238E27FC236}">
                    <a16:creationId xmlns:a16="http://schemas.microsoft.com/office/drawing/2014/main" id="{ABCD3F35-23AB-9758-A2EF-ED6662352603}"/>
                  </a:ext>
                </a:extLst>
              </p:cNvPr>
              <p:cNvSpPr/>
              <p:nvPr/>
            </p:nvSpPr>
            <p:spPr>
              <a:xfrm>
                <a:off x="3403910" y="3003838"/>
                <a:ext cx="1440000" cy="360000"/>
              </a:xfrm>
              <a:prstGeom prst="roundRect">
                <a:avLst>
                  <a:gd name="adj" fmla="val 0"/>
                </a:avLst>
              </a:prstGeom>
              <a:solidFill>
                <a:srgbClr val="262626">
                  <a:alpha val="84706"/>
                </a:srgbClr>
              </a:solidFill>
              <a:ln w="19050">
                <a:noFill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851" tIns="45926" rIns="91851" bIns="4592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ko-KR" altLang="en-US" sz="900" b="1" dirty="0">
                    <a:solidFill>
                      <a:srgbClr val="FFC000"/>
                    </a:solidFill>
                    <a:latin typeface="굴림"/>
                    <a:ea typeface="맑은 고딕"/>
                    <a:cs typeface="Times New Roman"/>
                  </a:rPr>
                  <a:t>생성되지 않은 세계 </a:t>
                </a:r>
                <a:r>
                  <a:rPr lang="en-US" altLang="ko-KR" sz="900" b="1" dirty="0">
                    <a:solidFill>
                      <a:srgbClr val="FFC000"/>
                    </a:solidFill>
                    <a:latin typeface="굴림"/>
                    <a:ea typeface="맑은 고딕"/>
                    <a:cs typeface="Times New Roman"/>
                  </a:rPr>
                  <a:t>2</a:t>
                </a:r>
                <a:endParaRPr lang="ko-KR" altLang="ko-KR" sz="1600" dirty="0">
                  <a:solidFill>
                    <a:srgbClr val="FFC000"/>
                  </a:solidFill>
                  <a:latin typeface="굴림"/>
                  <a:cs typeface="굴림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824F8F5C-CE93-F85E-F155-746EA794F663}"/>
                </a:ext>
              </a:extLst>
            </p:cNvPr>
            <p:cNvGrpSpPr/>
            <p:nvPr/>
          </p:nvGrpSpPr>
          <p:grpSpPr>
            <a:xfrm>
              <a:off x="6890660" y="3198892"/>
              <a:ext cx="1433496" cy="1800000"/>
              <a:chOff x="5450156" y="1563838"/>
              <a:chExt cx="1440001" cy="1800000"/>
            </a:xfrm>
            <a:solidFill>
              <a:srgbClr val="3A4056"/>
            </a:solidFill>
          </p:grpSpPr>
          <p:sp>
            <p:nvSpPr>
              <p:cNvPr id="41" name="모서리가 둥근 직사각형 47">
                <a:extLst>
                  <a:ext uri="{FF2B5EF4-FFF2-40B4-BE49-F238E27FC236}">
                    <a16:creationId xmlns:a16="http://schemas.microsoft.com/office/drawing/2014/main" id="{DC70EA0D-4A87-5E25-02D7-D3746032B65A}"/>
                  </a:ext>
                </a:extLst>
              </p:cNvPr>
              <p:cNvSpPr/>
              <p:nvPr/>
            </p:nvSpPr>
            <p:spPr>
              <a:xfrm>
                <a:off x="5450156" y="1563838"/>
                <a:ext cx="1440000" cy="1800000"/>
              </a:xfrm>
              <a:prstGeom prst="roundRect">
                <a:avLst>
                  <a:gd name="adj" fmla="val 4854"/>
                </a:avLst>
              </a:prstGeom>
              <a:solidFill>
                <a:srgbClr val="2A251C"/>
              </a:solidFill>
              <a:ln>
                <a:noFill/>
              </a:ln>
              <a:effectLst>
                <a:outerShdw blurRad="38100" dist="38100" dir="2700000" algn="tl" rotWithShape="0">
                  <a:prstClr val="black">
                    <a:alpha val="6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사각형: 둥근 모서리 101">
                <a:extLst>
                  <a:ext uri="{FF2B5EF4-FFF2-40B4-BE49-F238E27FC236}">
                    <a16:creationId xmlns:a16="http://schemas.microsoft.com/office/drawing/2014/main" id="{5A0A5F35-5526-9ED9-385A-2757E68C635B}"/>
                  </a:ext>
                </a:extLst>
              </p:cNvPr>
              <p:cNvSpPr/>
              <p:nvPr/>
            </p:nvSpPr>
            <p:spPr>
              <a:xfrm>
                <a:off x="5450157" y="3003838"/>
                <a:ext cx="1440000" cy="360000"/>
              </a:xfrm>
              <a:prstGeom prst="roundRect">
                <a:avLst>
                  <a:gd name="adj" fmla="val 0"/>
                </a:avLst>
              </a:prstGeom>
              <a:solidFill>
                <a:srgbClr val="262626"/>
              </a:solidFill>
              <a:ln w="19050">
                <a:noFill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851" tIns="45926" rIns="91851" bIns="4592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ko-KR" altLang="en-US" sz="900" b="1" dirty="0">
                    <a:solidFill>
                      <a:srgbClr val="FFC000"/>
                    </a:solidFill>
                    <a:latin typeface="굴림"/>
                    <a:ea typeface="맑은 고딕"/>
                    <a:cs typeface="Times New Roman"/>
                  </a:rPr>
                  <a:t>생성되지 않은 세계 </a:t>
                </a:r>
                <a:r>
                  <a:rPr lang="en-US" altLang="ko-KR" sz="900" b="1" dirty="0">
                    <a:solidFill>
                      <a:srgbClr val="FFC000"/>
                    </a:solidFill>
                    <a:latin typeface="굴림"/>
                    <a:ea typeface="맑은 고딕"/>
                    <a:cs typeface="Times New Roman"/>
                  </a:rPr>
                  <a:t>3</a:t>
                </a:r>
                <a:endParaRPr lang="ko-KR" altLang="ko-KR" sz="900" b="1" dirty="0">
                  <a:solidFill>
                    <a:srgbClr val="FFC000"/>
                  </a:solidFill>
                  <a:latin typeface="굴림"/>
                  <a:ea typeface="맑은 고딕"/>
                  <a:cs typeface="Times New Roman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318642E-8764-8868-3AD1-52FEE6F939FC}"/>
                </a:ext>
              </a:extLst>
            </p:cNvPr>
            <p:cNvGrpSpPr/>
            <p:nvPr/>
          </p:nvGrpSpPr>
          <p:grpSpPr>
            <a:xfrm>
              <a:off x="8063045" y="2820381"/>
              <a:ext cx="288000" cy="288032"/>
              <a:chOff x="6539045" y="1401151"/>
              <a:chExt cx="288000" cy="288032"/>
            </a:xfrm>
          </p:grpSpPr>
          <p:sp>
            <p:nvSpPr>
              <p:cNvPr id="44" name="모서리가 둥근 직사각형 54">
                <a:extLst>
                  <a:ext uri="{FF2B5EF4-FFF2-40B4-BE49-F238E27FC236}">
                    <a16:creationId xmlns:a16="http://schemas.microsoft.com/office/drawing/2014/main" id="{CC77F05C-C446-4BA1-3C6A-EAC34C20689A}"/>
                  </a:ext>
                </a:extLst>
              </p:cNvPr>
              <p:cNvSpPr/>
              <p:nvPr/>
            </p:nvSpPr>
            <p:spPr>
              <a:xfrm>
                <a:off x="6539045" y="1401151"/>
                <a:ext cx="288000" cy="288032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5155E72E-7E4C-10BB-1048-9F1ED7799E7E}"/>
                  </a:ext>
                </a:extLst>
              </p:cNvPr>
              <p:cNvGrpSpPr/>
              <p:nvPr/>
            </p:nvGrpSpPr>
            <p:grpSpPr>
              <a:xfrm>
                <a:off x="6648778" y="1437167"/>
                <a:ext cx="68535" cy="216000"/>
                <a:chOff x="6517711" y="1311740"/>
                <a:chExt cx="68535" cy="216000"/>
              </a:xfrm>
            </p:grpSpPr>
            <p:sp>
              <p:nvSpPr>
                <p:cNvPr id="46" name="모서리가 둥근 직사각형 56">
                  <a:extLst>
                    <a:ext uri="{FF2B5EF4-FFF2-40B4-BE49-F238E27FC236}">
                      <a16:creationId xmlns:a16="http://schemas.microsoft.com/office/drawing/2014/main" id="{A5ED6247-D60D-6DEB-E363-BE1CC20699DB}"/>
                    </a:ext>
                  </a:extLst>
                </p:cNvPr>
                <p:cNvSpPr/>
                <p:nvPr/>
              </p:nvSpPr>
              <p:spPr>
                <a:xfrm>
                  <a:off x="6517711" y="1311740"/>
                  <a:ext cx="68535" cy="216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scene3d>
                  <a:camera prst="orthographicFront">
                    <a:rot lat="0" lon="0" rev="27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모서리가 둥근 직사각형 57">
                  <a:extLst>
                    <a:ext uri="{FF2B5EF4-FFF2-40B4-BE49-F238E27FC236}">
                      <a16:creationId xmlns:a16="http://schemas.microsoft.com/office/drawing/2014/main" id="{D31B7567-8D1B-9650-BF7B-126AD4D0CE53}"/>
                    </a:ext>
                  </a:extLst>
                </p:cNvPr>
                <p:cNvSpPr/>
                <p:nvPr/>
              </p:nvSpPr>
              <p:spPr>
                <a:xfrm>
                  <a:off x="6517711" y="1311740"/>
                  <a:ext cx="68534" cy="216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scene3d>
                  <a:camera prst="orthographicFront">
                    <a:rot lat="0" lon="0" rev="189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3E9FEF-E7D8-6390-46C4-3C0BB4F0FBD1}"/>
                </a:ext>
              </a:extLst>
            </p:cNvPr>
            <p:cNvGrpSpPr/>
            <p:nvPr/>
          </p:nvGrpSpPr>
          <p:grpSpPr>
            <a:xfrm>
              <a:off x="5936454" y="3382120"/>
              <a:ext cx="324000" cy="1260000"/>
              <a:chOff x="6517711" y="1311740"/>
              <a:chExt cx="68535" cy="216000"/>
            </a:xfrm>
          </p:grpSpPr>
          <p:sp>
            <p:nvSpPr>
              <p:cNvPr id="52" name="모서리가 둥근 직사각형 56">
                <a:extLst>
                  <a:ext uri="{FF2B5EF4-FFF2-40B4-BE49-F238E27FC236}">
                    <a16:creationId xmlns:a16="http://schemas.microsoft.com/office/drawing/2014/main" id="{B5F6F20E-64AC-D034-895F-06444CDCE38C}"/>
                  </a:ext>
                </a:extLst>
              </p:cNvPr>
              <p:cNvSpPr/>
              <p:nvPr/>
            </p:nvSpPr>
            <p:spPr>
              <a:xfrm>
                <a:off x="6517711" y="1311740"/>
                <a:ext cx="68535" cy="216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27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모서리가 둥근 직사각형 57">
                <a:extLst>
                  <a:ext uri="{FF2B5EF4-FFF2-40B4-BE49-F238E27FC236}">
                    <a16:creationId xmlns:a16="http://schemas.microsoft.com/office/drawing/2014/main" id="{E6524F79-EA6E-FB90-A1DD-CA266A850288}"/>
                  </a:ext>
                </a:extLst>
              </p:cNvPr>
              <p:cNvSpPr/>
              <p:nvPr/>
            </p:nvSpPr>
            <p:spPr>
              <a:xfrm>
                <a:off x="6517711" y="1311740"/>
                <a:ext cx="68534" cy="216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189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383483E8-CADD-7481-0216-FC3CCE2CA2BA}"/>
                </a:ext>
              </a:extLst>
            </p:cNvPr>
            <p:cNvGrpSpPr/>
            <p:nvPr/>
          </p:nvGrpSpPr>
          <p:grpSpPr>
            <a:xfrm>
              <a:off x="7445408" y="3382120"/>
              <a:ext cx="324000" cy="1260000"/>
              <a:chOff x="6517711" y="1311740"/>
              <a:chExt cx="68535" cy="216000"/>
            </a:xfrm>
          </p:grpSpPr>
          <p:sp>
            <p:nvSpPr>
              <p:cNvPr id="55" name="모서리가 둥근 직사각형 56">
                <a:extLst>
                  <a:ext uri="{FF2B5EF4-FFF2-40B4-BE49-F238E27FC236}">
                    <a16:creationId xmlns:a16="http://schemas.microsoft.com/office/drawing/2014/main" id="{774C5D91-8E1F-A9AC-689F-E64BC6E2277A}"/>
                  </a:ext>
                </a:extLst>
              </p:cNvPr>
              <p:cNvSpPr/>
              <p:nvPr/>
            </p:nvSpPr>
            <p:spPr>
              <a:xfrm>
                <a:off x="6517711" y="1311740"/>
                <a:ext cx="68535" cy="216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27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모서리가 둥근 직사각형 57">
                <a:extLst>
                  <a:ext uri="{FF2B5EF4-FFF2-40B4-BE49-F238E27FC236}">
                    <a16:creationId xmlns:a16="http://schemas.microsoft.com/office/drawing/2014/main" id="{B7B3931F-DC6D-F6C9-2CD0-B75CCFAB6B06}"/>
                  </a:ext>
                </a:extLst>
              </p:cNvPr>
              <p:cNvSpPr/>
              <p:nvPr/>
            </p:nvSpPr>
            <p:spPr>
              <a:xfrm>
                <a:off x="6517711" y="1311740"/>
                <a:ext cx="68534" cy="216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189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5AA7FDCF-E8AF-25BB-3FD6-25A209707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001927" y="3468221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13017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637896-58BF-174F-213A-D1FB991F8A92}"/>
              </a:ext>
            </a:extLst>
          </p:cNvPr>
          <p:cNvSpPr/>
          <p:nvPr/>
        </p:nvSpPr>
        <p:spPr>
          <a:xfrm>
            <a:off x="4836000" y="3391959"/>
            <a:ext cx="2520000" cy="54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/>
              <a:t>새로하기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D4223-D694-3101-8186-B526570AE413}"/>
              </a:ext>
            </a:extLst>
          </p:cNvPr>
          <p:cNvSpPr txBox="1"/>
          <p:nvPr/>
        </p:nvSpPr>
        <p:spPr>
          <a:xfrm>
            <a:off x="2081349" y="1670596"/>
            <a:ext cx="8029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/>
              <a:t>THE TOWER</a:t>
            </a:r>
            <a:endParaRPr lang="ko-KR" altLang="en-US" sz="72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65008C-3955-1313-1530-E65147E073B7}"/>
              </a:ext>
            </a:extLst>
          </p:cNvPr>
          <p:cNvSpPr/>
          <p:nvPr/>
        </p:nvSpPr>
        <p:spPr>
          <a:xfrm>
            <a:off x="4836000" y="4197497"/>
            <a:ext cx="2520000" cy="54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이어하기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8947F7-F595-0248-3A32-1C1EB450E05D}"/>
              </a:ext>
            </a:extLst>
          </p:cNvPr>
          <p:cNvSpPr/>
          <p:nvPr/>
        </p:nvSpPr>
        <p:spPr>
          <a:xfrm>
            <a:off x="4836000" y="5003035"/>
            <a:ext cx="2520000" cy="54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도감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9A906F-4CF2-2132-454F-6EE6EFC115F6}"/>
              </a:ext>
            </a:extLst>
          </p:cNvPr>
          <p:cNvSpPr/>
          <p:nvPr/>
        </p:nvSpPr>
        <p:spPr>
          <a:xfrm>
            <a:off x="4836000" y="5808572"/>
            <a:ext cx="2520000" cy="54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종료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293856C-5F2A-9D63-29F6-9E308503B7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">
            <a:extLst>
              <a:ext uri="{FF2B5EF4-FFF2-40B4-BE49-F238E27FC236}">
                <a16:creationId xmlns:a16="http://schemas.microsoft.com/office/drawing/2014/main" id="{5610E832-70BA-D30A-644A-1C53CDDD6D42}"/>
              </a:ext>
            </a:extLst>
          </p:cNvPr>
          <p:cNvSpPr/>
          <p:nvPr/>
        </p:nvSpPr>
        <p:spPr>
          <a:xfrm>
            <a:off x="716707" y="822420"/>
            <a:ext cx="11092115" cy="5526151"/>
          </a:xfrm>
          <a:prstGeom prst="roundRect">
            <a:avLst>
              <a:gd name="adj" fmla="val 0"/>
            </a:avLst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사각형: 둥근 모서리 24">
            <a:extLst>
              <a:ext uri="{FF2B5EF4-FFF2-40B4-BE49-F238E27FC236}">
                <a16:creationId xmlns:a16="http://schemas.microsoft.com/office/drawing/2014/main" id="{CC2EDAA8-CA08-5186-E576-B5DE3EBD3291}"/>
              </a:ext>
            </a:extLst>
          </p:cNvPr>
          <p:cNvSpPr/>
          <p:nvPr/>
        </p:nvSpPr>
        <p:spPr>
          <a:xfrm>
            <a:off x="716708" y="821255"/>
            <a:ext cx="11092114" cy="360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lt1"/>
                </a:solidFill>
              </a:rPr>
              <a:t>도감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24F8F5C-CE93-F85E-F155-746EA794F663}"/>
              </a:ext>
            </a:extLst>
          </p:cNvPr>
          <p:cNvGrpSpPr/>
          <p:nvPr/>
        </p:nvGrpSpPr>
        <p:grpSpPr>
          <a:xfrm>
            <a:off x="5217152" y="1998767"/>
            <a:ext cx="1080000" cy="1080000"/>
            <a:chOff x="5450156" y="1563838"/>
            <a:chExt cx="1440001" cy="1800000"/>
          </a:xfrm>
          <a:solidFill>
            <a:srgbClr val="3A4056"/>
          </a:solidFill>
        </p:grpSpPr>
        <p:sp>
          <p:nvSpPr>
            <p:cNvPr id="41" name="모서리가 둥근 직사각형 47">
              <a:extLst>
                <a:ext uri="{FF2B5EF4-FFF2-40B4-BE49-F238E27FC236}">
                  <a16:creationId xmlns:a16="http://schemas.microsoft.com/office/drawing/2014/main" id="{DC70EA0D-4A87-5E25-02D7-D3746032B65A}"/>
                </a:ext>
              </a:extLst>
            </p:cNvPr>
            <p:cNvSpPr/>
            <p:nvPr/>
          </p:nvSpPr>
          <p:spPr>
            <a:xfrm>
              <a:off x="5450156" y="1563838"/>
              <a:ext cx="1440000" cy="1800000"/>
            </a:xfrm>
            <a:prstGeom prst="roundRect">
              <a:avLst>
                <a:gd name="adj" fmla="val 4854"/>
              </a:avLst>
            </a:prstGeom>
            <a:solidFill>
              <a:srgbClr val="2A251C"/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모서리 101">
              <a:extLst>
                <a:ext uri="{FF2B5EF4-FFF2-40B4-BE49-F238E27FC236}">
                  <a16:creationId xmlns:a16="http://schemas.microsoft.com/office/drawing/2014/main" id="{5A0A5F35-5526-9ED9-385A-2757E68C635B}"/>
                </a:ext>
              </a:extLst>
            </p:cNvPr>
            <p:cNvSpPr/>
            <p:nvPr/>
          </p:nvSpPr>
          <p:spPr>
            <a:xfrm>
              <a:off x="5450157" y="3003838"/>
              <a:ext cx="1440000" cy="3600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1905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851" tIns="45926" rIns="91851" bIns="459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b="1" dirty="0">
                  <a:solidFill>
                    <a:srgbClr val="FFC000"/>
                  </a:solidFill>
                  <a:latin typeface="굴림"/>
                  <a:ea typeface="맑은 고딕"/>
                  <a:cs typeface="Times New Roman"/>
                </a:rPr>
                <a:t>스킬 이름</a:t>
              </a:r>
              <a:endParaRPr lang="ko-KR" altLang="ko-KR" sz="900" b="1" dirty="0">
                <a:solidFill>
                  <a:srgbClr val="FFC000"/>
                </a:solidFill>
                <a:latin typeface="굴림"/>
                <a:ea typeface="맑은 고딕"/>
                <a:cs typeface="Times New Roman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318642E-8764-8868-3AD1-52FEE6F939FC}"/>
              </a:ext>
            </a:extLst>
          </p:cNvPr>
          <p:cNvGrpSpPr/>
          <p:nvPr/>
        </p:nvGrpSpPr>
        <p:grpSpPr>
          <a:xfrm>
            <a:off x="11475292" y="857239"/>
            <a:ext cx="288000" cy="288032"/>
            <a:chOff x="6539045" y="1401151"/>
            <a:chExt cx="288000" cy="288032"/>
          </a:xfrm>
        </p:grpSpPr>
        <p:sp>
          <p:nvSpPr>
            <p:cNvPr id="44" name="모서리가 둥근 직사각형 54">
              <a:extLst>
                <a:ext uri="{FF2B5EF4-FFF2-40B4-BE49-F238E27FC236}">
                  <a16:creationId xmlns:a16="http://schemas.microsoft.com/office/drawing/2014/main" id="{CC77F05C-C446-4BA1-3C6A-EAC34C20689A}"/>
                </a:ext>
              </a:extLst>
            </p:cNvPr>
            <p:cNvSpPr/>
            <p:nvPr/>
          </p:nvSpPr>
          <p:spPr>
            <a:xfrm>
              <a:off x="6539045" y="1401151"/>
              <a:ext cx="288000" cy="28803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5155E72E-7E4C-10BB-1048-9F1ED7799E7E}"/>
                </a:ext>
              </a:extLst>
            </p:cNvPr>
            <p:cNvGrpSpPr/>
            <p:nvPr/>
          </p:nvGrpSpPr>
          <p:grpSpPr>
            <a:xfrm>
              <a:off x="6648778" y="1437167"/>
              <a:ext cx="68535" cy="216000"/>
              <a:chOff x="6517711" y="1311740"/>
              <a:chExt cx="68535" cy="216000"/>
            </a:xfrm>
          </p:grpSpPr>
          <p:sp>
            <p:nvSpPr>
              <p:cNvPr id="46" name="모서리가 둥근 직사각형 56">
                <a:extLst>
                  <a:ext uri="{FF2B5EF4-FFF2-40B4-BE49-F238E27FC236}">
                    <a16:creationId xmlns:a16="http://schemas.microsoft.com/office/drawing/2014/main" id="{A5ED6247-D60D-6DEB-E363-BE1CC20699DB}"/>
                  </a:ext>
                </a:extLst>
              </p:cNvPr>
              <p:cNvSpPr/>
              <p:nvPr/>
            </p:nvSpPr>
            <p:spPr>
              <a:xfrm>
                <a:off x="6517711" y="1311740"/>
                <a:ext cx="68535" cy="216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27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모서리가 둥근 직사각형 57">
                <a:extLst>
                  <a:ext uri="{FF2B5EF4-FFF2-40B4-BE49-F238E27FC236}">
                    <a16:creationId xmlns:a16="http://schemas.microsoft.com/office/drawing/2014/main" id="{D31B7567-8D1B-9650-BF7B-126AD4D0CE53}"/>
                  </a:ext>
                </a:extLst>
              </p:cNvPr>
              <p:cNvSpPr/>
              <p:nvPr/>
            </p:nvSpPr>
            <p:spPr>
              <a:xfrm>
                <a:off x="6517711" y="1311740"/>
                <a:ext cx="68534" cy="216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189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3" name="모서리가 둥근 직사각형 47">
            <a:extLst>
              <a:ext uri="{FF2B5EF4-FFF2-40B4-BE49-F238E27FC236}">
                <a16:creationId xmlns:a16="http://schemas.microsoft.com/office/drawing/2014/main" id="{D6811269-B420-1204-0A31-5EFEFB767822}"/>
              </a:ext>
            </a:extLst>
          </p:cNvPr>
          <p:cNvSpPr/>
          <p:nvPr/>
        </p:nvSpPr>
        <p:spPr>
          <a:xfrm>
            <a:off x="1008871" y="1381992"/>
            <a:ext cx="1800000" cy="360000"/>
          </a:xfrm>
          <a:prstGeom prst="roundRect">
            <a:avLst>
              <a:gd name="adj" fmla="val 4854"/>
            </a:avLst>
          </a:prstGeom>
          <a:solidFill>
            <a:srgbClr val="262626"/>
          </a:solidFill>
          <a:ln w="28575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851" tIns="45926" rIns="91851" bIns="45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1200" b="1" dirty="0">
                <a:solidFill>
                  <a:srgbClr val="FFC000"/>
                </a:solidFill>
                <a:latin typeface="굴림"/>
                <a:ea typeface="맑은 고딕"/>
                <a:cs typeface="Times New Roman"/>
              </a:rPr>
              <a:t>액티브 스킬</a:t>
            </a:r>
          </a:p>
        </p:txBody>
      </p:sp>
      <p:sp>
        <p:nvSpPr>
          <p:cNvPr id="4" name="모서리가 둥근 직사각형 47">
            <a:extLst>
              <a:ext uri="{FF2B5EF4-FFF2-40B4-BE49-F238E27FC236}">
                <a16:creationId xmlns:a16="http://schemas.microsoft.com/office/drawing/2014/main" id="{F8EED7E0-8327-5553-7189-4CD0CDD22013}"/>
              </a:ext>
            </a:extLst>
          </p:cNvPr>
          <p:cNvSpPr/>
          <p:nvPr/>
        </p:nvSpPr>
        <p:spPr>
          <a:xfrm>
            <a:off x="3348871" y="1381992"/>
            <a:ext cx="1800000" cy="360000"/>
          </a:xfrm>
          <a:prstGeom prst="roundRect">
            <a:avLst>
              <a:gd name="adj" fmla="val 4854"/>
            </a:avLst>
          </a:prstGeom>
          <a:solidFill>
            <a:srgbClr val="262626"/>
          </a:solidFill>
          <a:ln w="1905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851" tIns="45926" rIns="91851" bIns="45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1200" b="1" dirty="0">
                <a:solidFill>
                  <a:srgbClr val="FFC000"/>
                </a:solidFill>
                <a:latin typeface="굴림"/>
                <a:ea typeface="맑은 고딕"/>
                <a:cs typeface="Times New Roman"/>
              </a:rPr>
              <a:t>패시브 스킬</a:t>
            </a:r>
          </a:p>
        </p:txBody>
      </p:sp>
      <p:sp>
        <p:nvSpPr>
          <p:cNvPr id="5" name="모서리가 둥근 직사각형 47">
            <a:extLst>
              <a:ext uri="{FF2B5EF4-FFF2-40B4-BE49-F238E27FC236}">
                <a16:creationId xmlns:a16="http://schemas.microsoft.com/office/drawing/2014/main" id="{05C8356B-8B8B-4C5F-26C2-8BA7B2D21176}"/>
              </a:ext>
            </a:extLst>
          </p:cNvPr>
          <p:cNvSpPr/>
          <p:nvPr/>
        </p:nvSpPr>
        <p:spPr>
          <a:xfrm>
            <a:off x="1008871" y="2002509"/>
            <a:ext cx="3600000" cy="4140000"/>
          </a:xfrm>
          <a:prstGeom prst="roundRect">
            <a:avLst>
              <a:gd name="adj" fmla="val 4854"/>
            </a:avLst>
          </a:prstGeom>
          <a:solidFill>
            <a:srgbClr val="2A251C"/>
          </a:solidFill>
          <a:ln>
            <a:noFill/>
          </a:ln>
          <a:effectLst>
            <a:outerShdw blurRad="381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A2B84-26EF-853E-964F-827241A35972}"/>
              </a:ext>
            </a:extLst>
          </p:cNvPr>
          <p:cNvSpPr txBox="1"/>
          <p:nvPr/>
        </p:nvSpPr>
        <p:spPr>
          <a:xfrm>
            <a:off x="1898510" y="4045156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액티브 스킬 이름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71846A-AF74-97E8-CF81-A0C1D5613513}"/>
              </a:ext>
            </a:extLst>
          </p:cNvPr>
          <p:cNvSpPr/>
          <p:nvPr/>
        </p:nvSpPr>
        <p:spPr>
          <a:xfrm>
            <a:off x="1898510" y="2126112"/>
            <a:ext cx="1800000" cy="180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F843D3-4A35-1BBA-8CB5-0DA3CFB83692}"/>
              </a:ext>
            </a:extLst>
          </p:cNvPr>
          <p:cNvSpPr/>
          <p:nvPr/>
        </p:nvSpPr>
        <p:spPr>
          <a:xfrm>
            <a:off x="1144198" y="4471978"/>
            <a:ext cx="3308624" cy="15636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액티브 스킬 내용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E3CFA7A-4B17-CF01-42C7-18FAE4D175E8}"/>
              </a:ext>
            </a:extLst>
          </p:cNvPr>
          <p:cNvGrpSpPr/>
          <p:nvPr/>
        </p:nvGrpSpPr>
        <p:grpSpPr>
          <a:xfrm>
            <a:off x="6473858" y="1998767"/>
            <a:ext cx="1080000" cy="1080000"/>
            <a:chOff x="5450156" y="1563838"/>
            <a:chExt cx="1440001" cy="1800000"/>
          </a:xfrm>
          <a:solidFill>
            <a:srgbClr val="3A4056"/>
          </a:solidFill>
        </p:grpSpPr>
        <p:sp>
          <p:nvSpPr>
            <p:cNvPr id="12" name="모서리가 둥근 직사각형 47">
              <a:extLst>
                <a:ext uri="{FF2B5EF4-FFF2-40B4-BE49-F238E27FC236}">
                  <a16:creationId xmlns:a16="http://schemas.microsoft.com/office/drawing/2014/main" id="{DA007860-8E58-A066-1AD0-425211AAE3DC}"/>
                </a:ext>
              </a:extLst>
            </p:cNvPr>
            <p:cNvSpPr/>
            <p:nvPr/>
          </p:nvSpPr>
          <p:spPr>
            <a:xfrm>
              <a:off x="5450156" y="1563838"/>
              <a:ext cx="1440000" cy="1800000"/>
            </a:xfrm>
            <a:prstGeom prst="roundRect">
              <a:avLst>
                <a:gd name="adj" fmla="val 4854"/>
              </a:avLst>
            </a:prstGeom>
            <a:solidFill>
              <a:srgbClr val="2A251C"/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01">
              <a:extLst>
                <a:ext uri="{FF2B5EF4-FFF2-40B4-BE49-F238E27FC236}">
                  <a16:creationId xmlns:a16="http://schemas.microsoft.com/office/drawing/2014/main" id="{3817F900-B819-8C29-E08A-019B4EF0E5EE}"/>
                </a:ext>
              </a:extLst>
            </p:cNvPr>
            <p:cNvSpPr/>
            <p:nvPr/>
          </p:nvSpPr>
          <p:spPr>
            <a:xfrm>
              <a:off x="5450157" y="3003838"/>
              <a:ext cx="1440000" cy="3600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1905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851" tIns="45926" rIns="91851" bIns="459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b="1" dirty="0">
                  <a:solidFill>
                    <a:srgbClr val="FFC000"/>
                  </a:solidFill>
                  <a:latin typeface="굴림"/>
                  <a:ea typeface="맑은 고딕"/>
                  <a:cs typeface="Times New Roman"/>
                </a:rPr>
                <a:t>스킬 이름</a:t>
              </a:r>
              <a:endParaRPr lang="ko-KR" altLang="ko-KR" sz="900" b="1" dirty="0">
                <a:solidFill>
                  <a:srgbClr val="FFC000"/>
                </a:solidFill>
                <a:latin typeface="굴림"/>
                <a:ea typeface="맑은 고딕"/>
                <a:cs typeface="Times New Roman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7697C0A-6110-EE0F-0E1C-24ED60CFD1CD}"/>
              </a:ext>
            </a:extLst>
          </p:cNvPr>
          <p:cNvGrpSpPr/>
          <p:nvPr/>
        </p:nvGrpSpPr>
        <p:grpSpPr>
          <a:xfrm>
            <a:off x="7730564" y="1998767"/>
            <a:ext cx="1080000" cy="1080000"/>
            <a:chOff x="5450156" y="1563838"/>
            <a:chExt cx="1440001" cy="1800000"/>
          </a:xfrm>
          <a:solidFill>
            <a:srgbClr val="3A4056"/>
          </a:solidFill>
        </p:grpSpPr>
        <p:sp>
          <p:nvSpPr>
            <p:cNvPr id="21" name="모서리가 둥근 직사각형 47">
              <a:extLst>
                <a:ext uri="{FF2B5EF4-FFF2-40B4-BE49-F238E27FC236}">
                  <a16:creationId xmlns:a16="http://schemas.microsoft.com/office/drawing/2014/main" id="{EE029424-1528-C5B5-BFC2-23A903F3301C}"/>
                </a:ext>
              </a:extLst>
            </p:cNvPr>
            <p:cNvSpPr/>
            <p:nvPr/>
          </p:nvSpPr>
          <p:spPr>
            <a:xfrm>
              <a:off x="5450156" y="1563838"/>
              <a:ext cx="1440000" cy="1800000"/>
            </a:xfrm>
            <a:prstGeom prst="roundRect">
              <a:avLst>
                <a:gd name="adj" fmla="val 4854"/>
              </a:avLst>
            </a:prstGeom>
            <a:solidFill>
              <a:srgbClr val="2A251C"/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101">
              <a:extLst>
                <a:ext uri="{FF2B5EF4-FFF2-40B4-BE49-F238E27FC236}">
                  <a16:creationId xmlns:a16="http://schemas.microsoft.com/office/drawing/2014/main" id="{652541FD-5CA3-6C70-9538-9552DEF17CF4}"/>
                </a:ext>
              </a:extLst>
            </p:cNvPr>
            <p:cNvSpPr/>
            <p:nvPr/>
          </p:nvSpPr>
          <p:spPr>
            <a:xfrm>
              <a:off x="5450157" y="3003838"/>
              <a:ext cx="1440000" cy="3600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1905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851" tIns="45926" rIns="91851" bIns="459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b="1" dirty="0">
                  <a:solidFill>
                    <a:srgbClr val="FFC000"/>
                  </a:solidFill>
                  <a:latin typeface="굴림"/>
                  <a:ea typeface="맑은 고딕"/>
                  <a:cs typeface="Times New Roman"/>
                </a:rPr>
                <a:t>스킬 이름</a:t>
              </a:r>
              <a:endParaRPr lang="ko-KR" altLang="ko-KR" sz="900" b="1" dirty="0">
                <a:solidFill>
                  <a:srgbClr val="FFC000"/>
                </a:solidFill>
                <a:latin typeface="굴림"/>
                <a:ea typeface="맑은 고딕"/>
                <a:cs typeface="Times New Roman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8C0A8ED-C9D8-7302-814F-382B348583A2}"/>
              </a:ext>
            </a:extLst>
          </p:cNvPr>
          <p:cNvGrpSpPr/>
          <p:nvPr/>
        </p:nvGrpSpPr>
        <p:grpSpPr>
          <a:xfrm>
            <a:off x="8987270" y="1998767"/>
            <a:ext cx="1080000" cy="1080000"/>
            <a:chOff x="5450156" y="1563838"/>
            <a:chExt cx="1440001" cy="1800000"/>
          </a:xfrm>
          <a:solidFill>
            <a:srgbClr val="3A4056"/>
          </a:solidFill>
        </p:grpSpPr>
        <p:sp>
          <p:nvSpPr>
            <p:cNvPr id="24" name="모서리가 둥근 직사각형 47">
              <a:extLst>
                <a:ext uri="{FF2B5EF4-FFF2-40B4-BE49-F238E27FC236}">
                  <a16:creationId xmlns:a16="http://schemas.microsoft.com/office/drawing/2014/main" id="{D4A7D5A7-ADDB-0260-DCD9-8F2ED55EC710}"/>
                </a:ext>
              </a:extLst>
            </p:cNvPr>
            <p:cNvSpPr/>
            <p:nvPr/>
          </p:nvSpPr>
          <p:spPr>
            <a:xfrm>
              <a:off x="5450156" y="1563838"/>
              <a:ext cx="1440000" cy="1800000"/>
            </a:xfrm>
            <a:prstGeom prst="roundRect">
              <a:avLst>
                <a:gd name="adj" fmla="val 4854"/>
              </a:avLst>
            </a:prstGeom>
            <a:solidFill>
              <a:srgbClr val="2A251C"/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101">
              <a:extLst>
                <a:ext uri="{FF2B5EF4-FFF2-40B4-BE49-F238E27FC236}">
                  <a16:creationId xmlns:a16="http://schemas.microsoft.com/office/drawing/2014/main" id="{9FE4FBB1-26CD-0A15-5FE9-7B3FD3C93E7E}"/>
                </a:ext>
              </a:extLst>
            </p:cNvPr>
            <p:cNvSpPr/>
            <p:nvPr/>
          </p:nvSpPr>
          <p:spPr>
            <a:xfrm>
              <a:off x="5450157" y="3003838"/>
              <a:ext cx="1440000" cy="3600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1905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851" tIns="45926" rIns="91851" bIns="459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b="1" dirty="0">
                  <a:solidFill>
                    <a:srgbClr val="FFC000"/>
                  </a:solidFill>
                  <a:latin typeface="굴림"/>
                  <a:ea typeface="맑은 고딕"/>
                  <a:cs typeface="Times New Roman"/>
                </a:rPr>
                <a:t>스킬 이름</a:t>
              </a:r>
              <a:endParaRPr lang="ko-KR" altLang="ko-KR" sz="900" b="1" dirty="0">
                <a:solidFill>
                  <a:srgbClr val="FFC000"/>
                </a:solidFill>
                <a:latin typeface="굴림"/>
                <a:ea typeface="맑은 고딕"/>
                <a:cs typeface="Times New Roman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0EFD820-66EC-0631-F881-C4D11B705D16}"/>
              </a:ext>
            </a:extLst>
          </p:cNvPr>
          <p:cNvGrpSpPr/>
          <p:nvPr/>
        </p:nvGrpSpPr>
        <p:grpSpPr>
          <a:xfrm>
            <a:off x="10243976" y="1998767"/>
            <a:ext cx="1080000" cy="1080000"/>
            <a:chOff x="5450156" y="1563838"/>
            <a:chExt cx="1440001" cy="1800000"/>
          </a:xfrm>
          <a:solidFill>
            <a:srgbClr val="3A4056"/>
          </a:solidFill>
        </p:grpSpPr>
        <p:sp>
          <p:nvSpPr>
            <p:cNvPr id="27" name="모서리가 둥근 직사각형 47">
              <a:extLst>
                <a:ext uri="{FF2B5EF4-FFF2-40B4-BE49-F238E27FC236}">
                  <a16:creationId xmlns:a16="http://schemas.microsoft.com/office/drawing/2014/main" id="{223A305C-6126-1FA6-7761-50A717CA1512}"/>
                </a:ext>
              </a:extLst>
            </p:cNvPr>
            <p:cNvSpPr/>
            <p:nvPr/>
          </p:nvSpPr>
          <p:spPr>
            <a:xfrm>
              <a:off x="5450156" y="1563838"/>
              <a:ext cx="1440000" cy="1800000"/>
            </a:xfrm>
            <a:prstGeom prst="roundRect">
              <a:avLst>
                <a:gd name="adj" fmla="val 4854"/>
              </a:avLst>
            </a:prstGeom>
            <a:solidFill>
              <a:srgbClr val="2A251C"/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101">
              <a:extLst>
                <a:ext uri="{FF2B5EF4-FFF2-40B4-BE49-F238E27FC236}">
                  <a16:creationId xmlns:a16="http://schemas.microsoft.com/office/drawing/2014/main" id="{F822B3A3-5535-529B-4A74-E164E5644989}"/>
                </a:ext>
              </a:extLst>
            </p:cNvPr>
            <p:cNvSpPr/>
            <p:nvPr/>
          </p:nvSpPr>
          <p:spPr>
            <a:xfrm>
              <a:off x="5450157" y="3003838"/>
              <a:ext cx="1440000" cy="3600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1905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851" tIns="45926" rIns="91851" bIns="459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b="1" dirty="0">
                  <a:solidFill>
                    <a:srgbClr val="FFC000"/>
                  </a:solidFill>
                  <a:latin typeface="굴림"/>
                  <a:ea typeface="맑은 고딕"/>
                  <a:cs typeface="Times New Roman"/>
                </a:rPr>
                <a:t>스킬 이름</a:t>
              </a:r>
              <a:endParaRPr lang="ko-KR" altLang="ko-KR" sz="900" b="1" dirty="0">
                <a:solidFill>
                  <a:srgbClr val="FFC000"/>
                </a:solidFill>
                <a:latin typeface="굴림"/>
                <a:ea typeface="맑은 고딕"/>
                <a:cs typeface="Times New Roman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166F6AC-778D-D0AA-D2BE-A1B379D9E272}"/>
              </a:ext>
            </a:extLst>
          </p:cNvPr>
          <p:cNvGrpSpPr/>
          <p:nvPr/>
        </p:nvGrpSpPr>
        <p:grpSpPr>
          <a:xfrm>
            <a:off x="5217151" y="3272933"/>
            <a:ext cx="1080000" cy="1080000"/>
            <a:chOff x="5450156" y="1563838"/>
            <a:chExt cx="1440001" cy="1800000"/>
          </a:xfrm>
          <a:solidFill>
            <a:srgbClr val="3A4056"/>
          </a:solidFill>
        </p:grpSpPr>
        <p:sp>
          <p:nvSpPr>
            <p:cNvPr id="30" name="모서리가 둥근 직사각형 47">
              <a:extLst>
                <a:ext uri="{FF2B5EF4-FFF2-40B4-BE49-F238E27FC236}">
                  <a16:creationId xmlns:a16="http://schemas.microsoft.com/office/drawing/2014/main" id="{A9EAA137-25EF-7F1E-5DA8-E3F79D7B1FAE}"/>
                </a:ext>
              </a:extLst>
            </p:cNvPr>
            <p:cNvSpPr/>
            <p:nvPr/>
          </p:nvSpPr>
          <p:spPr>
            <a:xfrm>
              <a:off x="5450156" y="1563838"/>
              <a:ext cx="1440000" cy="1800000"/>
            </a:xfrm>
            <a:prstGeom prst="roundRect">
              <a:avLst>
                <a:gd name="adj" fmla="val 4854"/>
              </a:avLst>
            </a:prstGeom>
            <a:solidFill>
              <a:srgbClr val="2A251C"/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101">
              <a:extLst>
                <a:ext uri="{FF2B5EF4-FFF2-40B4-BE49-F238E27FC236}">
                  <a16:creationId xmlns:a16="http://schemas.microsoft.com/office/drawing/2014/main" id="{D5669CEA-5B4C-3B4C-7BDA-B666FA725329}"/>
                </a:ext>
              </a:extLst>
            </p:cNvPr>
            <p:cNvSpPr/>
            <p:nvPr/>
          </p:nvSpPr>
          <p:spPr>
            <a:xfrm>
              <a:off x="5450157" y="3003838"/>
              <a:ext cx="1440000" cy="3600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1905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851" tIns="45926" rIns="91851" bIns="459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b="1" dirty="0">
                  <a:solidFill>
                    <a:srgbClr val="FFC000"/>
                  </a:solidFill>
                  <a:latin typeface="굴림"/>
                  <a:ea typeface="맑은 고딕"/>
                  <a:cs typeface="Times New Roman"/>
                </a:rPr>
                <a:t>스킬 이름</a:t>
              </a:r>
              <a:endParaRPr lang="ko-KR" altLang="ko-KR" sz="900" b="1" dirty="0">
                <a:solidFill>
                  <a:srgbClr val="FFC000"/>
                </a:solidFill>
                <a:latin typeface="굴림"/>
                <a:ea typeface="맑은 고딕"/>
                <a:cs typeface="Times New Roman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1379AD9-B41B-9D88-2C7A-D498728380D9}"/>
              </a:ext>
            </a:extLst>
          </p:cNvPr>
          <p:cNvGrpSpPr/>
          <p:nvPr/>
        </p:nvGrpSpPr>
        <p:grpSpPr>
          <a:xfrm>
            <a:off x="6473857" y="3272933"/>
            <a:ext cx="1080000" cy="1080000"/>
            <a:chOff x="5450156" y="1563838"/>
            <a:chExt cx="1440001" cy="1800000"/>
          </a:xfrm>
          <a:solidFill>
            <a:srgbClr val="3A4056"/>
          </a:solidFill>
        </p:grpSpPr>
        <p:sp>
          <p:nvSpPr>
            <p:cNvPr id="49" name="모서리가 둥근 직사각형 47">
              <a:extLst>
                <a:ext uri="{FF2B5EF4-FFF2-40B4-BE49-F238E27FC236}">
                  <a16:creationId xmlns:a16="http://schemas.microsoft.com/office/drawing/2014/main" id="{898869D5-363E-8FF9-DF31-FCA4F218D9B5}"/>
                </a:ext>
              </a:extLst>
            </p:cNvPr>
            <p:cNvSpPr/>
            <p:nvPr/>
          </p:nvSpPr>
          <p:spPr>
            <a:xfrm>
              <a:off x="5450156" y="1563838"/>
              <a:ext cx="1440000" cy="1800000"/>
            </a:xfrm>
            <a:prstGeom prst="roundRect">
              <a:avLst>
                <a:gd name="adj" fmla="val 4854"/>
              </a:avLst>
            </a:prstGeom>
            <a:solidFill>
              <a:srgbClr val="2A251C"/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101">
              <a:extLst>
                <a:ext uri="{FF2B5EF4-FFF2-40B4-BE49-F238E27FC236}">
                  <a16:creationId xmlns:a16="http://schemas.microsoft.com/office/drawing/2014/main" id="{70C2991E-6678-0D1B-DE72-C5118A31B7B8}"/>
                </a:ext>
              </a:extLst>
            </p:cNvPr>
            <p:cNvSpPr/>
            <p:nvPr/>
          </p:nvSpPr>
          <p:spPr>
            <a:xfrm>
              <a:off x="5450157" y="3003838"/>
              <a:ext cx="1440000" cy="3600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1905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851" tIns="45926" rIns="91851" bIns="459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b="1" dirty="0">
                  <a:solidFill>
                    <a:srgbClr val="FFC000"/>
                  </a:solidFill>
                  <a:latin typeface="굴림"/>
                  <a:ea typeface="맑은 고딕"/>
                  <a:cs typeface="Times New Roman"/>
                </a:rPr>
                <a:t>스킬 이름</a:t>
              </a:r>
              <a:endParaRPr lang="ko-KR" altLang="ko-KR" sz="900" b="1" dirty="0">
                <a:solidFill>
                  <a:srgbClr val="FFC000"/>
                </a:solidFill>
                <a:latin typeface="굴림"/>
                <a:ea typeface="맑은 고딕"/>
                <a:cs typeface="Times New Roman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8E2F63E-615D-6FB8-4A6E-E6465EB242DB}"/>
              </a:ext>
            </a:extLst>
          </p:cNvPr>
          <p:cNvGrpSpPr/>
          <p:nvPr/>
        </p:nvGrpSpPr>
        <p:grpSpPr>
          <a:xfrm>
            <a:off x="7730563" y="3272933"/>
            <a:ext cx="1080000" cy="1080000"/>
            <a:chOff x="5450156" y="1563838"/>
            <a:chExt cx="1440001" cy="1800000"/>
          </a:xfrm>
          <a:solidFill>
            <a:srgbClr val="3A4056"/>
          </a:solidFill>
        </p:grpSpPr>
        <p:sp>
          <p:nvSpPr>
            <p:cNvPr id="60" name="모서리가 둥근 직사각형 47">
              <a:extLst>
                <a:ext uri="{FF2B5EF4-FFF2-40B4-BE49-F238E27FC236}">
                  <a16:creationId xmlns:a16="http://schemas.microsoft.com/office/drawing/2014/main" id="{39CBB12B-3C89-5E90-A75F-9B2213260AE3}"/>
                </a:ext>
              </a:extLst>
            </p:cNvPr>
            <p:cNvSpPr/>
            <p:nvPr/>
          </p:nvSpPr>
          <p:spPr>
            <a:xfrm>
              <a:off x="5450156" y="1563838"/>
              <a:ext cx="1440000" cy="1800000"/>
            </a:xfrm>
            <a:prstGeom prst="roundRect">
              <a:avLst>
                <a:gd name="adj" fmla="val 4854"/>
              </a:avLst>
            </a:prstGeom>
            <a:solidFill>
              <a:srgbClr val="2A251C"/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사각형: 둥근 모서리 101">
              <a:extLst>
                <a:ext uri="{FF2B5EF4-FFF2-40B4-BE49-F238E27FC236}">
                  <a16:creationId xmlns:a16="http://schemas.microsoft.com/office/drawing/2014/main" id="{7E7FD484-33A3-1175-4194-C0441586FAFB}"/>
                </a:ext>
              </a:extLst>
            </p:cNvPr>
            <p:cNvSpPr/>
            <p:nvPr/>
          </p:nvSpPr>
          <p:spPr>
            <a:xfrm>
              <a:off x="5450157" y="3003838"/>
              <a:ext cx="1440000" cy="3600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1905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851" tIns="45926" rIns="91851" bIns="459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b="1" dirty="0">
                  <a:solidFill>
                    <a:srgbClr val="FFC000"/>
                  </a:solidFill>
                  <a:latin typeface="굴림"/>
                  <a:ea typeface="맑은 고딕"/>
                  <a:cs typeface="Times New Roman"/>
                </a:rPr>
                <a:t>스킬 이름</a:t>
              </a:r>
              <a:endParaRPr lang="ko-KR" altLang="ko-KR" sz="900" b="1" dirty="0">
                <a:solidFill>
                  <a:srgbClr val="FFC000"/>
                </a:solidFill>
                <a:latin typeface="굴림"/>
                <a:ea typeface="맑은 고딕"/>
                <a:cs typeface="Times New Roman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D0AEB688-151D-C3B9-34CC-D82F0F177A16}"/>
              </a:ext>
            </a:extLst>
          </p:cNvPr>
          <p:cNvGrpSpPr/>
          <p:nvPr/>
        </p:nvGrpSpPr>
        <p:grpSpPr>
          <a:xfrm>
            <a:off x="8987269" y="3272933"/>
            <a:ext cx="1080000" cy="1080000"/>
            <a:chOff x="5450156" y="1563838"/>
            <a:chExt cx="1440001" cy="1800000"/>
          </a:xfrm>
          <a:solidFill>
            <a:srgbClr val="3A4056"/>
          </a:solidFill>
        </p:grpSpPr>
        <p:sp>
          <p:nvSpPr>
            <p:cNvPr id="64" name="모서리가 둥근 직사각형 47">
              <a:extLst>
                <a:ext uri="{FF2B5EF4-FFF2-40B4-BE49-F238E27FC236}">
                  <a16:creationId xmlns:a16="http://schemas.microsoft.com/office/drawing/2014/main" id="{06D44BBE-47F7-6F23-D833-209C9A0F90F0}"/>
                </a:ext>
              </a:extLst>
            </p:cNvPr>
            <p:cNvSpPr/>
            <p:nvPr/>
          </p:nvSpPr>
          <p:spPr>
            <a:xfrm>
              <a:off x="5450156" y="1563838"/>
              <a:ext cx="1440000" cy="1800000"/>
            </a:xfrm>
            <a:prstGeom prst="roundRect">
              <a:avLst>
                <a:gd name="adj" fmla="val 4854"/>
              </a:avLst>
            </a:prstGeom>
            <a:solidFill>
              <a:srgbClr val="2A251C"/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사각형: 둥근 모서리 101">
              <a:extLst>
                <a:ext uri="{FF2B5EF4-FFF2-40B4-BE49-F238E27FC236}">
                  <a16:creationId xmlns:a16="http://schemas.microsoft.com/office/drawing/2014/main" id="{9B6102A8-015A-7ADE-9CAE-558BF01B7C3C}"/>
                </a:ext>
              </a:extLst>
            </p:cNvPr>
            <p:cNvSpPr/>
            <p:nvPr/>
          </p:nvSpPr>
          <p:spPr>
            <a:xfrm>
              <a:off x="5450157" y="3003838"/>
              <a:ext cx="1440000" cy="3600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1905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851" tIns="45926" rIns="91851" bIns="459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b="1" dirty="0">
                  <a:solidFill>
                    <a:srgbClr val="FFC000"/>
                  </a:solidFill>
                  <a:latin typeface="굴림"/>
                  <a:ea typeface="맑은 고딕"/>
                  <a:cs typeface="Times New Roman"/>
                </a:rPr>
                <a:t>스킬 이름</a:t>
              </a:r>
              <a:endParaRPr lang="ko-KR" altLang="ko-KR" sz="900" b="1" dirty="0">
                <a:solidFill>
                  <a:srgbClr val="FFC000"/>
                </a:solidFill>
                <a:latin typeface="굴림"/>
                <a:ea typeface="맑은 고딕"/>
                <a:cs typeface="Times New Roman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1BED9A9-4065-8F81-9F71-501C3766474E}"/>
              </a:ext>
            </a:extLst>
          </p:cNvPr>
          <p:cNvGrpSpPr/>
          <p:nvPr/>
        </p:nvGrpSpPr>
        <p:grpSpPr>
          <a:xfrm>
            <a:off x="10243975" y="3272933"/>
            <a:ext cx="1080000" cy="1080000"/>
            <a:chOff x="5450156" y="1563838"/>
            <a:chExt cx="1440001" cy="1800000"/>
          </a:xfrm>
          <a:solidFill>
            <a:srgbClr val="3A4056"/>
          </a:solidFill>
        </p:grpSpPr>
        <p:sp>
          <p:nvSpPr>
            <p:cNvPr id="67" name="모서리가 둥근 직사각형 47">
              <a:extLst>
                <a:ext uri="{FF2B5EF4-FFF2-40B4-BE49-F238E27FC236}">
                  <a16:creationId xmlns:a16="http://schemas.microsoft.com/office/drawing/2014/main" id="{E361BF09-E901-E623-3299-F5BB215124E6}"/>
                </a:ext>
              </a:extLst>
            </p:cNvPr>
            <p:cNvSpPr/>
            <p:nvPr/>
          </p:nvSpPr>
          <p:spPr>
            <a:xfrm>
              <a:off x="5450156" y="1563838"/>
              <a:ext cx="1440000" cy="1800000"/>
            </a:xfrm>
            <a:prstGeom prst="roundRect">
              <a:avLst>
                <a:gd name="adj" fmla="val 4854"/>
              </a:avLst>
            </a:prstGeom>
            <a:solidFill>
              <a:srgbClr val="2A251C"/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사각형: 둥근 모서리 101">
              <a:extLst>
                <a:ext uri="{FF2B5EF4-FFF2-40B4-BE49-F238E27FC236}">
                  <a16:creationId xmlns:a16="http://schemas.microsoft.com/office/drawing/2014/main" id="{F086FED2-E63B-27C0-EE15-802779A79CA7}"/>
                </a:ext>
              </a:extLst>
            </p:cNvPr>
            <p:cNvSpPr/>
            <p:nvPr/>
          </p:nvSpPr>
          <p:spPr>
            <a:xfrm>
              <a:off x="5450157" y="3003838"/>
              <a:ext cx="1440000" cy="3600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1905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851" tIns="45926" rIns="91851" bIns="459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b="1" dirty="0">
                  <a:solidFill>
                    <a:srgbClr val="FFC000"/>
                  </a:solidFill>
                  <a:latin typeface="굴림"/>
                  <a:ea typeface="맑은 고딕"/>
                  <a:cs typeface="Times New Roman"/>
                </a:rPr>
                <a:t>스킬 이름</a:t>
              </a:r>
              <a:endParaRPr lang="ko-KR" altLang="ko-KR" sz="900" b="1" dirty="0">
                <a:solidFill>
                  <a:srgbClr val="FFC000"/>
                </a:solidFill>
                <a:latin typeface="굴림"/>
                <a:ea typeface="맑은 고딕"/>
                <a:cs typeface="Times New Roman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D81DB016-5951-D8B5-5543-6A300689FF3C}"/>
              </a:ext>
            </a:extLst>
          </p:cNvPr>
          <p:cNvGrpSpPr/>
          <p:nvPr/>
        </p:nvGrpSpPr>
        <p:grpSpPr>
          <a:xfrm>
            <a:off x="5217150" y="4547099"/>
            <a:ext cx="1080000" cy="1080000"/>
            <a:chOff x="5450156" y="1563838"/>
            <a:chExt cx="1440001" cy="1800000"/>
          </a:xfrm>
          <a:solidFill>
            <a:srgbClr val="3A4056"/>
          </a:solidFill>
        </p:grpSpPr>
        <p:sp>
          <p:nvSpPr>
            <p:cNvPr id="70" name="모서리가 둥근 직사각형 47">
              <a:extLst>
                <a:ext uri="{FF2B5EF4-FFF2-40B4-BE49-F238E27FC236}">
                  <a16:creationId xmlns:a16="http://schemas.microsoft.com/office/drawing/2014/main" id="{D8E4D642-11E2-BFD1-9692-DAA9E5B8DF33}"/>
                </a:ext>
              </a:extLst>
            </p:cNvPr>
            <p:cNvSpPr/>
            <p:nvPr/>
          </p:nvSpPr>
          <p:spPr>
            <a:xfrm>
              <a:off x="5450156" y="1563838"/>
              <a:ext cx="1440000" cy="1800000"/>
            </a:xfrm>
            <a:prstGeom prst="roundRect">
              <a:avLst>
                <a:gd name="adj" fmla="val 4854"/>
              </a:avLst>
            </a:prstGeom>
            <a:solidFill>
              <a:srgbClr val="2A251C"/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사각형: 둥근 모서리 101">
              <a:extLst>
                <a:ext uri="{FF2B5EF4-FFF2-40B4-BE49-F238E27FC236}">
                  <a16:creationId xmlns:a16="http://schemas.microsoft.com/office/drawing/2014/main" id="{7C91EF7A-83E8-01C3-8DEA-A6B839F3992F}"/>
                </a:ext>
              </a:extLst>
            </p:cNvPr>
            <p:cNvSpPr/>
            <p:nvPr/>
          </p:nvSpPr>
          <p:spPr>
            <a:xfrm>
              <a:off x="5450157" y="3003838"/>
              <a:ext cx="1440000" cy="3600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1905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851" tIns="45926" rIns="91851" bIns="459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b="1" dirty="0">
                  <a:solidFill>
                    <a:srgbClr val="FFC000"/>
                  </a:solidFill>
                  <a:latin typeface="굴림"/>
                  <a:ea typeface="맑은 고딕"/>
                  <a:cs typeface="Times New Roman"/>
                </a:rPr>
                <a:t>스킬 이름</a:t>
              </a:r>
              <a:endParaRPr lang="ko-KR" altLang="ko-KR" sz="900" b="1" dirty="0">
                <a:solidFill>
                  <a:srgbClr val="FFC000"/>
                </a:solidFill>
                <a:latin typeface="굴림"/>
                <a:ea typeface="맑은 고딕"/>
                <a:cs typeface="Times New Roman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094F0524-219C-9B47-BCAE-30803AB61342}"/>
              </a:ext>
            </a:extLst>
          </p:cNvPr>
          <p:cNvGrpSpPr/>
          <p:nvPr/>
        </p:nvGrpSpPr>
        <p:grpSpPr>
          <a:xfrm>
            <a:off x="6473856" y="4547099"/>
            <a:ext cx="1080000" cy="1080000"/>
            <a:chOff x="5450156" y="1563838"/>
            <a:chExt cx="1440001" cy="1800000"/>
          </a:xfrm>
          <a:solidFill>
            <a:srgbClr val="3A4056"/>
          </a:solidFill>
        </p:grpSpPr>
        <p:sp>
          <p:nvSpPr>
            <p:cNvPr id="73" name="모서리가 둥근 직사각형 47">
              <a:extLst>
                <a:ext uri="{FF2B5EF4-FFF2-40B4-BE49-F238E27FC236}">
                  <a16:creationId xmlns:a16="http://schemas.microsoft.com/office/drawing/2014/main" id="{ECF14289-56CD-F42D-603E-514B13907F97}"/>
                </a:ext>
              </a:extLst>
            </p:cNvPr>
            <p:cNvSpPr/>
            <p:nvPr/>
          </p:nvSpPr>
          <p:spPr>
            <a:xfrm>
              <a:off x="5450156" y="1563838"/>
              <a:ext cx="1440000" cy="1800000"/>
            </a:xfrm>
            <a:prstGeom prst="roundRect">
              <a:avLst>
                <a:gd name="adj" fmla="val 4854"/>
              </a:avLst>
            </a:prstGeom>
            <a:solidFill>
              <a:srgbClr val="2A251C"/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사각형: 둥근 모서리 101">
              <a:extLst>
                <a:ext uri="{FF2B5EF4-FFF2-40B4-BE49-F238E27FC236}">
                  <a16:creationId xmlns:a16="http://schemas.microsoft.com/office/drawing/2014/main" id="{AFF917B4-7006-4494-FB2C-B9E7F93E2D27}"/>
                </a:ext>
              </a:extLst>
            </p:cNvPr>
            <p:cNvSpPr/>
            <p:nvPr/>
          </p:nvSpPr>
          <p:spPr>
            <a:xfrm>
              <a:off x="5450157" y="3003838"/>
              <a:ext cx="1440000" cy="3600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1905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851" tIns="45926" rIns="91851" bIns="459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b="1" dirty="0">
                  <a:solidFill>
                    <a:srgbClr val="FFC000"/>
                  </a:solidFill>
                  <a:latin typeface="굴림"/>
                  <a:ea typeface="맑은 고딕"/>
                  <a:cs typeface="Times New Roman"/>
                </a:rPr>
                <a:t>스킬 이름</a:t>
              </a:r>
              <a:endParaRPr lang="ko-KR" altLang="ko-KR" sz="900" b="1" dirty="0">
                <a:solidFill>
                  <a:srgbClr val="FFC000"/>
                </a:solidFill>
                <a:latin typeface="굴림"/>
                <a:ea typeface="맑은 고딕"/>
                <a:cs typeface="Times New Roman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C4A3704-84D4-F2FA-8F5C-49880A6A5378}"/>
              </a:ext>
            </a:extLst>
          </p:cNvPr>
          <p:cNvGrpSpPr/>
          <p:nvPr/>
        </p:nvGrpSpPr>
        <p:grpSpPr>
          <a:xfrm>
            <a:off x="7730562" y="4547099"/>
            <a:ext cx="1080000" cy="1080000"/>
            <a:chOff x="5450156" y="1563838"/>
            <a:chExt cx="1440001" cy="1800000"/>
          </a:xfrm>
          <a:solidFill>
            <a:srgbClr val="3A4056"/>
          </a:solidFill>
        </p:grpSpPr>
        <p:sp>
          <p:nvSpPr>
            <p:cNvPr id="76" name="모서리가 둥근 직사각형 47">
              <a:extLst>
                <a:ext uri="{FF2B5EF4-FFF2-40B4-BE49-F238E27FC236}">
                  <a16:creationId xmlns:a16="http://schemas.microsoft.com/office/drawing/2014/main" id="{C8A21FB2-BA65-96F9-91DE-AADCF45A8374}"/>
                </a:ext>
              </a:extLst>
            </p:cNvPr>
            <p:cNvSpPr/>
            <p:nvPr/>
          </p:nvSpPr>
          <p:spPr>
            <a:xfrm>
              <a:off x="5450156" y="1563838"/>
              <a:ext cx="1440000" cy="1800000"/>
            </a:xfrm>
            <a:prstGeom prst="roundRect">
              <a:avLst>
                <a:gd name="adj" fmla="val 4854"/>
              </a:avLst>
            </a:prstGeom>
            <a:solidFill>
              <a:srgbClr val="2A251C"/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사각형: 둥근 모서리 101">
              <a:extLst>
                <a:ext uri="{FF2B5EF4-FFF2-40B4-BE49-F238E27FC236}">
                  <a16:creationId xmlns:a16="http://schemas.microsoft.com/office/drawing/2014/main" id="{608AA9A9-DEC6-E47D-F743-AEB26AC1068D}"/>
                </a:ext>
              </a:extLst>
            </p:cNvPr>
            <p:cNvSpPr/>
            <p:nvPr/>
          </p:nvSpPr>
          <p:spPr>
            <a:xfrm>
              <a:off x="5450157" y="3003838"/>
              <a:ext cx="1440000" cy="3600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1905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851" tIns="45926" rIns="91851" bIns="459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b="1" dirty="0">
                  <a:solidFill>
                    <a:srgbClr val="FFC000"/>
                  </a:solidFill>
                  <a:latin typeface="굴림"/>
                  <a:ea typeface="맑은 고딕"/>
                  <a:cs typeface="Times New Roman"/>
                </a:rPr>
                <a:t>스킬 이름</a:t>
              </a:r>
              <a:endParaRPr lang="ko-KR" altLang="ko-KR" sz="900" b="1" dirty="0">
                <a:solidFill>
                  <a:srgbClr val="FFC000"/>
                </a:solidFill>
                <a:latin typeface="굴림"/>
                <a:ea typeface="맑은 고딕"/>
                <a:cs typeface="Times New Roman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2139074-3236-6A61-EA2B-D155A1D1F6BE}"/>
              </a:ext>
            </a:extLst>
          </p:cNvPr>
          <p:cNvGrpSpPr/>
          <p:nvPr/>
        </p:nvGrpSpPr>
        <p:grpSpPr>
          <a:xfrm>
            <a:off x="8987268" y="4547099"/>
            <a:ext cx="1080000" cy="1080000"/>
            <a:chOff x="5450156" y="1563838"/>
            <a:chExt cx="1440001" cy="1800000"/>
          </a:xfrm>
          <a:solidFill>
            <a:srgbClr val="3A4056"/>
          </a:solidFill>
        </p:grpSpPr>
        <p:sp>
          <p:nvSpPr>
            <p:cNvPr id="79" name="모서리가 둥근 직사각형 47">
              <a:extLst>
                <a:ext uri="{FF2B5EF4-FFF2-40B4-BE49-F238E27FC236}">
                  <a16:creationId xmlns:a16="http://schemas.microsoft.com/office/drawing/2014/main" id="{685E865A-DF52-C989-3D9F-AE6F3D8A8EAE}"/>
                </a:ext>
              </a:extLst>
            </p:cNvPr>
            <p:cNvSpPr/>
            <p:nvPr/>
          </p:nvSpPr>
          <p:spPr>
            <a:xfrm>
              <a:off x="5450156" y="1563838"/>
              <a:ext cx="1440000" cy="1800000"/>
            </a:xfrm>
            <a:prstGeom prst="roundRect">
              <a:avLst>
                <a:gd name="adj" fmla="val 4854"/>
              </a:avLst>
            </a:prstGeom>
            <a:solidFill>
              <a:srgbClr val="2A251C"/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사각형: 둥근 모서리 101">
              <a:extLst>
                <a:ext uri="{FF2B5EF4-FFF2-40B4-BE49-F238E27FC236}">
                  <a16:creationId xmlns:a16="http://schemas.microsoft.com/office/drawing/2014/main" id="{37F4F716-FDAF-A823-A9FC-B911C234B1EF}"/>
                </a:ext>
              </a:extLst>
            </p:cNvPr>
            <p:cNvSpPr/>
            <p:nvPr/>
          </p:nvSpPr>
          <p:spPr>
            <a:xfrm>
              <a:off x="5450157" y="3003838"/>
              <a:ext cx="1440000" cy="3600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1905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851" tIns="45926" rIns="91851" bIns="459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b="1" dirty="0">
                  <a:solidFill>
                    <a:srgbClr val="FFC000"/>
                  </a:solidFill>
                  <a:latin typeface="굴림"/>
                  <a:ea typeface="맑은 고딕"/>
                  <a:cs typeface="Times New Roman"/>
                </a:rPr>
                <a:t>스킬 이름</a:t>
              </a:r>
              <a:endParaRPr lang="ko-KR" altLang="ko-KR" sz="900" b="1" dirty="0">
                <a:solidFill>
                  <a:srgbClr val="FFC000"/>
                </a:solidFill>
                <a:latin typeface="굴림"/>
                <a:ea typeface="맑은 고딕"/>
                <a:cs typeface="Times New Roman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F7DDD5B-F7B6-0C8F-01C0-98218826608A}"/>
              </a:ext>
            </a:extLst>
          </p:cNvPr>
          <p:cNvGrpSpPr/>
          <p:nvPr/>
        </p:nvGrpSpPr>
        <p:grpSpPr>
          <a:xfrm>
            <a:off x="10243974" y="4547099"/>
            <a:ext cx="1080000" cy="1080000"/>
            <a:chOff x="5450156" y="1563838"/>
            <a:chExt cx="1440001" cy="1800000"/>
          </a:xfrm>
          <a:solidFill>
            <a:srgbClr val="3A4056"/>
          </a:solidFill>
        </p:grpSpPr>
        <p:sp>
          <p:nvSpPr>
            <p:cNvPr id="82" name="모서리가 둥근 직사각형 47">
              <a:extLst>
                <a:ext uri="{FF2B5EF4-FFF2-40B4-BE49-F238E27FC236}">
                  <a16:creationId xmlns:a16="http://schemas.microsoft.com/office/drawing/2014/main" id="{E2C13055-97DD-0636-9CDD-35A162F9F2B9}"/>
                </a:ext>
              </a:extLst>
            </p:cNvPr>
            <p:cNvSpPr/>
            <p:nvPr/>
          </p:nvSpPr>
          <p:spPr>
            <a:xfrm>
              <a:off x="5450156" y="1563838"/>
              <a:ext cx="1440000" cy="1800000"/>
            </a:xfrm>
            <a:prstGeom prst="roundRect">
              <a:avLst>
                <a:gd name="adj" fmla="val 4854"/>
              </a:avLst>
            </a:prstGeom>
            <a:solidFill>
              <a:srgbClr val="2A251C"/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사각형: 둥근 모서리 101">
              <a:extLst>
                <a:ext uri="{FF2B5EF4-FFF2-40B4-BE49-F238E27FC236}">
                  <a16:creationId xmlns:a16="http://schemas.microsoft.com/office/drawing/2014/main" id="{914C458B-755A-DC97-DCBA-008A8AFE9CEC}"/>
                </a:ext>
              </a:extLst>
            </p:cNvPr>
            <p:cNvSpPr/>
            <p:nvPr/>
          </p:nvSpPr>
          <p:spPr>
            <a:xfrm>
              <a:off x="5450157" y="3003838"/>
              <a:ext cx="1440000" cy="3600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1905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851" tIns="45926" rIns="91851" bIns="459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b="1" dirty="0">
                  <a:solidFill>
                    <a:srgbClr val="FFC000"/>
                  </a:solidFill>
                  <a:latin typeface="굴림"/>
                  <a:ea typeface="맑은 고딕"/>
                  <a:cs typeface="Times New Roman"/>
                </a:rPr>
                <a:t>스킬 이름</a:t>
              </a:r>
              <a:endParaRPr lang="ko-KR" altLang="ko-KR" sz="900" b="1" dirty="0">
                <a:solidFill>
                  <a:srgbClr val="FFC000"/>
                </a:solidFill>
                <a:latin typeface="굴림"/>
                <a:ea typeface="맑은 고딕"/>
                <a:cs typeface="Times New Roman"/>
              </a:endParaRPr>
            </a:p>
          </p:txBody>
        </p:sp>
      </p:grpSp>
      <p:sp>
        <p:nvSpPr>
          <p:cNvPr id="85" name="모서리가 둥근 직사각형 47">
            <a:extLst>
              <a:ext uri="{FF2B5EF4-FFF2-40B4-BE49-F238E27FC236}">
                <a16:creationId xmlns:a16="http://schemas.microsoft.com/office/drawing/2014/main" id="{D9BD09A9-75E3-5F18-57D7-7AA3507B5231}"/>
              </a:ext>
            </a:extLst>
          </p:cNvPr>
          <p:cNvSpPr/>
          <p:nvPr/>
        </p:nvSpPr>
        <p:spPr>
          <a:xfrm>
            <a:off x="5217149" y="5818360"/>
            <a:ext cx="1079999" cy="504000"/>
          </a:xfrm>
          <a:prstGeom prst="roundRect">
            <a:avLst>
              <a:gd name="adj" fmla="val 4854"/>
            </a:avLst>
          </a:prstGeom>
          <a:solidFill>
            <a:srgbClr val="2A251C"/>
          </a:solidFill>
          <a:ln>
            <a:noFill/>
          </a:ln>
          <a:effectLst>
            <a:outerShdw blurRad="381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47">
            <a:extLst>
              <a:ext uri="{FF2B5EF4-FFF2-40B4-BE49-F238E27FC236}">
                <a16:creationId xmlns:a16="http://schemas.microsoft.com/office/drawing/2014/main" id="{FC084637-F69C-C7A6-5D50-7501FAA777F9}"/>
              </a:ext>
            </a:extLst>
          </p:cNvPr>
          <p:cNvSpPr/>
          <p:nvPr/>
        </p:nvSpPr>
        <p:spPr>
          <a:xfrm>
            <a:off x="6473855" y="5818360"/>
            <a:ext cx="1079999" cy="504000"/>
          </a:xfrm>
          <a:prstGeom prst="roundRect">
            <a:avLst>
              <a:gd name="adj" fmla="val 4854"/>
            </a:avLst>
          </a:prstGeom>
          <a:solidFill>
            <a:srgbClr val="2A251C"/>
          </a:solidFill>
          <a:ln>
            <a:noFill/>
          </a:ln>
          <a:effectLst>
            <a:outerShdw blurRad="381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모서리가 둥근 직사각형 47">
            <a:extLst>
              <a:ext uri="{FF2B5EF4-FFF2-40B4-BE49-F238E27FC236}">
                <a16:creationId xmlns:a16="http://schemas.microsoft.com/office/drawing/2014/main" id="{82B62BAD-919F-7D36-75AC-5AFF1125A716}"/>
              </a:ext>
            </a:extLst>
          </p:cNvPr>
          <p:cNvSpPr/>
          <p:nvPr/>
        </p:nvSpPr>
        <p:spPr>
          <a:xfrm>
            <a:off x="7730561" y="5818360"/>
            <a:ext cx="1079999" cy="504000"/>
          </a:xfrm>
          <a:prstGeom prst="roundRect">
            <a:avLst>
              <a:gd name="adj" fmla="val 4854"/>
            </a:avLst>
          </a:prstGeom>
          <a:solidFill>
            <a:srgbClr val="2A251C"/>
          </a:solidFill>
          <a:ln>
            <a:noFill/>
          </a:ln>
          <a:effectLst>
            <a:outerShdw blurRad="381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모서리가 둥근 직사각형 47">
            <a:extLst>
              <a:ext uri="{FF2B5EF4-FFF2-40B4-BE49-F238E27FC236}">
                <a16:creationId xmlns:a16="http://schemas.microsoft.com/office/drawing/2014/main" id="{71003F16-CCB4-E73B-190A-74C1F7280205}"/>
              </a:ext>
            </a:extLst>
          </p:cNvPr>
          <p:cNvSpPr/>
          <p:nvPr/>
        </p:nvSpPr>
        <p:spPr>
          <a:xfrm>
            <a:off x="8987267" y="5818360"/>
            <a:ext cx="1079999" cy="504000"/>
          </a:xfrm>
          <a:prstGeom prst="roundRect">
            <a:avLst>
              <a:gd name="adj" fmla="val 4854"/>
            </a:avLst>
          </a:prstGeom>
          <a:solidFill>
            <a:srgbClr val="2A251C"/>
          </a:solidFill>
          <a:ln>
            <a:noFill/>
          </a:ln>
          <a:effectLst>
            <a:outerShdw blurRad="381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47">
            <a:extLst>
              <a:ext uri="{FF2B5EF4-FFF2-40B4-BE49-F238E27FC236}">
                <a16:creationId xmlns:a16="http://schemas.microsoft.com/office/drawing/2014/main" id="{5245C239-253B-A2D6-2355-EEFFA9AF2EC1}"/>
              </a:ext>
            </a:extLst>
          </p:cNvPr>
          <p:cNvSpPr/>
          <p:nvPr/>
        </p:nvSpPr>
        <p:spPr>
          <a:xfrm>
            <a:off x="10243973" y="5818360"/>
            <a:ext cx="1079999" cy="504000"/>
          </a:xfrm>
          <a:prstGeom prst="roundRect">
            <a:avLst>
              <a:gd name="adj" fmla="val 4854"/>
            </a:avLst>
          </a:prstGeom>
          <a:solidFill>
            <a:srgbClr val="2A251C"/>
          </a:solidFill>
          <a:ln>
            <a:noFill/>
          </a:ln>
          <a:effectLst>
            <a:outerShdw blurRad="381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548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637896-58BF-174F-213A-D1FB991F8A92}"/>
              </a:ext>
            </a:extLst>
          </p:cNvPr>
          <p:cNvSpPr/>
          <p:nvPr/>
        </p:nvSpPr>
        <p:spPr>
          <a:xfrm>
            <a:off x="4836000" y="3391959"/>
            <a:ext cx="2520000" cy="54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/>
              <a:t>새로하기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D4223-D694-3101-8186-B526570AE413}"/>
              </a:ext>
            </a:extLst>
          </p:cNvPr>
          <p:cNvSpPr txBox="1"/>
          <p:nvPr/>
        </p:nvSpPr>
        <p:spPr>
          <a:xfrm>
            <a:off x="2081349" y="1670596"/>
            <a:ext cx="8029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/>
              <a:t>THE TOWER</a:t>
            </a:r>
            <a:endParaRPr lang="ko-KR" altLang="en-US" sz="72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65008C-3955-1313-1530-E65147E073B7}"/>
              </a:ext>
            </a:extLst>
          </p:cNvPr>
          <p:cNvSpPr/>
          <p:nvPr/>
        </p:nvSpPr>
        <p:spPr>
          <a:xfrm>
            <a:off x="4836000" y="4197497"/>
            <a:ext cx="2520000" cy="54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이어하기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8947F7-F595-0248-3A32-1C1EB450E05D}"/>
              </a:ext>
            </a:extLst>
          </p:cNvPr>
          <p:cNvSpPr/>
          <p:nvPr/>
        </p:nvSpPr>
        <p:spPr>
          <a:xfrm>
            <a:off x="4836000" y="5003035"/>
            <a:ext cx="2520000" cy="54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도감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9A906F-4CF2-2132-454F-6EE6EFC115F6}"/>
              </a:ext>
            </a:extLst>
          </p:cNvPr>
          <p:cNvSpPr/>
          <p:nvPr/>
        </p:nvSpPr>
        <p:spPr>
          <a:xfrm>
            <a:off x="4836000" y="5808572"/>
            <a:ext cx="2520000" cy="54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종료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293856C-5F2A-9D63-29F6-9E308503B7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">
            <a:extLst>
              <a:ext uri="{FF2B5EF4-FFF2-40B4-BE49-F238E27FC236}">
                <a16:creationId xmlns:a16="http://schemas.microsoft.com/office/drawing/2014/main" id="{5610E832-70BA-D30A-644A-1C53CDDD6D42}"/>
              </a:ext>
            </a:extLst>
          </p:cNvPr>
          <p:cNvSpPr/>
          <p:nvPr/>
        </p:nvSpPr>
        <p:spPr>
          <a:xfrm>
            <a:off x="716707" y="822420"/>
            <a:ext cx="11092115" cy="5526151"/>
          </a:xfrm>
          <a:prstGeom prst="roundRect">
            <a:avLst>
              <a:gd name="adj" fmla="val 0"/>
            </a:avLst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사각형: 둥근 모서리 24">
            <a:extLst>
              <a:ext uri="{FF2B5EF4-FFF2-40B4-BE49-F238E27FC236}">
                <a16:creationId xmlns:a16="http://schemas.microsoft.com/office/drawing/2014/main" id="{CC2EDAA8-CA08-5186-E576-B5DE3EBD3291}"/>
              </a:ext>
            </a:extLst>
          </p:cNvPr>
          <p:cNvSpPr/>
          <p:nvPr/>
        </p:nvSpPr>
        <p:spPr>
          <a:xfrm>
            <a:off x="716708" y="821255"/>
            <a:ext cx="11092114" cy="360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lt1"/>
                </a:solidFill>
              </a:rPr>
              <a:t>도감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24F8F5C-CE93-F85E-F155-746EA794F663}"/>
              </a:ext>
            </a:extLst>
          </p:cNvPr>
          <p:cNvGrpSpPr/>
          <p:nvPr/>
        </p:nvGrpSpPr>
        <p:grpSpPr>
          <a:xfrm>
            <a:off x="5217152" y="1998767"/>
            <a:ext cx="1080000" cy="1080000"/>
            <a:chOff x="5450156" y="1563838"/>
            <a:chExt cx="1440001" cy="1800000"/>
          </a:xfrm>
          <a:solidFill>
            <a:srgbClr val="3A4056"/>
          </a:solidFill>
        </p:grpSpPr>
        <p:sp>
          <p:nvSpPr>
            <p:cNvPr id="41" name="모서리가 둥근 직사각형 47">
              <a:extLst>
                <a:ext uri="{FF2B5EF4-FFF2-40B4-BE49-F238E27FC236}">
                  <a16:creationId xmlns:a16="http://schemas.microsoft.com/office/drawing/2014/main" id="{DC70EA0D-4A87-5E25-02D7-D3746032B65A}"/>
                </a:ext>
              </a:extLst>
            </p:cNvPr>
            <p:cNvSpPr/>
            <p:nvPr/>
          </p:nvSpPr>
          <p:spPr>
            <a:xfrm>
              <a:off x="5450156" y="1563838"/>
              <a:ext cx="1440000" cy="1800000"/>
            </a:xfrm>
            <a:prstGeom prst="roundRect">
              <a:avLst>
                <a:gd name="adj" fmla="val 4854"/>
              </a:avLst>
            </a:prstGeom>
            <a:solidFill>
              <a:srgbClr val="2A251C"/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모서리 101">
              <a:extLst>
                <a:ext uri="{FF2B5EF4-FFF2-40B4-BE49-F238E27FC236}">
                  <a16:creationId xmlns:a16="http://schemas.microsoft.com/office/drawing/2014/main" id="{5A0A5F35-5526-9ED9-385A-2757E68C635B}"/>
                </a:ext>
              </a:extLst>
            </p:cNvPr>
            <p:cNvSpPr/>
            <p:nvPr/>
          </p:nvSpPr>
          <p:spPr>
            <a:xfrm>
              <a:off x="5450157" y="3003838"/>
              <a:ext cx="1440000" cy="3600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1905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851" tIns="45926" rIns="91851" bIns="459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b="1" dirty="0">
                  <a:solidFill>
                    <a:srgbClr val="FFC000"/>
                  </a:solidFill>
                  <a:latin typeface="굴림"/>
                  <a:ea typeface="맑은 고딕"/>
                  <a:cs typeface="Times New Roman"/>
                </a:rPr>
                <a:t>스킬 이름</a:t>
              </a:r>
              <a:endParaRPr lang="ko-KR" altLang="ko-KR" sz="900" b="1" dirty="0">
                <a:solidFill>
                  <a:srgbClr val="FFC000"/>
                </a:solidFill>
                <a:latin typeface="굴림"/>
                <a:ea typeface="맑은 고딕"/>
                <a:cs typeface="Times New Roman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318642E-8764-8868-3AD1-52FEE6F939FC}"/>
              </a:ext>
            </a:extLst>
          </p:cNvPr>
          <p:cNvGrpSpPr/>
          <p:nvPr/>
        </p:nvGrpSpPr>
        <p:grpSpPr>
          <a:xfrm>
            <a:off x="11475292" y="857239"/>
            <a:ext cx="288000" cy="288032"/>
            <a:chOff x="6539045" y="1401151"/>
            <a:chExt cx="288000" cy="288032"/>
          </a:xfrm>
        </p:grpSpPr>
        <p:sp>
          <p:nvSpPr>
            <p:cNvPr id="44" name="모서리가 둥근 직사각형 54">
              <a:extLst>
                <a:ext uri="{FF2B5EF4-FFF2-40B4-BE49-F238E27FC236}">
                  <a16:creationId xmlns:a16="http://schemas.microsoft.com/office/drawing/2014/main" id="{CC77F05C-C446-4BA1-3C6A-EAC34C20689A}"/>
                </a:ext>
              </a:extLst>
            </p:cNvPr>
            <p:cNvSpPr/>
            <p:nvPr/>
          </p:nvSpPr>
          <p:spPr>
            <a:xfrm>
              <a:off x="6539045" y="1401151"/>
              <a:ext cx="288000" cy="28803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5155E72E-7E4C-10BB-1048-9F1ED7799E7E}"/>
                </a:ext>
              </a:extLst>
            </p:cNvPr>
            <p:cNvGrpSpPr/>
            <p:nvPr/>
          </p:nvGrpSpPr>
          <p:grpSpPr>
            <a:xfrm>
              <a:off x="6648778" y="1437167"/>
              <a:ext cx="68535" cy="216000"/>
              <a:chOff x="6517711" y="1311740"/>
              <a:chExt cx="68535" cy="216000"/>
            </a:xfrm>
          </p:grpSpPr>
          <p:sp>
            <p:nvSpPr>
              <p:cNvPr id="46" name="모서리가 둥근 직사각형 56">
                <a:extLst>
                  <a:ext uri="{FF2B5EF4-FFF2-40B4-BE49-F238E27FC236}">
                    <a16:creationId xmlns:a16="http://schemas.microsoft.com/office/drawing/2014/main" id="{A5ED6247-D60D-6DEB-E363-BE1CC20699DB}"/>
                  </a:ext>
                </a:extLst>
              </p:cNvPr>
              <p:cNvSpPr/>
              <p:nvPr/>
            </p:nvSpPr>
            <p:spPr>
              <a:xfrm>
                <a:off x="6517711" y="1311740"/>
                <a:ext cx="68535" cy="216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27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모서리가 둥근 직사각형 57">
                <a:extLst>
                  <a:ext uri="{FF2B5EF4-FFF2-40B4-BE49-F238E27FC236}">
                    <a16:creationId xmlns:a16="http://schemas.microsoft.com/office/drawing/2014/main" id="{D31B7567-8D1B-9650-BF7B-126AD4D0CE53}"/>
                  </a:ext>
                </a:extLst>
              </p:cNvPr>
              <p:cNvSpPr/>
              <p:nvPr/>
            </p:nvSpPr>
            <p:spPr>
              <a:xfrm>
                <a:off x="6517711" y="1311740"/>
                <a:ext cx="68534" cy="216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189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3" name="모서리가 둥근 직사각형 47">
            <a:extLst>
              <a:ext uri="{FF2B5EF4-FFF2-40B4-BE49-F238E27FC236}">
                <a16:creationId xmlns:a16="http://schemas.microsoft.com/office/drawing/2014/main" id="{D6811269-B420-1204-0A31-5EFEFB767822}"/>
              </a:ext>
            </a:extLst>
          </p:cNvPr>
          <p:cNvSpPr/>
          <p:nvPr/>
        </p:nvSpPr>
        <p:spPr>
          <a:xfrm>
            <a:off x="1008871" y="1381992"/>
            <a:ext cx="1800000" cy="360000"/>
          </a:xfrm>
          <a:prstGeom prst="roundRect">
            <a:avLst>
              <a:gd name="adj" fmla="val 4854"/>
            </a:avLst>
          </a:prstGeom>
          <a:solidFill>
            <a:srgbClr val="262626"/>
          </a:solidFill>
          <a:ln w="28575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851" tIns="45926" rIns="91851" bIns="45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1200" b="1" dirty="0">
                <a:solidFill>
                  <a:srgbClr val="FFC000"/>
                </a:solidFill>
                <a:latin typeface="굴림"/>
                <a:ea typeface="맑은 고딕"/>
                <a:cs typeface="Times New Roman"/>
              </a:rPr>
              <a:t>액티브 스킬</a:t>
            </a:r>
          </a:p>
        </p:txBody>
      </p:sp>
      <p:sp>
        <p:nvSpPr>
          <p:cNvPr id="4" name="모서리가 둥근 직사각형 47">
            <a:extLst>
              <a:ext uri="{FF2B5EF4-FFF2-40B4-BE49-F238E27FC236}">
                <a16:creationId xmlns:a16="http://schemas.microsoft.com/office/drawing/2014/main" id="{F8EED7E0-8327-5553-7189-4CD0CDD22013}"/>
              </a:ext>
            </a:extLst>
          </p:cNvPr>
          <p:cNvSpPr/>
          <p:nvPr/>
        </p:nvSpPr>
        <p:spPr>
          <a:xfrm>
            <a:off x="3348871" y="1381992"/>
            <a:ext cx="1800000" cy="360000"/>
          </a:xfrm>
          <a:prstGeom prst="roundRect">
            <a:avLst>
              <a:gd name="adj" fmla="val 4854"/>
            </a:avLst>
          </a:prstGeom>
          <a:solidFill>
            <a:srgbClr val="262626"/>
          </a:solidFill>
          <a:ln w="28575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851" tIns="45926" rIns="91851" bIns="45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1200" b="1" dirty="0">
                <a:solidFill>
                  <a:srgbClr val="FFC000"/>
                </a:solidFill>
                <a:latin typeface="굴림"/>
                <a:ea typeface="맑은 고딕"/>
                <a:cs typeface="Times New Roman"/>
              </a:rPr>
              <a:t>패시브 스킬</a:t>
            </a:r>
          </a:p>
        </p:txBody>
      </p:sp>
      <p:sp>
        <p:nvSpPr>
          <p:cNvPr id="5" name="모서리가 둥근 직사각형 47">
            <a:extLst>
              <a:ext uri="{FF2B5EF4-FFF2-40B4-BE49-F238E27FC236}">
                <a16:creationId xmlns:a16="http://schemas.microsoft.com/office/drawing/2014/main" id="{05C8356B-8B8B-4C5F-26C2-8BA7B2D21176}"/>
              </a:ext>
            </a:extLst>
          </p:cNvPr>
          <p:cNvSpPr/>
          <p:nvPr/>
        </p:nvSpPr>
        <p:spPr>
          <a:xfrm>
            <a:off x="1008871" y="2002509"/>
            <a:ext cx="3600000" cy="4140000"/>
          </a:xfrm>
          <a:prstGeom prst="roundRect">
            <a:avLst>
              <a:gd name="adj" fmla="val 4854"/>
            </a:avLst>
          </a:prstGeom>
          <a:solidFill>
            <a:srgbClr val="2A251C"/>
          </a:solidFill>
          <a:ln>
            <a:noFill/>
          </a:ln>
          <a:effectLst>
            <a:outerShdw blurRad="381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A2B84-26EF-853E-964F-827241A35972}"/>
              </a:ext>
            </a:extLst>
          </p:cNvPr>
          <p:cNvSpPr txBox="1"/>
          <p:nvPr/>
        </p:nvSpPr>
        <p:spPr>
          <a:xfrm>
            <a:off x="1898510" y="4045156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패시브 스킬 이름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71846A-AF74-97E8-CF81-A0C1D5613513}"/>
              </a:ext>
            </a:extLst>
          </p:cNvPr>
          <p:cNvSpPr/>
          <p:nvPr/>
        </p:nvSpPr>
        <p:spPr>
          <a:xfrm>
            <a:off x="1898510" y="2126112"/>
            <a:ext cx="1800000" cy="180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F843D3-4A35-1BBA-8CB5-0DA3CFB83692}"/>
              </a:ext>
            </a:extLst>
          </p:cNvPr>
          <p:cNvSpPr/>
          <p:nvPr/>
        </p:nvSpPr>
        <p:spPr>
          <a:xfrm>
            <a:off x="1144198" y="4471978"/>
            <a:ext cx="3308624" cy="15636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패시브 스킬 내용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E3CFA7A-4B17-CF01-42C7-18FAE4D175E8}"/>
              </a:ext>
            </a:extLst>
          </p:cNvPr>
          <p:cNvGrpSpPr/>
          <p:nvPr/>
        </p:nvGrpSpPr>
        <p:grpSpPr>
          <a:xfrm>
            <a:off x="6473858" y="1998767"/>
            <a:ext cx="1080000" cy="1080000"/>
            <a:chOff x="5450156" y="1563838"/>
            <a:chExt cx="1440001" cy="1800000"/>
          </a:xfrm>
          <a:solidFill>
            <a:srgbClr val="3A4056"/>
          </a:solidFill>
        </p:grpSpPr>
        <p:sp>
          <p:nvSpPr>
            <p:cNvPr id="12" name="모서리가 둥근 직사각형 47">
              <a:extLst>
                <a:ext uri="{FF2B5EF4-FFF2-40B4-BE49-F238E27FC236}">
                  <a16:creationId xmlns:a16="http://schemas.microsoft.com/office/drawing/2014/main" id="{DA007860-8E58-A066-1AD0-425211AAE3DC}"/>
                </a:ext>
              </a:extLst>
            </p:cNvPr>
            <p:cNvSpPr/>
            <p:nvPr/>
          </p:nvSpPr>
          <p:spPr>
            <a:xfrm>
              <a:off x="5450156" y="1563838"/>
              <a:ext cx="1440000" cy="1800000"/>
            </a:xfrm>
            <a:prstGeom prst="roundRect">
              <a:avLst>
                <a:gd name="adj" fmla="val 4854"/>
              </a:avLst>
            </a:prstGeom>
            <a:solidFill>
              <a:srgbClr val="2A251C"/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01">
              <a:extLst>
                <a:ext uri="{FF2B5EF4-FFF2-40B4-BE49-F238E27FC236}">
                  <a16:creationId xmlns:a16="http://schemas.microsoft.com/office/drawing/2014/main" id="{3817F900-B819-8C29-E08A-019B4EF0E5EE}"/>
                </a:ext>
              </a:extLst>
            </p:cNvPr>
            <p:cNvSpPr/>
            <p:nvPr/>
          </p:nvSpPr>
          <p:spPr>
            <a:xfrm>
              <a:off x="5450157" y="3003838"/>
              <a:ext cx="1440000" cy="3600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1905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851" tIns="45926" rIns="91851" bIns="459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b="1" dirty="0">
                  <a:solidFill>
                    <a:srgbClr val="FFC000"/>
                  </a:solidFill>
                  <a:latin typeface="굴림"/>
                  <a:ea typeface="맑은 고딕"/>
                  <a:cs typeface="Times New Roman"/>
                </a:rPr>
                <a:t>스킬 이름</a:t>
              </a:r>
              <a:endParaRPr lang="ko-KR" altLang="ko-KR" sz="900" b="1" dirty="0">
                <a:solidFill>
                  <a:srgbClr val="FFC000"/>
                </a:solidFill>
                <a:latin typeface="굴림"/>
                <a:ea typeface="맑은 고딕"/>
                <a:cs typeface="Times New Roman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7697C0A-6110-EE0F-0E1C-24ED60CFD1CD}"/>
              </a:ext>
            </a:extLst>
          </p:cNvPr>
          <p:cNvGrpSpPr/>
          <p:nvPr/>
        </p:nvGrpSpPr>
        <p:grpSpPr>
          <a:xfrm>
            <a:off x="7730564" y="1998767"/>
            <a:ext cx="1080000" cy="1080000"/>
            <a:chOff x="5450156" y="1563838"/>
            <a:chExt cx="1440001" cy="1800000"/>
          </a:xfrm>
          <a:solidFill>
            <a:srgbClr val="3A4056"/>
          </a:solidFill>
        </p:grpSpPr>
        <p:sp>
          <p:nvSpPr>
            <p:cNvPr id="21" name="모서리가 둥근 직사각형 47">
              <a:extLst>
                <a:ext uri="{FF2B5EF4-FFF2-40B4-BE49-F238E27FC236}">
                  <a16:creationId xmlns:a16="http://schemas.microsoft.com/office/drawing/2014/main" id="{EE029424-1528-C5B5-BFC2-23A903F3301C}"/>
                </a:ext>
              </a:extLst>
            </p:cNvPr>
            <p:cNvSpPr/>
            <p:nvPr/>
          </p:nvSpPr>
          <p:spPr>
            <a:xfrm>
              <a:off x="5450156" y="1563838"/>
              <a:ext cx="1440000" cy="1800000"/>
            </a:xfrm>
            <a:prstGeom prst="roundRect">
              <a:avLst>
                <a:gd name="adj" fmla="val 4854"/>
              </a:avLst>
            </a:prstGeom>
            <a:solidFill>
              <a:srgbClr val="2A251C"/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101">
              <a:extLst>
                <a:ext uri="{FF2B5EF4-FFF2-40B4-BE49-F238E27FC236}">
                  <a16:creationId xmlns:a16="http://schemas.microsoft.com/office/drawing/2014/main" id="{652541FD-5CA3-6C70-9538-9552DEF17CF4}"/>
                </a:ext>
              </a:extLst>
            </p:cNvPr>
            <p:cNvSpPr/>
            <p:nvPr/>
          </p:nvSpPr>
          <p:spPr>
            <a:xfrm>
              <a:off x="5450157" y="3003838"/>
              <a:ext cx="1440000" cy="3600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1905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851" tIns="45926" rIns="91851" bIns="459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b="1" dirty="0">
                  <a:solidFill>
                    <a:srgbClr val="FFC000"/>
                  </a:solidFill>
                  <a:latin typeface="굴림"/>
                  <a:ea typeface="맑은 고딕"/>
                  <a:cs typeface="Times New Roman"/>
                </a:rPr>
                <a:t>스킬 이름</a:t>
              </a:r>
              <a:endParaRPr lang="ko-KR" altLang="ko-KR" sz="900" b="1" dirty="0">
                <a:solidFill>
                  <a:srgbClr val="FFC000"/>
                </a:solidFill>
                <a:latin typeface="굴림"/>
                <a:ea typeface="맑은 고딕"/>
                <a:cs typeface="Times New Roman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8C0A8ED-C9D8-7302-814F-382B348583A2}"/>
              </a:ext>
            </a:extLst>
          </p:cNvPr>
          <p:cNvGrpSpPr/>
          <p:nvPr/>
        </p:nvGrpSpPr>
        <p:grpSpPr>
          <a:xfrm>
            <a:off x="8987270" y="1998767"/>
            <a:ext cx="1080000" cy="1080000"/>
            <a:chOff x="5450156" y="1563838"/>
            <a:chExt cx="1440001" cy="1800000"/>
          </a:xfrm>
          <a:solidFill>
            <a:srgbClr val="3A4056"/>
          </a:solidFill>
        </p:grpSpPr>
        <p:sp>
          <p:nvSpPr>
            <p:cNvPr id="24" name="모서리가 둥근 직사각형 47">
              <a:extLst>
                <a:ext uri="{FF2B5EF4-FFF2-40B4-BE49-F238E27FC236}">
                  <a16:creationId xmlns:a16="http://schemas.microsoft.com/office/drawing/2014/main" id="{D4A7D5A7-ADDB-0260-DCD9-8F2ED55EC710}"/>
                </a:ext>
              </a:extLst>
            </p:cNvPr>
            <p:cNvSpPr/>
            <p:nvPr/>
          </p:nvSpPr>
          <p:spPr>
            <a:xfrm>
              <a:off x="5450156" y="1563838"/>
              <a:ext cx="1440000" cy="1800000"/>
            </a:xfrm>
            <a:prstGeom prst="roundRect">
              <a:avLst>
                <a:gd name="adj" fmla="val 4854"/>
              </a:avLst>
            </a:prstGeom>
            <a:solidFill>
              <a:srgbClr val="2A251C"/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101">
              <a:extLst>
                <a:ext uri="{FF2B5EF4-FFF2-40B4-BE49-F238E27FC236}">
                  <a16:creationId xmlns:a16="http://schemas.microsoft.com/office/drawing/2014/main" id="{9FE4FBB1-26CD-0A15-5FE9-7B3FD3C93E7E}"/>
                </a:ext>
              </a:extLst>
            </p:cNvPr>
            <p:cNvSpPr/>
            <p:nvPr/>
          </p:nvSpPr>
          <p:spPr>
            <a:xfrm>
              <a:off x="5450157" y="3003838"/>
              <a:ext cx="1440000" cy="3600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1905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851" tIns="45926" rIns="91851" bIns="459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b="1" dirty="0">
                  <a:solidFill>
                    <a:srgbClr val="FFC000"/>
                  </a:solidFill>
                  <a:latin typeface="굴림"/>
                  <a:ea typeface="맑은 고딕"/>
                  <a:cs typeface="Times New Roman"/>
                </a:rPr>
                <a:t>스킬 이름</a:t>
              </a:r>
              <a:endParaRPr lang="ko-KR" altLang="ko-KR" sz="900" b="1" dirty="0">
                <a:solidFill>
                  <a:srgbClr val="FFC000"/>
                </a:solidFill>
                <a:latin typeface="굴림"/>
                <a:ea typeface="맑은 고딕"/>
                <a:cs typeface="Times New Roman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0EFD820-66EC-0631-F881-C4D11B705D16}"/>
              </a:ext>
            </a:extLst>
          </p:cNvPr>
          <p:cNvGrpSpPr/>
          <p:nvPr/>
        </p:nvGrpSpPr>
        <p:grpSpPr>
          <a:xfrm>
            <a:off x="10243976" y="1998767"/>
            <a:ext cx="1080000" cy="1080000"/>
            <a:chOff x="5450156" y="1563838"/>
            <a:chExt cx="1440001" cy="1800000"/>
          </a:xfrm>
          <a:solidFill>
            <a:srgbClr val="3A4056"/>
          </a:solidFill>
        </p:grpSpPr>
        <p:sp>
          <p:nvSpPr>
            <p:cNvPr id="27" name="모서리가 둥근 직사각형 47">
              <a:extLst>
                <a:ext uri="{FF2B5EF4-FFF2-40B4-BE49-F238E27FC236}">
                  <a16:creationId xmlns:a16="http://schemas.microsoft.com/office/drawing/2014/main" id="{223A305C-6126-1FA6-7761-50A717CA1512}"/>
                </a:ext>
              </a:extLst>
            </p:cNvPr>
            <p:cNvSpPr/>
            <p:nvPr/>
          </p:nvSpPr>
          <p:spPr>
            <a:xfrm>
              <a:off x="5450156" y="1563838"/>
              <a:ext cx="1440000" cy="1800000"/>
            </a:xfrm>
            <a:prstGeom prst="roundRect">
              <a:avLst>
                <a:gd name="adj" fmla="val 4854"/>
              </a:avLst>
            </a:prstGeom>
            <a:solidFill>
              <a:srgbClr val="2A251C"/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101">
              <a:extLst>
                <a:ext uri="{FF2B5EF4-FFF2-40B4-BE49-F238E27FC236}">
                  <a16:creationId xmlns:a16="http://schemas.microsoft.com/office/drawing/2014/main" id="{F822B3A3-5535-529B-4A74-E164E5644989}"/>
                </a:ext>
              </a:extLst>
            </p:cNvPr>
            <p:cNvSpPr/>
            <p:nvPr/>
          </p:nvSpPr>
          <p:spPr>
            <a:xfrm>
              <a:off x="5450157" y="3003838"/>
              <a:ext cx="1440000" cy="3600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1905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851" tIns="45926" rIns="91851" bIns="459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b="1" dirty="0">
                  <a:solidFill>
                    <a:srgbClr val="FFC000"/>
                  </a:solidFill>
                  <a:latin typeface="굴림"/>
                  <a:ea typeface="맑은 고딕"/>
                  <a:cs typeface="Times New Roman"/>
                </a:rPr>
                <a:t>스킬 이름</a:t>
              </a:r>
              <a:endParaRPr lang="ko-KR" altLang="ko-KR" sz="900" b="1" dirty="0">
                <a:solidFill>
                  <a:srgbClr val="FFC000"/>
                </a:solidFill>
                <a:latin typeface="굴림"/>
                <a:ea typeface="맑은 고딕"/>
                <a:cs typeface="Times New Roman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166F6AC-778D-D0AA-D2BE-A1B379D9E272}"/>
              </a:ext>
            </a:extLst>
          </p:cNvPr>
          <p:cNvGrpSpPr/>
          <p:nvPr/>
        </p:nvGrpSpPr>
        <p:grpSpPr>
          <a:xfrm>
            <a:off x="5217151" y="3272933"/>
            <a:ext cx="1080000" cy="1080000"/>
            <a:chOff x="5450156" y="1563838"/>
            <a:chExt cx="1440001" cy="1800000"/>
          </a:xfrm>
          <a:solidFill>
            <a:srgbClr val="3A4056"/>
          </a:solidFill>
        </p:grpSpPr>
        <p:sp>
          <p:nvSpPr>
            <p:cNvPr id="30" name="모서리가 둥근 직사각형 47">
              <a:extLst>
                <a:ext uri="{FF2B5EF4-FFF2-40B4-BE49-F238E27FC236}">
                  <a16:creationId xmlns:a16="http://schemas.microsoft.com/office/drawing/2014/main" id="{A9EAA137-25EF-7F1E-5DA8-E3F79D7B1FAE}"/>
                </a:ext>
              </a:extLst>
            </p:cNvPr>
            <p:cNvSpPr/>
            <p:nvPr/>
          </p:nvSpPr>
          <p:spPr>
            <a:xfrm>
              <a:off x="5450156" y="1563838"/>
              <a:ext cx="1440000" cy="1800000"/>
            </a:xfrm>
            <a:prstGeom prst="roundRect">
              <a:avLst>
                <a:gd name="adj" fmla="val 4854"/>
              </a:avLst>
            </a:prstGeom>
            <a:solidFill>
              <a:srgbClr val="2A251C"/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101">
              <a:extLst>
                <a:ext uri="{FF2B5EF4-FFF2-40B4-BE49-F238E27FC236}">
                  <a16:creationId xmlns:a16="http://schemas.microsoft.com/office/drawing/2014/main" id="{D5669CEA-5B4C-3B4C-7BDA-B666FA725329}"/>
                </a:ext>
              </a:extLst>
            </p:cNvPr>
            <p:cNvSpPr/>
            <p:nvPr/>
          </p:nvSpPr>
          <p:spPr>
            <a:xfrm>
              <a:off x="5450157" y="3003838"/>
              <a:ext cx="1440000" cy="3600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1905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851" tIns="45926" rIns="91851" bIns="459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b="1" dirty="0">
                  <a:solidFill>
                    <a:srgbClr val="FFC000"/>
                  </a:solidFill>
                  <a:latin typeface="굴림"/>
                  <a:ea typeface="맑은 고딕"/>
                  <a:cs typeface="Times New Roman"/>
                </a:rPr>
                <a:t>스킬 이름</a:t>
              </a:r>
              <a:endParaRPr lang="ko-KR" altLang="ko-KR" sz="900" b="1" dirty="0">
                <a:solidFill>
                  <a:srgbClr val="FFC000"/>
                </a:solidFill>
                <a:latin typeface="굴림"/>
                <a:ea typeface="맑은 고딕"/>
                <a:cs typeface="Times New Roman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1379AD9-B41B-9D88-2C7A-D498728380D9}"/>
              </a:ext>
            </a:extLst>
          </p:cNvPr>
          <p:cNvGrpSpPr/>
          <p:nvPr/>
        </p:nvGrpSpPr>
        <p:grpSpPr>
          <a:xfrm>
            <a:off x="6473857" y="3272933"/>
            <a:ext cx="1080000" cy="1080000"/>
            <a:chOff x="5450156" y="1563838"/>
            <a:chExt cx="1440001" cy="1800000"/>
          </a:xfrm>
          <a:solidFill>
            <a:srgbClr val="3A4056"/>
          </a:solidFill>
        </p:grpSpPr>
        <p:sp>
          <p:nvSpPr>
            <p:cNvPr id="49" name="모서리가 둥근 직사각형 47">
              <a:extLst>
                <a:ext uri="{FF2B5EF4-FFF2-40B4-BE49-F238E27FC236}">
                  <a16:creationId xmlns:a16="http://schemas.microsoft.com/office/drawing/2014/main" id="{898869D5-363E-8FF9-DF31-FCA4F218D9B5}"/>
                </a:ext>
              </a:extLst>
            </p:cNvPr>
            <p:cNvSpPr/>
            <p:nvPr/>
          </p:nvSpPr>
          <p:spPr>
            <a:xfrm>
              <a:off x="5450156" y="1563838"/>
              <a:ext cx="1440000" cy="1800000"/>
            </a:xfrm>
            <a:prstGeom prst="roundRect">
              <a:avLst>
                <a:gd name="adj" fmla="val 4854"/>
              </a:avLst>
            </a:prstGeom>
            <a:solidFill>
              <a:srgbClr val="2A251C"/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101">
              <a:extLst>
                <a:ext uri="{FF2B5EF4-FFF2-40B4-BE49-F238E27FC236}">
                  <a16:creationId xmlns:a16="http://schemas.microsoft.com/office/drawing/2014/main" id="{70C2991E-6678-0D1B-DE72-C5118A31B7B8}"/>
                </a:ext>
              </a:extLst>
            </p:cNvPr>
            <p:cNvSpPr/>
            <p:nvPr/>
          </p:nvSpPr>
          <p:spPr>
            <a:xfrm>
              <a:off x="5450157" y="3003838"/>
              <a:ext cx="1440000" cy="3600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1905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851" tIns="45926" rIns="91851" bIns="459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b="1" dirty="0">
                  <a:solidFill>
                    <a:srgbClr val="FFC000"/>
                  </a:solidFill>
                  <a:latin typeface="굴림"/>
                  <a:ea typeface="맑은 고딕"/>
                  <a:cs typeface="Times New Roman"/>
                </a:rPr>
                <a:t>스킬 이름</a:t>
              </a:r>
              <a:endParaRPr lang="ko-KR" altLang="ko-KR" sz="900" b="1" dirty="0">
                <a:solidFill>
                  <a:srgbClr val="FFC000"/>
                </a:solidFill>
                <a:latin typeface="굴림"/>
                <a:ea typeface="맑은 고딕"/>
                <a:cs typeface="Times New Roman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8E2F63E-615D-6FB8-4A6E-E6465EB242DB}"/>
              </a:ext>
            </a:extLst>
          </p:cNvPr>
          <p:cNvGrpSpPr/>
          <p:nvPr/>
        </p:nvGrpSpPr>
        <p:grpSpPr>
          <a:xfrm>
            <a:off x="7730563" y="3272933"/>
            <a:ext cx="1080000" cy="1080000"/>
            <a:chOff x="5450156" y="1563838"/>
            <a:chExt cx="1440001" cy="1800000"/>
          </a:xfrm>
          <a:solidFill>
            <a:srgbClr val="3A4056"/>
          </a:solidFill>
        </p:grpSpPr>
        <p:sp>
          <p:nvSpPr>
            <p:cNvPr id="60" name="모서리가 둥근 직사각형 47">
              <a:extLst>
                <a:ext uri="{FF2B5EF4-FFF2-40B4-BE49-F238E27FC236}">
                  <a16:creationId xmlns:a16="http://schemas.microsoft.com/office/drawing/2014/main" id="{39CBB12B-3C89-5E90-A75F-9B2213260AE3}"/>
                </a:ext>
              </a:extLst>
            </p:cNvPr>
            <p:cNvSpPr/>
            <p:nvPr/>
          </p:nvSpPr>
          <p:spPr>
            <a:xfrm>
              <a:off x="5450156" y="1563838"/>
              <a:ext cx="1440000" cy="1800000"/>
            </a:xfrm>
            <a:prstGeom prst="roundRect">
              <a:avLst>
                <a:gd name="adj" fmla="val 4854"/>
              </a:avLst>
            </a:prstGeom>
            <a:solidFill>
              <a:srgbClr val="2A251C"/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사각형: 둥근 모서리 101">
              <a:extLst>
                <a:ext uri="{FF2B5EF4-FFF2-40B4-BE49-F238E27FC236}">
                  <a16:creationId xmlns:a16="http://schemas.microsoft.com/office/drawing/2014/main" id="{7E7FD484-33A3-1175-4194-C0441586FAFB}"/>
                </a:ext>
              </a:extLst>
            </p:cNvPr>
            <p:cNvSpPr/>
            <p:nvPr/>
          </p:nvSpPr>
          <p:spPr>
            <a:xfrm>
              <a:off x="5450157" y="3003838"/>
              <a:ext cx="1440000" cy="3600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1905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851" tIns="45926" rIns="91851" bIns="459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b="1" dirty="0">
                  <a:solidFill>
                    <a:srgbClr val="FFC000"/>
                  </a:solidFill>
                  <a:latin typeface="굴림"/>
                  <a:ea typeface="맑은 고딕"/>
                  <a:cs typeface="Times New Roman"/>
                </a:rPr>
                <a:t>스킬 이름</a:t>
              </a:r>
              <a:endParaRPr lang="ko-KR" altLang="ko-KR" sz="900" b="1" dirty="0">
                <a:solidFill>
                  <a:srgbClr val="FFC000"/>
                </a:solidFill>
                <a:latin typeface="굴림"/>
                <a:ea typeface="맑은 고딕"/>
                <a:cs typeface="Times New Roman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D0AEB688-151D-C3B9-34CC-D82F0F177A16}"/>
              </a:ext>
            </a:extLst>
          </p:cNvPr>
          <p:cNvGrpSpPr/>
          <p:nvPr/>
        </p:nvGrpSpPr>
        <p:grpSpPr>
          <a:xfrm>
            <a:off x="8987269" y="3272933"/>
            <a:ext cx="1080000" cy="1080000"/>
            <a:chOff x="5450156" y="1563838"/>
            <a:chExt cx="1440001" cy="1800000"/>
          </a:xfrm>
          <a:solidFill>
            <a:srgbClr val="3A4056"/>
          </a:solidFill>
        </p:grpSpPr>
        <p:sp>
          <p:nvSpPr>
            <p:cNvPr id="64" name="모서리가 둥근 직사각형 47">
              <a:extLst>
                <a:ext uri="{FF2B5EF4-FFF2-40B4-BE49-F238E27FC236}">
                  <a16:creationId xmlns:a16="http://schemas.microsoft.com/office/drawing/2014/main" id="{06D44BBE-47F7-6F23-D833-209C9A0F90F0}"/>
                </a:ext>
              </a:extLst>
            </p:cNvPr>
            <p:cNvSpPr/>
            <p:nvPr/>
          </p:nvSpPr>
          <p:spPr>
            <a:xfrm>
              <a:off x="5450156" y="1563838"/>
              <a:ext cx="1440000" cy="1800000"/>
            </a:xfrm>
            <a:prstGeom prst="roundRect">
              <a:avLst>
                <a:gd name="adj" fmla="val 4854"/>
              </a:avLst>
            </a:prstGeom>
            <a:solidFill>
              <a:srgbClr val="2A251C"/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사각형: 둥근 모서리 101">
              <a:extLst>
                <a:ext uri="{FF2B5EF4-FFF2-40B4-BE49-F238E27FC236}">
                  <a16:creationId xmlns:a16="http://schemas.microsoft.com/office/drawing/2014/main" id="{9B6102A8-015A-7ADE-9CAE-558BF01B7C3C}"/>
                </a:ext>
              </a:extLst>
            </p:cNvPr>
            <p:cNvSpPr/>
            <p:nvPr/>
          </p:nvSpPr>
          <p:spPr>
            <a:xfrm>
              <a:off x="5450157" y="3003838"/>
              <a:ext cx="1440000" cy="3600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1905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851" tIns="45926" rIns="91851" bIns="459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b="1" dirty="0">
                  <a:solidFill>
                    <a:srgbClr val="FFC000"/>
                  </a:solidFill>
                  <a:latin typeface="굴림"/>
                  <a:ea typeface="맑은 고딕"/>
                  <a:cs typeface="Times New Roman"/>
                </a:rPr>
                <a:t>스킬 이름</a:t>
              </a:r>
              <a:endParaRPr lang="ko-KR" altLang="ko-KR" sz="900" b="1" dirty="0">
                <a:solidFill>
                  <a:srgbClr val="FFC000"/>
                </a:solidFill>
                <a:latin typeface="굴림"/>
                <a:ea typeface="맑은 고딕"/>
                <a:cs typeface="Times New Roman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1BED9A9-4065-8F81-9F71-501C3766474E}"/>
              </a:ext>
            </a:extLst>
          </p:cNvPr>
          <p:cNvGrpSpPr/>
          <p:nvPr/>
        </p:nvGrpSpPr>
        <p:grpSpPr>
          <a:xfrm>
            <a:off x="10243975" y="3272933"/>
            <a:ext cx="1080000" cy="1080000"/>
            <a:chOff x="5450156" y="1563838"/>
            <a:chExt cx="1440001" cy="1800000"/>
          </a:xfrm>
          <a:solidFill>
            <a:srgbClr val="3A4056"/>
          </a:solidFill>
        </p:grpSpPr>
        <p:sp>
          <p:nvSpPr>
            <p:cNvPr id="67" name="모서리가 둥근 직사각형 47">
              <a:extLst>
                <a:ext uri="{FF2B5EF4-FFF2-40B4-BE49-F238E27FC236}">
                  <a16:creationId xmlns:a16="http://schemas.microsoft.com/office/drawing/2014/main" id="{E361BF09-E901-E623-3299-F5BB215124E6}"/>
                </a:ext>
              </a:extLst>
            </p:cNvPr>
            <p:cNvSpPr/>
            <p:nvPr/>
          </p:nvSpPr>
          <p:spPr>
            <a:xfrm>
              <a:off x="5450156" y="1563838"/>
              <a:ext cx="1440000" cy="1800000"/>
            </a:xfrm>
            <a:prstGeom prst="roundRect">
              <a:avLst>
                <a:gd name="adj" fmla="val 4854"/>
              </a:avLst>
            </a:prstGeom>
            <a:solidFill>
              <a:srgbClr val="2A251C"/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사각형: 둥근 모서리 101">
              <a:extLst>
                <a:ext uri="{FF2B5EF4-FFF2-40B4-BE49-F238E27FC236}">
                  <a16:creationId xmlns:a16="http://schemas.microsoft.com/office/drawing/2014/main" id="{F086FED2-E63B-27C0-EE15-802779A79CA7}"/>
                </a:ext>
              </a:extLst>
            </p:cNvPr>
            <p:cNvSpPr/>
            <p:nvPr/>
          </p:nvSpPr>
          <p:spPr>
            <a:xfrm>
              <a:off x="5450157" y="3003838"/>
              <a:ext cx="1440000" cy="3600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1905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851" tIns="45926" rIns="91851" bIns="459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b="1" dirty="0">
                  <a:solidFill>
                    <a:srgbClr val="FFC000"/>
                  </a:solidFill>
                  <a:latin typeface="굴림"/>
                  <a:ea typeface="맑은 고딕"/>
                  <a:cs typeface="Times New Roman"/>
                </a:rPr>
                <a:t>스킬 이름</a:t>
              </a:r>
              <a:endParaRPr lang="ko-KR" altLang="ko-KR" sz="900" b="1" dirty="0">
                <a:solidFill>
                  <a:srgbClr val="FFC000"/>
                </a:solidFill>
                <a:latin typeface="굴림"/>
                <a:ea typeface="맑은 고딕"/>
                <a:cs typeface="Times New Roman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D81DB016-5951-D8B5-5543-6A300689FF3C}"/>
              </a:ext>
            </a:extLst>
          </p:cNvPr>
          <p:cNvGrpSpPr/>
          <p:nvPr/>
        </p:nvGrpSpPr>
        <p:grpSpPr>
          <a:xfrm>
            <a:off x="5217150" y="4547099"/>
            <a:ext cx="1080000" cy="1080000"/>
            <a:chOff x="5450156" y="1563838"/>
            <a:chExt cx="1440001" cy="1800000"/>
          </a:xfrm>
          <a:solidFill>
            <a:srgbClr val="3A4056"/>
          </a:solidFill>
        </p:grpSpPr>
        <p:sp>
          <p:nvSpPr>
            <p:cNvPr id="70" name="모서리가 둥근 직사각형 47">
              <a:extLst>
                <a:ext uri="{FF2B5EF4-FFF2-40B4-BE49-F238E27FC236}">
                  <a16:creationId xmlns:a16="http://schemas.microsoft.com/office/drawing/2014/main" id="{D8E4D642-11E2-BFD1-9692-DAA9E5B8DF33}"/>
                </a:ext>
              </a:extLst>
            </p:cNvPr>
            <p:cNvSpPr/>
            <p:nvPr/>
          </p:nvSpPr>
          <p:spPr>
            <a:xfrm>
              <a:off x="5450156" y="1563838"/>
              <a:ext cx="1440000" cy="1800000"/>
            </a:xfrm>
            <a:prstGeom prst="roundRect">
              <a:avLst>
                <a:gd name="adj" fmla="val 4854"/>
              </a:avLst>
            </a:prstGeom>
            <a:solidFill>
              <a:srgbClr val="2A251C"/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사각형: 둥근 모서리 101">
              <a:extLst>
                <a:ext uri="{FF2B5EF4-FFF2-40B4-BE49-F238E27FC236}">
                  <a16:creationId xmlns:a16="http://schemas.microsoft.com/office/drawing/2014/main" id="{7C91EF7A-83E8-01C3-8DEA-A6B839F3992F}"/>
                </a:ext>
              </a:extLst>
            </p:cNvPr>
            <p:cNvSpPr/>
            <p:nvPr/>
          </p:nvSpPr>
          <p:spPr>
            <a:xfrm>
              <a:off x="5450157" y="3003838"/>
              <a:ext cx="1440000" cy="3600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1905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851" tIns="45926" rIns="91851" bIns="459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b="1" dirty="0">
                  <a:solidFill>
                    <a:srgbClr val="FFC000"/>
                  </a:solidFill>
                  <a:latin typeface="굴림"/>
                  <a:ea typeface="맑은 고딕"/>
                  <a:cs typeface="Times New Roman"/>
                </a:rPr>
                <a:t>스킬 이름</a:t>
              </a:r>
              <a:endParaRPr lang="ko-KR" altLang="ko-KR" sz="900" b="1" dirty="0">
                <a:solidFill>
                  <a:srgbClr val="FFC000"/>
                </a:solidFill>
                <a:latin typeface="굴림"/>
                <a:ea typeface="맑은 고딕"/>
                <a:cs typeface="Times New Roman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094F0524-219C-9B47-BCAE-30803AB61342}"/>
              </a:ext>
            </a:extLst>
          </p:cNvPr>
          <p:cNvGrpSpPr/>
          <p:nvPr/>
        </p:nvGrpSpPr>
        <p:grpSpPr>
          <a:xfrm>
            <a:off x="6473856" y="4547099"/>
            <a:ext cx="1080000" cy="1080000"/>
            <a:chOff x="5450156" y="1563838"/>
            <a:chExt cx="1440001" cy="1800000"/>
          </a:xfrm>
          <a:solidFill>
            <a:srgbClr val="3A4056"/>
          </a:solidFill>
        </p:grpSpPr>
        <p:sp>
          <p:nvSpPr>
            <p:cNvPr id="73" name="모서리가 둥근 직사각형 47">
              <a:extLst>
                <a:ext uri="{FF2B5EF4-FFF2-40B4-BE49-F238E27FC236}">
                  <a16:creationId xmlns:a16="http://schemas.microsoft.com/office/drawing/2014/main" id="{ECF14289-56CD-F42D-603E-514B13907F97}"/>
                </a:ext>
              </a:extLst>
            </p:cNvPr>
            <p:cNvSpPr/>
            <p:nvPr/>
          </p:nvSpPr>
          <p:spPr>
            <a:xfrm>
              <a:off x="5450156" y="1563838"/>
              <a:ext cx="1440000" cy="1800000"/>
            </a:xfrm>
            <a:prstGeom prst="roundRect">
              <a:avLst>
                <a:gd name="adj" fmla="val 4854"/>
              </a:avLst>
            </a:prstGeom>
            <a:solidFill>
              <a:srgbClr val="2A251C"/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사각형: 둥근 모서리 101">
              <a:extLst>
                <a:ext uri="{FF2B5EF4-FFF2-40B4-BE49-F238E27FC236}">
                  <a16:creationId xmlns:a16="http://schemas.microsoft.com/office/drawing/2014/main" id="{AFF917B4-7006-4494-FB2C-B9E7F93E2D27}"/>
                </a:ext>
              </a:extLst>
            </p:cNvPr>
            <p:cNvSpPr/>
            <p:nvPr/>
          </p:nvSpPr>
          <p:spPr>
            <a:xfrm>
              <a:off x="5450157" y="3003838"/>
              <a:ext cx="1440000" cy="3600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1905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851" tIns="45926" rIns="91851" bIns="459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b="1" dirty="0">
                  <a:solidFill>
                    <a:srgbClr val="FFC000"/>
                  </a:solidFill>
                  <a:latin typeface="굴림"/>
                  <a:ea typeface="맑은 고딕"/>
                  <a:cs typeface="Times New Roman"/>
                </a:rPr>
                <a:t>스킬 이름</a:t>
              </a:r>
              <a:endParaRPr lang="ko-KR" altLang="ko-KR" sz="900" b="1" dirty="0">
                <a:solidFill>
                  <a:srgbClr val="FFC000"/>
                </a:solidFill>
                <a:latin typeface="굴림"/>
                <a:ea typeface="맑은 고딕"/>
                <a:cs typeface="Times New Roman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C4A3704-84D4-F2FA-8F5C-49880A6A5378}"/>
              </a:ext>
            </a:extLst>
          </p:cNvPr>
          <p:cNvGrpSpPr/>
          <p:nvPr/>
        </p:nvGrpSpPr>
        <p:grpSpPr>
          <a:xfrm>
            <a:off x="7730562" y="4547099"/>
            <a:ext cx="1080000" cy="1080000"/>
            <a:chOff x="5450156" y="1563838"/>
            <a:chExt cx="1440001" cy="1800000"/>
          </a:xfrm>
          <a:solidFill>
            <a:srgbClr val="3A4056"/>
          </a:solidFill>
        </p:grpSpPr>
        <p:sp>
          <p:nvSpPr>
            <p:cNvPr id="76" name="모서리가 둥근 직사각형 47">
              <a:extLst>
                <a:ext uri="{FF2B5EF4-FFF2-40B4-BE49-F238E27FC236}">
                  <a16:creationId xmlns:a16="http://schemas.microsoft.com/office/drawing/2014/main" id="{C8A21FB2-BA65-96F9-91DE-AADCF45A8374}"/>
                </a:ext>
              </a:extLst>
            </p:cNvPr>
            <p:cNvSpPr/>
            <p:nvPr/>
          </p:nvSpPr>
          <p:spPr>
            <a:xfrm>
              <a:off x="5450156" y="1563838"/>
              <a:ext cx="1440000" cy="1800000"/>
            </a:xfrm>
            <a:prstGeom prst="roundRect">
              <a:avLst>
                <a:gd name="adj" fmla="val 4854"/>
              </a:avLst>
            </a:prstGeom>
            <a:solidFill>
              <a:srgbClr val="2A251C"/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사각형: 둥근 모서리 101">
              <a:extLst>
                <a:ext uri="{FF2B5EF4-FFF2-40B4-BE49-F238E27FC236}">
                  <a16:creationId xmlns:a16="http://schemas.microsoft.com/office/drawing/2014/main" id="{608AA9A9-DEC6-E47D-F743-AEB26AC1068D}"/>
                </a:ext>
              </a:extLst>
            </p:cNvPr>
            <p:cNvSpPr/>
            <p:nvPr/>
          </p:nvSpPr>
          <p:spPr>
            <a:xfrm>
              <a:off x="5450157" y="3003838"/>
              <a:ext cx="1440000" cy="3600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1905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851" tIns="45926" rIns="91851" bIns="459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b="1" dirty="0">
                  <a:solidFill>
                    <a:srgbClr val="FFC000"/>
                  </a:solidFill>
                  <a:latin typeface="굴림"/>
                  <a:ea typeface="맑은 고딕"/>
                  <a:cs typeface="Times New Roman"/>
                </a:rPr>
                <a:t>스킬 이름</a:t>
              </a:r>
              <a:endParaRPr lang="ko-KR" altLang="ko-KR" sz="900" b="1" dirty="0">
                <a:solidFill>
                  <a:srgbClr val="FFC000"/>
                </a:solidFill>
                <a:latin typeface="굴림"/>
                <a:ea typeface="맑은 고딕"/>
                <a:cs typeface="Times New Roman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2139074-3236-6A61-EA2B-D155A1D1F6BE}"/>
              </a:ext>
            </a:extLst>
          </p:cNvPr>
          <p:cNvGrpSpPr/>
          <p:nvPr/>
        </p:nvGrpSpPr>
        <p:grpSpPr>
          <a:xfrm>
            <a:off x="8987268" y="4547099"/>
            <a:ext cx="1080000" cy="1080000"/>
            <a:chOff x="5450156" y="1563838"/>
            <a:chExt cx="1440001" cy="1800000"/>
          </a:xfrm>
          <a:solidFill>
            <a:srgbClr val="3A4056"/>
          </a:solidFill>
        </p:grpSpPr>
        <p:sp>
          <p:nvSpPr>
            <p:cNvPr id="79" name="모서리가 둥근 직사각형 47">
              <a:extLst>
                <a:ext uri="{FF2B5EF4-FFF2-40B4-BE49-F238E27FC236}">
                  <a16:creationId xmlns:a16="http://schemas.microsoft.com/office/drawing/2014/main" id="{685E865A-DF52-C989-3D9F-AE6F3D8A8EAE}"/>
                </a:ext>
              </a:extLst>
            </p:cNvPr>
            <p:cNvSpPr/>
            <p:nvPr/>
          </p:nvSpPr>
          <p:spPr>
            <a:xfrm>
              <a:off x="5450156" y="1563838"/>
              <a:ext cx="1440000" cy="1800000"/>
            </a:xfrm>
            <a:prstGeom prst="roundRect">
              <a:avLst>
                <a:gd name="adj" fmla="val 4854"/>
              </a:avLst>
            </a:prstGeom>
            <a:solidFill>
              <a:srgbClr val="2A251C"/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사각형: 둥근 모서리 101">
              <a:extLst>
                <a:ext uri="{FF2B5EF4-FFF2-40B4-BE49-F238E27FC236}">
                  <a16:creationId xmlns:a16="http://schemas.microsoft.com/office/drawing/2014/main" id="{37F4F716-FDAF-A823-A9FC-B911C234B1EF}"/>
                </a:ext>
              </a:extLst>
            </p:cNvPr>
            <p:cNvSpPr/>
            <p:nvPr/>
          </p:nvSpPr>
          <p:spPr>
            <a:xfrm>
              <a:off x="5450157" y="3003838"/>
              <a:ext cx="1440000" cy="3600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1905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851" tIns="45926" rIns="91851" bIns="459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b="1" dirty="0">
                  <a:solidFill>
                    <a:srgbClr val="FFC000"/>
                  </a:solidFill>
                  <a:latin typeface="굴림"/>
                  <a:ea typeface="맑은 고딕"/>
                  <a:cs typeface="Times New Roman"/>
                </a:rPr>
                <a:t>스킬 이름</a:t>
              </a:r>
              <a:endParaRPr lang="ko-KR" altLang="ko-KR" sz="900" b="1" dirty="0">
                <a:solidFill>
                  <a:srgbClr val="FFC000"/>
                </a:solidFill>
                <a:latin typeface="굴림"/>
                <a:ea typeface="맑은 고딕"/>
                <a:cs typeface="Times New Roman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F7DDD5B-F7B6-0C8F-01C0-98218826608A}"/>
              </a:ext>
            </a:extLst>
          </p:cNvPr>
          <p:cNvGrpSpPr/>
          <p:nvPr/>
        </p:nvGrpSpPr>
        <p:grpSpPr>
          <a:xfrm>
            <a:off x="10243974" y="4547099"/>
            <a:ext cx="1080000" cy="1080000"/>
            <a:chOff x="5450156" y="1563838"/>
            <a:chExt cx="1440001" cy="1800000"/>
          </a:xfrm>
          <a:solidFill>
            <a:srgbClr val="3A4056"/>
          </a:solidFill>
        </p:grpSpPr>
        <p:sp>
          <p:nvSpPr>
            <p:cNvPr id="82" name="모서리가 둥근 직사각형 47">
              <a:extLst>
                <a:ext uri="{FF2B5EF4-FFF2-40B4-BE49-F238E27FC236}">
                  <a16:creationId xmlns:a16="http://schemas.microsoft.com/office/drawing/2014/main" id="{E2C13055-97DD-0636-9CDD-35A162F9F2B9}"/>
                </a:ext>
              </a:extLst>
            </p:cNvPr>
            <p:cNvSpPr/>
            <p:nvPr/>
          </p:nvSpPr>
          <p:spPr>
            <a:xfrm>
              <a:off x="5450156" y="1563838"/>
              <a:ext cx="1440000" cy="1800000"/>
            </a:xfrm>
            <a:prstGeom prst="roundRect">
              <a:avLst>
                <a:gd name="adj" fmla="val 4854"/>
              </a:avLst>
            </a:prstGeom>
            <a:solidFill>
              <a:srgbClr val="2A251C"/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사각형: 둥근 모서리 101">
              <a:extLst>
                <a:ext uri="{FF2B5EF4-FFF2-40B4-BE49-F238E27FC236}">
                  <a16:creationId xmlns:a16="http://schemas.microsoft.com/office/drawing/2014/main" id="{914C458B-755A-DC97-DCBA-008A8AFE9CEC}"/>
                </a:ext>
              </a:extLst>
            </p:cNvPr>
            <p:cNvSpPr/>
            <p:nvPr/>
          </p:nvSpPr>
          <p:spPr>
            <a:xfrm>
              <a:off x="5450157" y="3003838"/>
              <a:ext cx="1440000" cy="3600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1905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851" tIns="45926" rIns="91851" bIns="459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b="1" dirty="0">
                  <a:solidFill>
                    <a:srgbClr val="FFC000"/>
                  </a:solidFill>
                  <a:latin typeface="굴림"/>
                  <a:ea typeface="맑은 고딕"/>
                  <a:cs typeface="Times New Roman"/>
                </a:rPr>
                <a:t>스킬 이름</a:t>
              </a:r>
              <a:endParaRPr lang="ko-KR" altLang="ko-KR" sz="900" b="1" dirty="0">
                <a:solidFill>
                  <a:srgbClr val="FFC000"/>
                </a:solidFill>
                <a:latin typeface="굴림"/>
                <a:ea typeface="맑은 고딕"/>
                <a:cs typeface="Times New Roman"/>
              </a:endParaRPr>
            </a:p>
          </p:txBody>
        </p:sp>
      </p:grpSp>
      <p:sp>
        <p:nvSpPr>
          <p:cNvPr id="85" name="모서리가 둥근 직사각형 47">
            <a:extLst>
              <a:ext uri="{FF2B5EF4-FFF2-40B4-BE49-F238E27FC236}">
                <a16:creationId xmlns:a16="http://schemas.microsoft.com/office/drawing/2014/main" id="{D9BD09A9-75E3-5F18-57D7-7AA3507B5231}"/>
              </a:ext>
            </a:extLst>
          </p:cNvPr>
          <p:cNvSpPr/>
          <p:nvPr/>
        </p:nvSpPr>
        <p:spPr>
          <a:xfrm>
            <a:off x="5217149" y="5818360"/>
            <a:ext cx="1079999" cy="504000"/>
          </a:xfrm>
          <a:prstGeom prst="roundRect">
            <a:avLst>
              <a:gd name="adj" fmla="val 4854"/>
            </a:avLst>
          </a:prstGeom>
          <a:solidFill>
            <a:srgbClr val="2A251C"/>
          </a:solidFill>
          <a:ln>
            <a:noFill/>
          </a:ln>
          <a:effectLst>
            <a:outerShdw blurRad="381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47">
            <a:extLst>
              <a:ext uri="{FF2B5EF4-FFF2-40B4-BE49-F238E27FC236}">
                <a16:creationId xmlns:a16="http://schemas.microsoft.com/office/drawing/2014/main" id="{FC084637-F69C-C7A6-5D50-7501FAA777F9}"/>
              </a:ext>
            </a:extLst>
          </p:cNvPr>
          <p:cNvSpPr/>
          <p:nvPr/>
        </p:nvSpPr>
        <p:spPr>
          <a:xfrm>
            <a:off x="6473855" y="5818360"/>
            <a:ext cx="1079999" cy="504000"/>
          </a:xfrm>
          <a:prstGeom prst="roundRect">
            <a:avLst>
              <a:gd name="adj" fmla="val 4854"/>
            </a:avLst>
          </a:prstGeom>
          <a:solidFill>
            <a:srgbClr val="2A251C"/>
          </a:solidFill>
          <a:ln>
            <a:noFill/>
          </a:ln>
          <a:effectLst>
            <a:outerShdw blurRad="381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모서리가 둥근 직사각형 47">
            <a:extLst>
              <a:ext uri="{FF2B5EF4-FFF2-40B4-BE49-F238E27FC236}">
                <a16:creationId xmlns:a16="http://schemas.microsoft.com/office/drawing/2014/main" id="{82B62BAD-919F-7D36-75AC-5AFF1125A716}"/>
              </a:ext>
            </a:extLst>
          </p:cNvPr>
          <p:cNvSpPr/>
          <p:nvPr/>
        </p:nvSpPr>
        <p:spPr>
          <a:xfrm>
            <a:off x="7730561" y="5818360"/>
            <a:ext cx="1079999" cy="504000"/>
          </a:xfrm>
          <a:prstGeom prst="roundRect">
            <a:avLst>
              <a:gd name="adj" fmla="val 4854"/>
            </a:avLst>
          </a:prstGeom>
          <a:solidFill>
            <a:srgbClr val="2A251C"/>
          </a:solidFill>
          <a:ln>
            <a:noFill/>
          </a:ln>
          <a:effectLst>
            <a:outerShdw blurRad="381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모서리가 둥근 직사각형 47">
            <a:extLst>
              <a:ext uri="{FF2B5EF4-FFF2-40B4-BE49-F238E27FC236}">
                <a16:creationId xmlns:a16="http://schemas.microsoft.com/office/drawing/2014/main" id="{71003F16-CCB4-E73B-190A-74C1F7280205}"/>
              </a:ext>
            </a:extLst>
          </p:cNvPr>
          <p:cNvSpPr/>
          <p:nvPr/>
        </p:nvSpPr>
        <p:spPr>
          <a:xfrm>
            <a:off x="8987267" y="5818360"/>
            <a:ext cx="1079999" cy="504000"/>
          </a:xfrm>
          <a:prstGeom prst="roundRect">
            <a:avLst>
              <a:gd name="adj" fmla="val 4854"/>
            </a:avLst>
          </a:prstGeom>
          <a:solidFill>
            <a:srgbClr val="2A251C"/>
          </a:solidFill>
          <a:ln>
            <a:noFill/>
          </a:ln>
          <a:effectLst>
            <a:outerShdw blurRad="381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47">
            <a:extLst>
              <a:ext uri="{FF2B5EF4-FFF2-40B4-BE49-F238E27FC236}">
                <a16:creationId xmlns:a16="http://schemas.microsoft.com/office/drawing/2014/main" id="{5245C239-253B-A2D6-2355-EEFFA9AF2EC1}"/>
              </a:ext>
            </a:extLst>
          </p:cNvPr>
          <p:cNvSpPr/>
          <p:nvPr/>
        </p:nvSpPr>
        <p:spPr>
          <a:xfrm>
            <a:off x="10243973" y="5818360"/>
            <a:ext cx="1079999" cy="504000"/>
          </a:xfrm>
          <a:prstGeom prst="roundRect">
            <a:avLst>
              <a:gd name="adj" fmla="val 4854"/>
            </a:avLst>
          </a:prstGeom>
          <a:solidFill>
            <a:srgbClr val="2A251C"/>
          </a:solidFill>
          <a:ln>
            <a:noFill/>
          </a:ln>
          <a:effectLst>
            <a:outerShdw blurRad="381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315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400</Words>
  <Application>Microsoft Office PowerPoint</Application>
  <PresentationFormat>와이드스크린</PresentationFormat>
  <Paragraphs>217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조성준</dc:creator>
  <cp:lastModifiedBy>조성준</cp:lastModifiedBy>
  <cp:revision>33</cp:revision>
  <dcterms:created xsi:type="dcterms:W3CDTF">2023-10-17T12:32:28Z</dcterms:created>
  <dcterms:modified xsi:type="dcterms:W3CDTF">2023-11-05T08:11:54Z</dcterms:modified>
</cp:coreProperties>
</file>