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0"/>
  </p:notesMasterIdLst>
  <p:sldIdLst>
    <p:sldId id="256" r:id="rId4"/>
    <p:sldId id="258" r:id="rId5"/>
    <p:sldId id="259" r:id="rId6"/>
    <p:sldId id="261" r:id="rId7"/>
    <p:sldId id="280" r:id="rId8"/>
    <p:sldId id="279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81" r:id="rId17"/>
    <p:sldId id="274" r:id="rId18"/>
    <p:sldId id="275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44" d="100"/>
          <a:sy n="144" d="100"/>
        </p:scale>
        <p:origin x="65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3B6C1-E5B2-4E7D-855B-9F23EF2131E5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F3FFEA3-B176-42CD-97D9-67EBE82889E5}">
      <dgm:prSet phldrT="[텍스트]"/>
      <dgm:spPr/>
      <dgm:t>
        <a:bodyPr/>
        <a:lstStyle/>
        <a:p>
          <a:pPr latinLnBrk="1"/>
          <a:r>
            <a:rPr lang="ko-KR" altLang="en-US" dirty="0" smtClean="0"/>
            <a:t>기획</a:t>
          </a:r>
          <a:endParaRPr lang="ko-KR" altLang="en-US" dirty="0"/>
        </a:p>
      </dgm:t>
    </dgm:pt>
    <dgm:pt modelId="{55EB4B9E-18CF-467F-AFB8-8211C8BB6A99}" type="parTrans" cxnId="{57F04602-F0D1-41D9-AA09-4E7D07FCCFD6}">
      <dgm:prSet/>
      <dgm:spPr/>
      <dgm:t>
        <a:bodyPr/>
        <a:lstStyle/>
        <a:p>
          <a:pPr latinLnBrk="1"/>
          <a:endParaRPr lang="ko-KR" altLang="en-US"/>
        </a:p>
      </dgm:t>
    </dgm:pt>
    <dgm:pt modelId="{17D1AECB-D26A-4166-87AA-AAD0BC5646A3}" type="sibTrans" cxnId="{57F04602-F0D1-41D9-AA09-4E7D07FCCFD6}">
      <dgm:prSet/>
      <dgm:spPr/>
      <dgm:t>
        <a:bodyPr/>
        <a:lstStyle/>
        <a:p>
          <a:pPr latinLnBrk="1"/>
          <a:endParaRPr lang="ko-KR" altLang="en-US"/>
        </a:p>
      </dgm:t>
    </dgm:pt>
    <dgm:pt modelId="{71713410-6568-446B-99AE-F67AF615EFCA}">
      <dgm:prSet phldrT="[텍스트]" custT="1"/>
      <dgm:spPr/>
      <dgm:t>
        <a:bodyPr/>
        <a:lstStyle/>
        <a:p>
          <a:pPr latinLnBrk="1"/>
          <a:r>
            <a:rPr lang="en-US" altLang="ko-KR" sz="700" dirty="0" smtClean="0"/>
            <a:t>API </a:t>
          </a:r>
          <a:r>
            <a:rPr lang="ko-KR" altLang="en-US" sz="700" dirty="0" smtClean="0"/>
            <a:t>명세서 작성</a:t>
          </a:r>
          <a:endParaRPr lang="ko-KR" altLang="en-US" sz="700" dirty="0"/>
        </a:p>
      </dgm:t>
    </dgm:pt>
    <dgm:pt modelId="{3F4AEA80-4189-4356-ACFA-3E102D9CD50D}" type="parTrans" cxnId="{85210D01-BE7A-47C1-B951-A4BC7324501E}">
      <dgm:prSet/>
      <dgm:spPr/>
      <dgm:t>
        <a:bodyPr/>
        <a:lstStyle/>
        <a:p>
          <a:pPr latinLnBrk="1"/>
          <a:endParaRPr lang="ko-KR" altLang="en-US"/>
        </a:p>
      </dgm:t>
    </dgm:pt>
    <dgm:pt modelId="{B4CBC387-0178-47A1-99C6-519F21BB99E2}" type="sibTrans" cxnId="{85210D01-BE7A-47C1-B951-A4BC7324501E}">
      <dgm:prSet/>
      <dgm:spPr/>
      <dgm:t>
        <a:bodyPr/>
        <a:lstStyle/>
        <a:p>
          <a:pPr latinLnBrk="1"/>
          <a:endParaRPr lang="ko-KR" altLang="en-US"/>
        </a:p>
      </dgm:t>
    </dgm:pt>
    <dgm:pt modelId="{5A95E8F8-E8B6-4F27-9519-F11EDF0F6FEC}">
      <dgm:prSet phldrT="[텍스트]" custT="1"/>
      <dgm:spPr/>
      <dgm:t>
        <a:bodyPr/>
        <a:lstStyle/>
        <a:p>
          <a:pPr latinLnBrk="1"/>
          <a:r>
            <a:rPr lang="ko-KR" altLang="en-US" sz="800" dirty="0" smtClean="0"/>
            <a:t>와이어 프레임</a:t>
          </a:r>
          <a:endParaRPr lang="ko-KR" altLang="en-US" sz="800" dirty="0"/>
        </a:p>
      </dgm:t>
    </dgm:pt>
    <dgm:pt modelId="{E77C7596-6ADF-4B35-AA8A-2C9DADD301A3}" type="parTrans" cxnId="{E30DA100-4595-4FAB-BDC3-5DB7956B687A}">
      <dgm:prSet/>
      <dgm:spPr/>
      <dgm:t>
        <a:bodyPr/>
        <a:lstStyle/>
        <a:p>
          <a:pPr latinLnBrk="1"/>
          <a:endParaRPr lang="ko-KR" altLang="en-US"/>
        </a:p>
      </dgm:t>
    </dgm:pt>
    <dgm:pt modelId="{C62CAFCF-538C-40E0-A5C0-F57BC2B24A4D}" type="sibTrans" cxnId="{E30DA100-4595-4FAB-BDC3-5DB7956B687A}">
      <dgm:prSet/>
      <dgm:spPr/>
      <dgm:t>
        <a:bodyPr/>
        <a:lstStyle/>
        <a:p>
          <a:pPr latinLnBrk="1"/>
          <a:endParaRPr lang="ko-KR" altLang="en-US"/>
        </a:p>
      </dgm:t>
    </dgm:pt>
    <dgm:pt modelId="{C909C61F-6B87-47C4-97BD-0C19550A071E}">
      <dgm:prSet phldrT="[텍스트]"/>
      <dgm:spPr/>
      <dgm:t>
        <a:bodyPr/>
        <a:lstStyle/>
        <a:p>
          <a:pPr latinLnBrk="1"/>
          <a:r>
            <a:rPr lang="en-US" altLang="ko-KR" dirty="0" smtClean="0"/>
            <a:t>Basic</a:t>
          </a:r>
          <a:endParaRPr lang="ko-KR" altLang="en-US" dirty="0"/>
        </a:p>
      </dgm:t>
    </dgm:pt>
    <dgm:pt modelId="{F977B6C3-CFF6-4D24-9DEC-C42F391A6428}" type="parTrans" cxnId="{0E2D9774-7B76-4D6F-8D83-A0EEB6C1A2C0}">
      <dgm:prSet/>
      <dgm:spPr/>
      <dgm:t>
        <a:bodyPr/>
        <a:lstStyle/>
        <a:p>
          <a:pPr latinLnBrk="1"/>
          <a:endParaRPr lang="ko-KR" altLang="en-US"/>
        </a:p>
      </dgm:t>
    </dgm:pt>
    <dgm:pt modelId="{83734D1A-C468-4ABD-8C8F-640EFA8BFA73}" type="sibTrans" cxnId="{0E2D9774-7B76-4D6F-8D83-A0EEB6C1A2C0}">
      <dgm:prSet/>
      <dgm:spPr/>
      <dgm:t>
        <a:bodyPr/>
        <a:lstStyle/>
        <a:p>
          <a:pPr latinLnBrk="1"/>
          <a:endParaRPr lang="ko-KR" altLang="en-US"/>
        </a:p>
      </dgm:t>
    </dgm:pt>
    <dgm:pt modelId="{A5546C06-3DCF-414E-8D79-549B5E1D6C42}">
      <dgm:prSet phldrT="[텍스트]"/>
      <dgm:spPr/>
      <dgm:t>
        <a:bodyPr/>
        <a:lstStyle/>
        <a:p>
          <a:pPr latinLnBrk="1"/>
          <a:r>
            <a:rPr lang="en-US" altLang="ko-KR" dirty="0" smtClean="0"/>
            <a:t>[F] Main, Login, </a:t>
          </a:r>
          <a:r>
            <a:rPr lang="en-US" altLang="ko-KR" dirty="0" err="1" smtClean="0"/>
            <a:t>Attendence</a:t>
          </a:r>
          <a:r>
            <a:rPr lang="en-US" altLang="ko-KR" dirty="0" smtClean="0"/>
            <a:t> </a:t>
          </a:r>
          <a:r>
            <a:rPr lang="ko-KR" altLang="en-US" dirty="0" smtClean="0"/>
            <a:t>화면  구성 및 디자인</a:t>
          </a:r>
          <a:endParaRPr lang="ko-KR" altLang="en-US" dirty="0"/>
        </a:p>
      </dgm:t>
    </dgm:pt>
    <dgm:pt modelId="{94838F87-5177-421F-AF84-2B2F492CCFE9}" type="parTrans" cxnId="{6B130BA7-3FED-4C20-A02A-072366B91DC8}">
      <dgm:prSet/>
      <dgm:spPr/>
      <dgm:t>
        <a:bodyPr/>
        <a:lstStyle/>
        <a:p>
          <a:pPr latinLnBrk="1"/>
          <a:endParaRPr lang="ko-KR" altLang="en-US"/>
        </a:p>
      </dgm:t>
    </dgm:pt>
    <dgm:pt modelId="{11135FF8-45C2-409E-906A-357140C00141}" type="sibTrans" cxnId="{6B130BA7-3FED-4C20-A02A-072366B91DC8}">
      <dgm:prSet/>
      <dgm:spPr/>
      <dgm:t>
        <a:bodyPr/>
        <a:lstStyle/>
        <a:p>
          <a:pPr latinLnBrk="1"/>
          <a:endParaRPr lang="ko-KR" altLang="en-US"/>
        </a:p>
      </dgm:t>
    </dgm:pt>
    <dgm:pt modelId="{C9A03B88-AE22-4937-BF5B-6FD48C252CB2}">
      <dgm:prSet phldrT="[텍스트]"/>
      <dgm:spPr/>
      <dgm:t>
        <a:bodyPr/>
        <a:lstStyle/>
        <a:p>
          <a:pPr latinLnBrk="1"/>
          <a:r>
            <a:rPr lang="en-US" altLang="ko-KR" dirty="0" smtClean="0"/>
            <a:t>[B] User, Group, </a:t>
          </a:r>
          <a:r>
            <a:rPr lang="en-US" altLang="ko-KR" dirty="0" err="1" smtClean="0"/>
            <a:t>Attendece</a:t>
          </a:r>
          <a:r>
            <a:rPr lang="en-US" altLang="ko-KR" dirty="0" smtClean="0"/>
            <a:t>        Spring boot </a:t>
          </a:r>
          <a:r>
            <a:rPr lang="ko-KR" altLang="en-US" dirty="0" smtClean="0"/>
            <a:t>구현</a:t>
          </a:r>
          <a:endParaRPr lang="ko-KR" altLang="en-US" dirty="0"/>
        </a:p>
      </dgm:t>
    </dgm:pt>
    <dgm:pt modelId="{FB4FCD72-ADC9-4F46-BA4D-5DFF8D7F00D9}" type="parTrans" cxnId="{7DE03D5C-1A0C-43C9-8F7C-7D56B7D16EAD}">
      <dgm:prSet/>
      <dgm:spPr/>
      <dgm:t>
        <a:bodyPr/>
        <a:lstStyle/>
        <a:p>
          <a:pPr latinLnBrk="1"/>
          <a:endParaRPr lang="ko-KR" altLang="en-US"/>
        </a:p>
      </dgm:t>
    </dgm:pt>
    <dgm:pt modelId="{6A1AC75B-D38D-46EC-B52B-AF2711662E62}" type="sibTrans" cxnId="{7DE03D5C-1A0C-43C9-8F7C-7D56B7D16EAD}">
      <dgm:prSet/>
      <dgm:spPr/>
      <dgm:t>
        <a:bodyPr/>
        <a:lstStyle/>
        <a:p>
          <a:pPr latinLnBrk="1"/>
          <a:endParaRPr lang="ko-KR" altLang="en-US"/>
        </a:p>
      </dgm:t>
    </dgm:pt>
    <dgm:pt modelId="{7D92730F-4612-4EBD-9410-319240870EA0}">
      <dgm:prSet phldrT="[텍스트]"/>
      <dgm:spPr/>
      <dgm:t>
        <a:bodyPr/>
        <a:lstStyle/>
        <a:p>
          <a:pPr latinLnBrk="1"/>
          <a:r>
            <a:rPr lang="en-US" altLang="ko-KR" dirty="0" smtClean="0"/>
            <a:t>RTC</a:t>
          </a:r>
          <a:endParaRPr lang="ko-KR" altLang="en-US" dirty="0"/>
        </a:p>
      </dgm:t>
    </dgm:pt>
    <dgm:pt modelId="{56B45008-5B0F-4A42-A166-43B6EE6485F5}" type="parTrans" cxnId="{A65F6218-8F64-42E3-B22A-FF40CB018144}">
      <dgm:prSet/>
      <dgm:spPr/>
      <dgm:t>
        <a:bodyPr/>
        <a:lstStyle/>
        <a:p>
          <a:pPr latinLnBrk="1"/>
          <a:endParaRPr lang="ko-KR" altLang="en-US"/>
        </a:p>
      </dgm:t>
    </dgm:pt>
    <dgm:pt modelId="{3F844FEE-229B-4D3C-BAC2-41C4E999151E}" type="sibTrans" cxnId="{A65F6218-8F64-42E3-B22A-FF40CB018144}">
      <dgm:prSet/>
      <dgm:spPr/>
      <dgm:t>
        <a:bodyPr/>
        <a:lstStyle/>
        <a:p>
          <a:pPr latinLnBrk="1"/>
          <a:endParaRPr lang="ko-KR" altLang="en-US"/>
        </a:p>
      </dgm:t>
    </dgm:pt>
    <dgm:pt modelId="{92800B83-7D61-4A8B-A81F-F735BAFA30E6}">
      <dgm:prSet phldrT="[텍스트]"/>
      <dgm:spPr/>
      <dgm:t>
        <a:bodyPr/>
        <a:lstStyle/>
        <a:p>
          <a:pPr latinLnBrk="1"/>
          <a:r>
            <a:rPr lang="en-US" altLang="ko-KR" dirty="0" smtClean="0"/>
            <a:t>[F] Conference             </a:t>
          </a:r>
          <a:r>
            <a:rPr lang="ko-KR" altLang="en-US" dirty="0" smtClean="0"/>
            <a:t>레이아웃 구성 및 디자인</a:t>
          </a:r>
          <a:endParaRPr lang="ko-KR" altLang="en-US" dirty="0"/>
        </a:p>
      </dgm:t>
    </dgm:pt>
    <dgm:pt modelId="{77764E8E-3FB2-4EBD-9373-629A833D18D6}" type="parTrans" cxnId="{EB0E041F-4055-418F-8E8E-DD50DC772EC9}">
      <dgm:prSet/>
      <dgm:spPr/>
      <dgm:t>
        <a:bodyPr/>
        <a:lstStyle/>
        <a:p>
          <a:pPr latinLnBrk="1"/>
          <a:endParaRPr lang="ko-KR" altLang="en-US"/>
        </a:p>
      </dgm:t>
    </dgm:pt>
    <dgm:pt modelId="{9DC24AC0-9CD2-4955-970E-D706064FA04F}" type="sibTrans" cxnId="{EB0E041F-4055-418F-8E8E-DD50DC772EC9}">
      <dgm:prSet/>
      <dgm:spPr/>
      <dgm:t>
        <a:bodyPr/>
        <a:lstStyle/>
        <a:p>
          <a:pPr latinLnBrk="1"/>
          <a:endParaRPr lang="ko-KR" altLang="en-US"/>
        </a:p>
      </dgm:t>
    </dgm:pt>
    <dgm:pt modelId="{49F66858-A5F4-4736-9D12-B9719F55D3A9}">
      <dgm:prSet phldrT="[텍스트]"/>
      <dgm:spPr/>
      <dgm:t>
        <a:bodyPr/>
        <a:lstStyle/>
        <a:p>
          <a:pPr latinLnBrk="1"/>
          <a:r>
            <a:rPr lang="en-US" altLang="ko-KR" dirty="0" smtClean="0"/>
            <a:t>[B] </a:t>
          </a:r>
          <a:r>
            <a:rPr lang="en-US" altLang="ko-KR" dirty="0" err="1" smtClean="0"/>
            <a:t>Kurento</a:t>
          </a:r>
          <a:r>
            <a:rPr lang="en-US" altLang="ko-KR" dirty="0" smtClean="0"/>
            <a:t> AWS          </a:t>
          </a:r>
          <a:r>
            <a:rPr lang="ko-KR" altLang="en-US" dirty="0" smtClean="0"/>
            <a:t>서버 환경 구성</a:t>
          </a:r>
          <a:r>
            <a:rPr lang="en-US" altLang="ko-KR" dirty="0" smtClean="0"/>
            <a:t>, Conference Spring boot </a:t>
          </a:r>
          <a:endParaRPr lang="ko-KR" altLang="en-US" dirty="0"/>
        </a:p>
      </dgm:t>
    </dgm:pt>
    <dgm:pt modelId="{B0D5EC22-ED0A-4139-AA83-677F73D925FA}" type="parTrans" cxnId="{3BD550E4-DC07-4FDC-8F65-3BD51D00AD17}">
      <dgm:prSet/>
      <dgm:spPr/>
      <dgm:t>
        <a:bodyPr/>
        <a:lstStyle/>
        <a:p>
          <a:pPr latinLnBrk="1"/>
          <a:endParaRPr lang="ko-KR" altLang="en-US"/>
        </a:p>
      </dgm:t>
    </dgm:pt>
    <dgm:pt modelId="{3E363494-2949-41D6-9A54-7D5FCBA86D3A}" type="sibTrans" cxnId="{3BD550E4-DC07-4FDC-8F65-3BD51D00AD17}">
      <dgm:prSet/>
      <dgm:spPr/>
      <dgm:t>
        <a:bodyPr/>
        <a:lstStyle/>
        <a:p>
          <a:pPr latinLnBrk="1"/>
          <a:endParaRPr lang="ko-KR" altLang="en-US"/>
        </a:p>
      </dgm:t>
    </dgm:pt>
    <dgm:pt modelId="{EB630B58-696C-4795-A96B-FE63EF6F05E1}">
      <dgm:prSet phldrT="[텍스트]" custT="1"/>
      <dgm:spPr/>
      <dgm:t>
        <a:bodyPr/>
        <a:lstStyle/>
        <a:p>
          <a:pPr latinLnBrk="1"/>
          <a:r>
            <a:rPr lang="en-US" altLang="ko-KR" sz="800" dirty="0" smtClean="0"/>
            <a:t>DB </a:t>
          </a:r>
          <a:r>
            <a:rPr lang="ko-KR" altLang="en-US" sz="800" dirty="0" smtClean="0"/>
            <a:t>설계</a:t>
          </a:r>
          <a:r>
            <a:rPr lang="en-US" altLang="ko-KR" sz="800" dirty="0" smtClean="0"/>
            <a:t>	</a:t>
          </a:r>
          <a:endParaRPr lang="ko-KR" altLang="en-US" sz="800" dirty="0"/>
        </a:p>
      </dgm:t>
    </dgm:pt>
    <dgm:pt modelId="{90E4C9F2-6166-475A-86CE-EB4725916963}" type="parTrans" cxnId="{C9B1ED82-ED92-4795-BF5B-A62E9EE00FAB}">
      <dgm:prSet/>
      <dgm:spPr/>
      <dgm:t>
        <a:bodyPr/>
        <a:lstStyle/>
        <a:p>
          <a:pPr latinLnBrk="1"/>
          <a:endParaRPr lang="ko-KR" altLang="en-US"/>
        </a:p>
      </dgm:t>
    </dgm:pt>
    <dgm:pt modelId="{B4965721-8F61-48D8-AC0D-8149409456B0}" type="sibTrans" cxnId="{C9B1ED82-ED92-4795-BF5B-A62E9EE00FAB}">
      <dgm:prSet/>
      <dgm:spPr/>
      <dgm:t>
        <a:bodyPr/>
        <a:lstStyle/>
        <a:p>
          <a:pPr latinLnBrk="1"/>
          <a:endParaRPr lang="ko-KR" altLang="en-US"/>
        </a:p>
      </dgm:t>
    </dgm:pt>
    <dgm:pt modelId="{24717F92-AB2C-4FF1-BF54-1E82DFF69B41}">
      <dgm:prSet/>
      <dgm:spPr/>
      <dgm:t>
        <a:bodyPr/>
        <a:lstStyle/>
        <a:p>
          <a:pPr latinLnBrk="1"/>
          <a:r>
            <a:rPr lang="en-US" altLang="ko-KR" dirty="0" smtClean="0"/>
            <a:t>Chat</a:t>
          </a:r>
          <a:endParaRPr lang="ko-KR" altLang="en-US" dirty="0"/>
        </a:p>
      </dgm:t>
    </dgm:pt>
    <dgm:pt modelId="{469AA734-F8A9-476F-AE96-004FD41E06F9}" type="parTrans" cxnId="{22FA458A-6CB1-4AE2-909B-72D482D5A37A}">
      <dgm:prSet/>
      <dgm:spPr/>
      <dgm:t>
        <a:bodyPr/>
        <a:lstStyle/>
        <a:p>
          <a:pPr latinLnBrk="1"/>
          <a:endParaRPr lang="ko-KR" altLang="en-US"/>
        </a:p>
      </dgm:t>
    </dgm:pt>
    <dgm:pt modelId="{2CC5C0D0-4995-46F7-9BC1-69C0452F0487}" type="sibTrans" cxnId="{22FA458A-6CB1-4AE2-909B-72D482D5A37A}">
      <dgm:prSet/>
      <dgm:spPr/>
      <dgm:t>
        <a:bodyPr/>
        <a:lstStyle/>
        <a:p>
          <a:pPr latinLnBrk="1"/>
          <a:endParaRPr lang="ko-KR" altLang="en-US"/>
        </a:p>
      </dgm:t>
    </dgm:pt>
    <dgm:pt modelId="{47A3EDB7-A9B6-4554-A355-E0EC751223D9}">
      <dgm:prSet/>
      <dgm:spPr/>
      <dgm:t>
        <a:bodyPr/>
        <a:lstStyle/>
        <a:p>
          <a:pPr algn="ctr" latinLnBrk="1"/>
          <a:r>
            <a:rPr lang="en-US" altLang="ko-KR" dirty="0" smtClean="0"/>
            <a:t>[F] </a:t>
          </a:r>
          <a:r>
            <a:rPr lang="ko-KR" altLang="en-US" dirty="0" smtClean="0"/>
            <a:t>채팅 화면 레이아웃 구성</a:t>
          </a:r>
          <a:endParaRPr lang="en-US" altLang="ko-KR" dirty="0" smtClean="0"/>
        </a:p>
      </dgm:t>
    </dgm:pt>
    <dgm:pt modelId="{9ABC5CD1-6A5F-476E-8E39-6DE90F404113}" type="parTrans" cxnId="{F46E3BB9-DC4F-49B0-BC70-B6DF998F4E29}">
      <dgm:prSet/>
      <dgm:spPr/>
      <dgm:t>
        <a:bodyPr/>
        <a:lstStyle/>
        <a:p>
          <a:pPr latinLnBrk="1"/>
          <a:endParaRPr lang="ko-KR" altLang="en-US"/>
        </a:p>
      </dgm:t>
    </dgm:pt>
    <dgm:pt modelId="{24AE494B-E1EC-447F-86F2-BB26BE3B17EB}" type="sibTrans" cxnId="{F46E3BB9-DC4F-49B0-BC70-B6DF998F4E29}">
      <dgm:prSet/>
      <dgm:spPr/>
      <dgm:t>
        <a:bodyPr/>
        <a:lstStyle/>
        <a:p>
          <a:pPr latinLnBrk="1"/>
          <a:endParaRPr lang="ko-KR" altLang="en-US"/>
        </a:p>
      </dgm:t>
    </dgm:pt>
    <dgm:pt modelId="{C7D79C50-791A-4156-A83F-4432D1847EF5}">
      <dgm:prSet/>
      <dgm:spPr/>
      <dgm:t>
        <a:bodyPr/>
        <a:lstStyle/>
        <a:p>
          <a:pPr algn="ctr" latinLnBrk="1"/>
          <a:r>
            <a:rPr lang="en-US" altLang="ko-KR" dirty="0" smtClean="0"/>
            <a:t>[B] </a:t>
          </a:r>
          <a:r>
            <a:rPr lang="en-US" altLang="ko-KR" dirty="0" err="1" smtClean="0"/>
            <a:t>WebSocket</a:t>
          </a:r>
          <a:r>
            <a:rPr lang="en-US" altLang="ko-KR" dirty="0" smtClean="0"/>
            <a:t> </a:t>
          </a:r>
          <a:r>
            <a:rPr lang="ko-KR" altLang="en-US" dirty="0" smtClean="0"/>
            <a:t>채팅 서버 구현</a:t>
          </a:r>
          <a:endParaRPr lang="en-US" altLang="ko-KR" dirty="0" smtClean="0"/>
        </a:p>
      </dgm:t>
    </dgm:pt>
    <dgm:pt modelId="{E1017A27-6245-4810-80CB-76BAF3717322}" type="parTrans" cxnId="{E6ED4F9E-C7E6-4CE7-8FA6-5BAF7EB7C74F}">
      <dgm:prSet/>
      <dgm:spPr/>
      <dgm:t>
        <a:bodyPr/>
        <a:lstStyle/>
        <a:p>
          <a:pPr latinLnBrk="1"/>
          <a:endParaRPr lang="ko-KR" altLang="en-US"/>
        </a:p>
      </dgm:t>
    </dgm:pt>
    <dgm:pt modelId="{CD201536-C805-4797-B71D-DAFAE4B19F97}" type="sibTrans" cxnId="{E6ED4F9E-C7E6-4CE7-8FA6-5BAF7EB7C74F}">
      <dgm:prSet/>
      <dgm:spPr/>
      <dgm:t>
        <a:bodyPr/>
        <a:lstStyle/>
        <a:p>
          <a:pPr latinLnBrk="1"/>
          <a:endParaRPr lang="ko-KR" altLang="en-US"/>
        </a:p>
      </dgm:t>
    </dgm:pt>
    <dgm:pt modelId="{5E2600FB-7691-458D-B28C-135C3B14F998}" type="pres">
      <dgm:prSet presAssocID="{B013B6C1-E5B2-4E7D-855B-9F23EF2131E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E85D42-8A36-4CD7-B38D-32E4B8A73FF8}" type="pres">
      <dgm:prSet presAssocID="{9F3FFEA3-B176-42CD-97D9-67EBE82889E5}" presName="compNode" presStyleCnt="0"/>
      <dgm:spPr/>
    </dgm:pt>
    <dgm:pt modelId="{DA6544F5-B22E-4275-B358-155AA08E1435}" type="pres">
      <dgm:prSet presAssocID="{9F3FFEA3-B176-42CD-97D9-67EBE82889E5}" presName="noGeometry" presStyleCnt="0"/>
      <dgm:spPr/>
    </dgm:pt>
    <dgm:pt modelId="{D0BEB2F0-8E8B-4F98-89D2-0042BA7A20BD}" type="pres">
      <dgm:prSet presAssocID="{9F3FFEA3-B176-42CD-97D9-67EBE82889E5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4C6F5F-B562-44BD-9228-9BBCE3F6678B}" type="pres">
      <dgm:prSet presAssocID="{9F3FFEA3-B176-42CD-97D9-67EBE82889E5}" presName="childTextHidden" presStyleLbl="bgAccFollow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38433BC-C9E9-4FF1-B849-48DA0BC8867B}" type="pres">
      <dgm:prSet presAssocID="{9F3FFEA3-B176-42CD-97D9-67EBE82889E5}" presName="parentText" presStyleLbl="node1" presStyleIdx="0" presStyleCnt="4" custScaleX="76543" custScaleY="7654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792F29-FE8A-4C2A-A334-6FB97A4FF3BB}" type="pres">
      <dgm:prSet presAssocID="{9F3FFEA3-B176-42CD-97D9-67EBE82889E5}" presName="aSpace" presStyleCnt="0"/>
      <dgm:spPr/>
    </dgm:pt>
    <dgm:pt modelId="{68C451F9-6150-45DD-86AF-E66B0060B21B}" type="pres">
      <dgm:prSet presAssocID="{C909C61F-6B87-47C4-97BD-0C19550A071E}" presName="compNode" presStyleCnt="0"/>
      <dgm:spPr/>
    </dgm:pt>
    <dgm:pt modelId="{64AB4061-8215-4330-82D4-40F63E20E952}" type="pres">
      <dgm:prSet presAssocID="{C909C61F-6B87-47C4-97BD-0C19550A071E}" presName="noGeometry" presStyleCnt="0"/>
      <dgm:spPr/>
    </dgm:pt>
    <dgm:pt modelId="{398A09A2-9594-49A7-B3D1-59808ED4A373}" type="pres">
      <dgm:prSet presAssocID="{C909C61F-6B87-47C4-97BD-0C19550A071E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000296-DD9C-4E54-B1F4-E89B96C6DEAA}" type="pres">
      <dgm:prSet presAssocID="{C909C61F-6B87-47C4-97BD-0C19550A071E}" presName="childTextHidden" presStyleLbl="bgAccFollow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69601D-83EB-4438-9EFC-2334E9256130}" type="pres">
      <dgm:prSet presAssocID="{C909C61F-6B87-47C4-97BD-0C19550A071E}" presName="parentText" presStyleLbl="node1" presStyleIdx="1" presStyleCnt="4" custScaleX="76543" custScaleY="7654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EAECA8-78CF-449D-8C59-04729277BC02}" type="pres">
      <dgm:prSet presAssocID="{C909C61F-6B87-47C4-97BD-0C19550A071E}" presName="aSpace" presStyleCnt="0"/>
      <dgm:spPr/>
    </dgm:pt>
    <dgm:pt modelId="{3168558C-B144-40AF-90FD-6169E5C996D1}" type="pres">
      <dgm:prSet presAssocID="{7D92730F-4612-4EBD-9410-319240870EA0}" presName="compNode" presStyleCnt="0"/>
      <dgm:spPr/>
    </dgm:pt>
    <dgm:pt modelId="{4F5B1D7E-9AA5-4585-8925-6202A186ACFE}" type="pres">
      <dgm:prSet presAssocID="{7D92730F-4612-4EBD-9410-319240870EA0}" presName="noGeometry" presStyleCnt="0"/>
      <dgm:spPr/>
    </dgm:pt>
    <dgm:pt modelId="{8AD58D23-2B3E-49F1-A098-382595C7591A}" type="pres">
      <dgm:prSet presAssocID="{7D92730F-4612-4EBD-9410-319240870EA0}" presName="childTextVisible" presStyleLbl="bgAccFollowNode1" presStyleIdx="2" presStyleCnt="4" custScaleX="124788" custLinFactNeighborX="5922" custLinFactNeighborY="5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2B94FB-D1F2-4D82-AEDC-71C52655EB71}" type="pres">
      <dgm:prSet presAssocID="{7D92730F-4612-4EBD-9410-319240870EA0}" presName="childTextHidden" presStyleLbl="bgAccFollow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FE200C6-4EAD-4FCB-8156-303BAF7B410E}" type="pres">
      <dgm:prSet presAssocID="{7D92730F-4612-4EBD-9410-319240870EA0}" presName="parentText" presStyleLbl="node1" presStyleIdx="2" presStyleCnt="4" custScaleX="76542" custScaleY="76542" custLinFactNeighborX="-350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A3159B-CB0B-4A97-B8B7-EADE309E1D00}" type="pres">
      <dgm:prSet presAssocID="{7D92730F-4612-4EBD-9410-319240870EA0}" presName="aSpace" presStyleCnt="0"/>
      <dgm:spPr/>
    </dgm:pt>
    <dgm:pt modelId="{9B049C33-0288-44E1-B650-7FB5FE303AED}" type="pres">
      <dgm:prSet presAssocID="{24717F92-AB2C-4FF1-BF54-1E82DFF69B41}" presName="compNode" presStyleCnt="0"/>
      <dgm:spPr/>
    </dgm:pt>
    <dgm:pt modelId="{547792C3-895A-409B-BAFC-DBCA21CBBAB4}" type="pres">
      <dgm:prSet presAssocID="{24717F92-AB2C-4FF1-BF54-1E82DFF69B41}" presName="noGeometry" presStyleCnt="0"/>
      <dgm:spPr/>
    </dgm:pt>
    <dgm:pt modelId="{813CD880-AD78-4A40-BDB2-5EB63793E05E}" type="pres">
      <dgm:prSet presAssocID="{24717F92-AB2C-4FF1-BF54-1E82DFF69B41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F4ED65-C129-4FD0-AFA1-574CECE2DCEC}" type="pres">
      <dgm:prSet presAssocID="{24717F92-AB2C-4FF1-BF54-1E82DFF69B41}" presName="childTextHidden" presStyleLbl="bgAccFollow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0F7E021-7B5C-4DE9-A997-CEB70D104B48}" type="pres">
      <dgm:prSet presAssocID="{24717F92-AB2C-4FF1-BF54-1E82DFF69B4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C6C09F-429E-4CCB-AB6A-49CA374BF017}" type="presOf" srcId="{B013B6C1-E5B2-4E7D-855B-9F23EF2131E5}" destId="{5E2600FB-7691-458D-B28C-135C3B14F998}" srcOrd="0" destOrd="0" presId="urn:microsoft.com/office/officeart/2005/8/layout/hProcess6"/>
    <dgm:cxn modelId="{65330D69-C34E-4AC1-9CB0-AA8C16B8D034}" type="presOf" srcId="{49F66858-A5F4-4736-9D12-B9719F55D3A9}" destId="{FF2B94FB-D1F2-4D82-AEDC-71C52655EB71}" srcOrd="1" destOrd="1" presId="urn:microsoft.com/office/officeart/2005/8/layout/hProcess6"/>
    <dgm:cxn modelId="{C9B1ED82-ED92-4795-BF5B-A62E9EE00FAB}" srcId="{9F3FFEA3-B176-42CD-97D9-67EBE82889E5}" destId="{EB630B58-696C-4795-A96B-FE63EF6F05E1}" srcOrd="2" destOrd="0" parTransId="{90E4C9F2-6166-475A-86CE-EB4725916963}" sibTransId="{B4965721-8F61-48D8-AC0D-8149409456B0}"/>
    <dgm:cxn modelId="{22FA458A-6CB1-4AE2-909B-72D482D5A37A}" srcId="{B013B6C1-E5B2-4E7D-855B-9F23EF2131E5}" destId="{24717F92-AB2C-4FF1-BF54-1E82DFF69B41}" srcOrd="3" destOrd="0" parTransId="{469AA734-F8A9-476F-AE96-004FD41E06F9}" sibTransId="{2CC5C0D0-4995-46F7-9BC1-69C0452F0487}"/>
    <dgm:cxn modelId="{919CB51F-8A14-447F-8E60-E1B70F00DDC6}" type="presOf" srcId="{C9A03B88-AE22-4937-BF5B-6FD48C252CB2}" destId="{398A09A2-9594-49A7-B3D1-59808ED4A373}" srcOrd="0" destOrd="1" presId="urn:microsoft.com/office/officeart/2005/8/layout/hProcess6"/>
    <dgm:cxn modelId="{00EBD6FE-BDB5-4FC8-A194-8DC06F5C36B2}" type="presOf" srcId="{24717F92-AB2C-4FF1-BF54-1E82DFF69B41}" destId="{C0F7E021-7B5C-4DE9-A997-CEB70D104B48}" srcOrd="0" destOrd="0" presId="urn:microsoft.com/office/officeart/2005/8/layout/hProcess6"/>
    <dgm:cxn modelId="{645D1E60-69F6-46F1-A50E-8F0D993B28BD}" type="presOf" srcId="{A5546C06-3DCF-414E-8D79-549B5E1D6C42}" destId="{398A09A2-9594-49A7-B3D1-59808ED4A373}" srcOrd="0" destOrd="0" presId="urn:microsoft.com/office/officeart/2005/8/layout/hProcess6"/>
    <dgm:cxn modelId="{E36A347C-B098-4D6E-81D2-2828BD72CD54}" type="presOf" srcId="{49F66858-A5F4-4736-9D12-B9719F55D3A9}" destId="{8AD58D23-2B3E-49F1-A098-382595C7591A}" srcOrd="0" destOrd="1" presId="urn:microsoft.com/office/officeart/2005/8/layout/hProcess6"/>
    <dgm:cxn modelId="{CA4FA087-633E-40AA-B6EB-C91118DDCF1A}" type="presOf" srcId="{47A3EDB7-A9B6-4554-A355-E0EC751223D9}" destId="{813CD880-AD78-4A40-BDB2-5EB63793E05E}" srcOrd="0" destOrd="0" presId="urn:microsoft.com/office/officeart/2005/8/layout/hProcess6"/>
    <dgm:cxn modelId="{8824382D-0288-4AB6-BC88-B778FB8D203B}" type="presOf" srcId="{5A95E8F8-E8B6-4F27-9519-F11EDF0F6FEC}" destId="{604C6F5F-B562-44BD-9228-9BBCE3F6678B}" srcOrd="1" destOrd="1" presId="urn:microsoft.com/office/officeart/2005/8/layout/hProcess6"/>
    <dgm:cxn modelId="{178D8424-6485-40CC-A6EC-A6215F45B981}" type="presOf" srcId="{C9A03B88-AE22-4937-BF5B-6FD48C252CB2}" destId="{C0000296-DD9C-4E54-B1F4-E89B96C6DEAA}" srcOrd="1" destOrd="1" presId="urn:microsoft.com/office/officeart/2005/8/layout/hProcess6"/>
    <dgm:cxn modelId="{6B130BA7-3FED-4C20-A02A-072366B91DC8}" srcId="{C909C61F-6B87-47C4-97BD-0C19550A071E}" destId="{A5546C06-3DCF-414E-8D79-549B5E1D6C42}" srcOrd="0" destOrd="0" parTransId="{94838F87-5177-421F-AF84-2B2F492CCFE9}" sibTransId="{11135FF8-45C2-409E-906A-357140C00141}"/>
    <dgm:cxn modelId="{9C06573F-2524-4663-96B6-1D648D9C8593}" type="presOf" srcId="{5A95E8F8-E8B6-4F27-9519-F11EDF0F6FEC}" destId="{D0BEB2F0-8E8B-4F98-89D2-0042BA7A20BD}" srcOrd="0" destOrd="1" presId="urn:microsoft.com/office/officeart/2005/8/layout/hProcess6"/>
    <dgm:cxn modelId="{F46E3BB9-DC4F-49B0-BC70-B6DF998F4E29}" srcId="{24717F92-AB2C-4FF1-BF54-1E82DFF69B41}" destId="{47A3EDB7-A9B6-4554-A355-E0EC751223D9}" srcOrd="0" destOrd="0" parTransId="{9ABC5CD1-6A5F-476E-8E39-6DE90F404113}" sibTransId="{24AE494B-E1EC-447F-86F2-BB26BE3B17EB}"/>
    <dgm:cxn modelId="{A65F6218-8F64-42E3-B22A-FF40CB018144}" srcId="{B013B6C1-E5B2-4E7D-855B-9F23EF2131E5}" destId="{7D92730F-4612-4EBD-9410-319240870EA0}" srcOrd="2" destOrd="0" parTransId="{56B45008-5B0F-4A42-A166-43B6EE6485F5}" sibTransId="{3F844FEE-229B-4D3C-BAC2-41C4E999151E}"/>
    <dgm:cxn modelId="{201C16BE-AA80-441F-83AF-9990DFE0AE5A}" type="presOf" srcId="{9F3FFEA3-B176-42CD-97D9-67EBE82889E5}" destId="{338433BC-C9E9-4FF1-B849-48DA0BC8867B}" srcOrd="0" destOrd="0" presId="urn:microsoft.com/office/officeart/2005/8/layout/hProcess6"/>
    <dgm:cxn modelId="{F651E86C-14C1-4088-B841-F0B7CF068BC0}" type="presOf" srcId="{C909C61F-6B87-47C4-97BD-0C19550A071E}" destId="{2E69601D-83EB-4438-9EFC-2334E9256130}" srcOrd="0" destOrd="0" presId="urn:microsoft.com/office/officeart/2005/8/layout/hProcess6"/>
    <dgm:cxn modelId="{F1671521-648D-4AB8-96BC-A40D0B1B7F1E}" type="presOf" srcId="{71713410-6568-446B-99AE-F67AF615EFCA}" destId="{D0BEB2F0-8E8B-4F98-89D2-0042BA7A20BD}" srcOrd="0" destOrd="0" presId="urn:microsoft.com/office/officeart/2005/8/layout/hProcess6"/>
    <dgm:cxn modelId="{EB0E041F-4055-418F-8E8E-DD50DC772EC9}" srcId="{7D92730F-4612-4EBD-9410-319240870EA0}" destId="{92800B83-7D61-4A8B-A81F-F735BAFA30E6}" srcOrd="0" destOrd="0" parTransId="{77764E8E-3FB2-4EBD-9373-629A833D18D6}" sibTransId="{9DC24AC0-9CD2-4955-970E-D706064FA04F}"/>
    <dgm:cxn modelId="{0E2D9774-7B76-4D6F-8D83-A0EEB6C1A2C0}" srcId="{B013B6C1-E5B2-4E7D-855B-9F23EF2131E5}" destId="{C909C61F-6B87-47C4-97BD-0C19550A071E}" srcOrd="1" destOrd="0" parTransId="{F977B6C3-CFF6-4D24-9DEC-C42F391A6428}" sibTransId="{83734D1A-C468-4ABD-8C8F-640EFA8BFA73}"/>
    <dgm:cxn modelId="{3FA303E8-1E2D-4544-A44B-DC51BDC2E506}" type="presOf" srcId="{92800B83-7D61-4A8B-A81F-F735BAFA30E6}" destId="{FF2B94FB-D1F2-4D82-AEDC-71C52655EB71}" srcOrd="1" destOrd="0" presId="urn:microsoft.com/office/officeart/2005/8/layout/hProcess6"/>
    <dgm:cxn modelId="{E30DA100-4595-4FAB-BDC3-5DB7956B687A}" srcId="{9F3FFEA3-B176-42CD-97D9-67EBE82889E5}" destId="{5A95E8F8-E8B6-4F27-9519-F11EDF0F6FEC}" srcOrd="1" destOrd="0" parTransId="{E77C7596-6ADF-4B35-AA8A-2C9DADD301A3}" sibTransId="{C62CAFCF-538C-40E0-A5C0-F57BC2B24A4D}"/>
    <dgm:cxn modelId="{7A29E48F-7F19-4B80-AC19-6D2C13EAE0D2}" type="presOf" srcId="{47A3EDB7-A9B6-4554-A355-E0EC751223D9}" destId="{23F4ED65-C129-4FD0-AFA1-574CECE2DCEC}" srcOrd="1" destOrd="0" presId="urn:microsoft.com/office/officeart/2005/8/layout/hProcess6"/>
    <dgm:cxn modelId="{67EAA6D3-07EF-434F-B222-DA3B6C357FC1}" type="presOf" srcId="{7D92730F-4612-4EBD-9410-319240870EA0}" destId="{CFE200C6-4EAD-4FCB-8156-303BAF7B410E}" srcOrd="0" destOrd="0" presId="urn:microsoft.com/office/officeart/2005/8/layout/hProcess6"/>
    <dgm:cxn modelId="{52A35556-EAAD-4728-953F-DC10E675FC78}" type="presOf" srcId="{C7D79C50-791A-4156-A83F-4432D1847EF5}" destId="{813CD880-AD78-4A40-BDB2-5EB63793E05E}" srcOrd="0" destOrd="1" presId="urn:microsoft.com/office/officeart/2005/8/layout/hProcess6"/>
    <dgm:cxn modelId="{7103EE01-9A9B-4784-B38B-D2DEC9AA6009}" type="presOf" srcId="{A5546C06-3DCF-414E-8D79-549B5E1D6C42}" destId="{C0000296-DD9C-4E54-B1F4-E89B96C6DEAA}" srcOrd="1" destOrd="0" presId="urn:microsoft.com/office/officeart/2005/8/layout/hProcess6"/>
    <dgm:cxn modelId="{45B84CF6-A9CA-4976-947E-9C2468DAA468}" type="presOf" srcId="{92800B83-7D61-4A8B-A81F-F735BAFA30E6}" destId="{8AD58D23-2B3E-49F1-A098-382595C7591A}" srcOrd="0" destOrd="0" presId="urn:microsoft.com/office/officeart/2005/8/layout/hProcess6"/>
    <dgm:cxn modelId="{57F04602-F0D1-41D9-AA09-4E7D07FCCFD6}" srcId="{B013B6C1-E5B2-4E7D-855B-9F23EF2131E5}" destId="{9F3FFEA3-B176-42CD-97D9-67EBE82889E5}" srcOrd="0" destOrd="0" parTransId="{55EB4B9E-18CF-467F-AFB8-8211C8BB6A99}" sibTransId="{17D1AECB-D26A-4166-87AA-AAD0BC5646A3}"/>
    <dgm:cxn modelId="{E2F7E23C-31B8-4CE2-B0D7-31CA0E4BE6C1}" type="presOf" srcId="{EB630B58-696C-4795-A96B-FE63EF6F05E1}" destId="{D0BEB2F0-8E8B-4F98-89D2-0042BA7A20BD}" srcOrd="0" destOrd="2" presId="urn:microsoft.com/office/officeart/2005/8/layout/hProcess6"/>
    <dgm:cxn modelId="{7DE03D5C-1A0C-43C9-8F7C-7D56B7D16EAD}" srcId="{C909C61F-6B87-47C4-97BD-0C19550A071E}" destId="{C9A03B88-AE22-4937-BF5B-6FD48C252CB2}" srcOrd="1" destOrd="0" parTransId="{FB4FCD72-ADC9-4F46-BA4D-5DFF8D7F00D9}" sibTransId="{6A1AC75B-D38D-46EC-B52B-AF2711662E62}"/>
    <dgm:cxn modelId="{2CA50BA2-B20E-408E-A361-17F74961345D}" type="presOf" srcId="{71713410-6568-446B-99AE-F67AF615EFCA}" destId="{604C6F5F-B562-44BD-9228-9BBCE3F6678B}" srcOrd="1" destOrd="0" presId="urn:microsoft.com/office/officeart/2005/8/layout/hProcess6"/>
    <dgm:cxn modelId="{3BD550E4-DC07-4FDC-8F65-3BD51D00AD17}" srcId="{7D92730F-4612-4EBD-9410-319240870EA0}" destId="{49F66858-A5F4-4736-9D12-B9719F55D3A9}" srcOrd="1" destOrd="0" parTransId="{B0D5EC22-ED0A-4139-AA83-677F73D925FA}" sibTransId="{3E363494-2949-41D6-9A54-7D5FCBA86D3A}"/>
    <dgm:cxn modelId="{85210D01-BE7A-47C1-B951-A4BC7324501E}" srcId="{9F3FFEA3-B176-42CD-97D9-67EBE82889E5}" destId="{71713410-6568-446B-99AE-F67AF615EFCA}" srcOrd="0" destOrd="0" parTransId="{3F4AEA80-4189-4356-ACFA-3E102D9CD50D}" sibTransId="{B4CBC387-0178-47A1-99C6-519F21BB99E2}"/>
    <dgm:cxn modelId="{0C00F60C-C08E-4A8D-9F0F-3AD8A64BB463}" type="presOf" srcId="{EB630B58-696C-4795-A96B-FE63EF6F05E1}" destId="{604C6F5F-B562-44BD-9228-9BBCE3F6678B}" srcOrd="1" destOrd="2" presId="urn:microsoft.com/office/officeart/2005/8/layout/hProcess6"/>
    <dgm:cxn modelId="{A16AE8AF-E68F-415E-BCA8-45A1E451B057}" type="presOf" srcId="{C7D79C50-791A-4156-A83F-4432D1847EF5}" destId="{23F4ED65-C129-4FD0-AFA1-574CECE2DCEC}" srcOrd="1" destOrd="1" presId="urn:microsoft.com/office/officeart/2005/8/layout/hProcess6"/>
    <dgm:cxn modelId="{E6ED4F9E-C7E6-4CE7-8FA6-5BAF7EB7C74F}" srcId="{24717F92-AB2C-4FF1-BF54-1E82DFF69B41}" destId="{C7D79C50-791A-4156-A83F-4432D1847EF5}" srcOrd="1" destOrd="0" parTransId="{E1017A27-6245-4810-80CB-76BAF3717322}" sibTransId="{CD201536-C805-4797-B71D-DAFAE4B19F97}"/>
    <dgm:cxn modelId="{C129525B-270B-4592-8E73-E5355B3DBB1F}" type="presParOf" srcId="{5E2600FB-7691-458D-B28C-135C3B14F998}" destId="{18E85D42-8A36-4CD7-B38D-32E4B8A73FF8}" srcOrd="0" destOrd="0" presId="urn:microsoft.com/office/officeart/2005/8/layout/hProcess6"/>
    <dgm:cxn modelId="{93072415-7E46-4C5C-9D79-13FD2BDE1FC8}" type="presParOf" srcId="{18E85D42-8A36-4CD7-B38D-32E4B8A73FF8}" destId="{DA6544F5-B22E-4275-B358-155AA08E1435}" srcOrd="0" destOrd="0" presId="urn:microsoft.com/office/officeart/2005/8/layout/hProcess6"/>
    <dgm:cxn modelId="{3948A6E3-9F3E-48F0-9C37-241B3E3085A7}" type="presParOf" srcId="{18E85D42-8A36-4CD7-B38D-32E4B8A73FF8}" destId="{D0BEB2F0-8E8B-4F98-89D2-0042BA7A20BD}" srcOrd="1" destOrd="0" presId="urn:microsoft.com/office/officeart/2005/8/layout/hProcess6"/>
    <dgm:cxn modelId="{F1EB3564-A608-4E88-A5C1-3668220ADBAE}" type="presParOf" srcId="{18E85D42-8A36-4CD7-B38D-32E4B8A73FF8}" destId="{604C6F5F-B562-44BD-9228-9BBCE3F6678B}" srcOrd="2" destOrd="0" presId="urn:microsoft.com/office/officeart/2005/8/layout/hProcess6"/>
    <dgm:cxn modelId="{37FCDF9C-2FAE-4C7D-BCE6-27FC11D43691}" type="presParOf" srcId="{18E85D42-8A36-4CD7-B38D-32E4B8A73FF8}" destId="{338433BC-C9E9-4FF1-B849-48DA0BC8867B}" srcOrd="3" destOrd="0" presId="urn:microsoft.com/office/officeart/2005/8/layout/hProcess6"/>
    <dgm:cxn modelId="{DA8C76B7-FBBD-44F8-983D-59C617B9ECF1}" type="presParOf" srcId="{5E2600FB-7691-458D-B28C-135C3B14F998}" destId="{85792F29-FE8A-4C2A-A334-6FB97A4FF3BB}" srcOrd="1" destOrd="0" presId="urn:microsoft.com/office/officeart/2005/8/layout/hProcess6"/>
    <dgm:cxn modelId="{9E9355E8-1309-4919-9414-0D476B8C3056}" type="presParOf" srcId="{5E2600FB-7691-458D-B28C-135C3B14F998}" destId="{68C451F9-6150-45DD-86AF-E66B0060B21B}" srcOrd="2" destOrd="0" presId="urn:microsoft.com/office/officeart/2005/8/layout/hProcess6"/>
    <dgm:cxn modelId="{3ED5D527-27AF-4DE4-83F1-A3FDB727E283}" type="presParOf" srcId="{68C451F9-6150-45DD-86AF-E66B0060B21B}" destId="{64AB4061-8215-4330-82D4-40F63E20E952}" srcOrd="0" destOrd="0" presId="urn:microsoft.com/office/officeart/2005/8/layout/hProcess6"/>
    <dgm:cxn modelId="{1B87879A-495E-4CAC-AAB4-1DE261EB52F4}" type="presParOf" srcId="{68C451F9-6150-45DD-86AF-E66B0060B21B}" destId="{398A09A2-9594-49A7-B3D1-59808ED4A373}" srcOrd="1" destOrd="0" presId="urn:microsoft.com/office/officeart/2005/8/layout/hProcess6"/>
    <dgm:cxn modelId="{DBE36251-857E-4285-AF4A-3D6B2C54C50A}" type="presParOf" srcId="{68C451F9-6150-45DD-86AF-E66B0060B21B}" destId="{C0000296-DD9C-4E54-B1F4-E89B96C6DEAA}" srcOrd="2" destOrd="0" presId="urn:microsoft.com/office/officeart/2005/8/layout/hProcess6"/>
    <dgm:cxn modelId="{4C444EB9-2B31-4770-B143-9632A43059B0}" type="presParOf" srcId="{68C451F9-6150-45DD-86AF-E66B0060B21B}" destId="{2E69601D-83EB-4438-9EFC-2334E9256130}" srcOrd="3" destOrd="0" presId="urn:microsoft.com/office/officeart/2005/8/layout/hProcess6"/>
    <dgm:cxn modelId="{C5B8B4B6-396C-4AB3-849C-80EE5AB3F3A4}" type="presParOf" srcId="{5E2600FB-7691-458D-B28C-135C3B14F998}" destId="{B0EAECA8-78CF-449D-8C59-04729277BC02}" srcOrd="3" destOrd="0" presId="urn:microsoft.com/office/officeart/2005/8/layout/hProcess6"/>
    <dgm:cxn modelId="{701F0D49-05A6-430B-A864-E2BEC361B002}" type="presParOf" srcId="{5E2600FB-7691-458D-B28C-135C3B14F998}" destId="{3168558C-B144-40AF-90FD-6169E5C996D1}" srcOrd="4" destOrd="0" presId="urn:microsoft.com/office/officeart/2005/8/layout/hProcess6"/>
    <dgm:cxn modelId="{DA5D713B-05FC-4F42-957D-72AE9B60F731}" type="presParOf" srcId="{3168558C-B144-40AF-90FD-6169E5C996D1}" destId="{4F5B1D7E-9AA5-4585-8925-6202A186ACFE}" srcOrd="0" destOrd="0" presId="urn:microsoft.com/office/officeart/2005/8/layout/hProcess6"/>
    <dgm:cxn modelId="{C6387D56-D2DA-43C3-A933-102B8011C8B0}" type="presParOf" srcId="{3168558C-B144-40AF-90FD-6169E5C996D1}" destId="{8AD58D23-2B3E-49F1-A098-382595C7591A}" srcOrd="1" destOrd="0" presId="urn:microsoft.com/office/officeart/2005/8/layout/hProcess6"/>
    <dgm:cxn modelId="{596D4A32-0D3E-4E85-B91B-5692C6056F54}" type="presParOf" srcId="{3168558C-B144-40AF-90FD-6169E5C996D1}" destId="{FF2B94FB-D1F2-4D82-AEDC-71C52655EB71}" srcOrd="2" destOrd="0" presId="urn:microsoft.com/office/officeart/2005/8/layout/hProcess6"/>
    <dgm:cxn modelId="{FD0415CB-04DA-437F-88E5-B6552CB96E15}" type="presParOf" srcId="{3168558C-B144-40AF-90FD-6169E5C996D1}" destId="{CFE200C6-4EAD-4FCB-8156-303BAF7B410E}" srcOrd="3" destOrd="0" presId="urn:microsoft.com/office/officeart/2005/8/layout/hProcess6"/>
    <dgm:cxn modelId="{467157A8-A72F-4BE3-9C4F-E800F4124503}" type="presParOf" srcId="{5E2600FB-7691-458D-B28C-135C3B14F998}" destId="{D0A3159B-CB0B-4A97-B8B7-EADE309E1D00}" srcOrd="5" destOrd="0" presId="urn:microsoft.com/office/officeart/2005/8/layout/hProcess6"/>
    <dgm:cxn modelId="{F3AC30E0-1842-4023-9F20-733A54D4A254}" type="presParOf" srcId="{5E2600FB-7691-458D-B28C-135C3B14F998}" destId="{9B049C33-0288-44E1-B650-7FB5FE303AED}" srcOrd="6" destOrd="0" presId="urn:microsoft.com/office/officeart/2005/8/layout/hProcess6"/>
    <dgm:cxn modelId="{08770A77-E912-4AC6-B268-D4A9BA5816D7}" type="presParOf" srcId="{9B049C33-0288-44E1-B650-7FB5FE303AED}" destId="{547792C3-895A-409B-BAFC-DBCA21CBBAB4}" srcOrd="0" destOrd="0" presId="urn:microsoft.com/office/officeart/2005/8/layout/hProcess6"/>
    <dgm:cxn modelId="{DF35334C-40DE-41DA-911E-804E233F6897}" type="presParOf" srcId="{9B049C33-0288-44E1-B650-7FB5FE303AED}" destId="{813CD880-AD78-4A40-BDB2-5EB63793E05E}" srcOrd="1" destOrd="0" presId="urn:microsoft.com/office/officeart/2005/8/layout/hProcess6"/>
    <dgm:cxn modelId="{D2ABFE9B-9034-43B6-A80A-B0882D47C596}" type="presParOf" srcId="{9B049C33-0288-44E1-B650-7FB5FE303AED}" destId="{23F4ED65-C129-4FD0-AFA1-574CECE2DCEC}" srcOrd="2" destOrd="0" presId="urn:microsoft.com/office/officeart/2005/8/layout/hProcess6"/>
    <dgm:cxn modelId="{2FDB177A-87D9-4CFC-BDB8-CAA07B4A5DDD}" type="presParOf" srcId="{9B049C33-0288-44E1-B650-7FB5FE303AED}" destId="{C0F7E021-7B5C-4DE9-A997-CEB70D104B4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13B6C1-E5B2-4E7D-855B-9F23EF2131E5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F3FFEA3-B176-42CD-97D9-67EBE82889E5}">
      <dgm:prSet phldrT="[텍스트]"/>
      <dgm:spPr/>
      <dgm:t>
        <a:bodyPr/>
        <a:lstStyle/>
        <a:p>
          <a:pPr latinLnBrk="1"/>
          <a:r>
            <a:rPr lang="en-US" altLang="ko-KR" dirty="0" smtClean="0"/>
            <a:t>Board</a:t>
          </a:r>
          <a:endParaRPr lang="ko-KR" altLang="en-US" dirty="0"/>
        </a:p>
      </dgm:t>
    </dgm:pt>
    <dgm:pt modelId="{55EB4B9E-18CF-467F-AFB8-8211C8BB6A99}" type="parTrans" cxnId="{57F04602-F0D1-41D9-AA09-4E7D07FCCFD6}">
      <dgm:prSet/>
      <dgm:spPr/>
      <dgm:t>
        <a:bodyPr/>
        <a:lstStyle/>
        <a:p>
          <a:pPr latinLnBrk="1"/>
          <a:endParaRPr lang="ko-KR" altLang="en-US"/>
        </a:p>
      </dgm:t>
    </dgm:pt>
    <dgm:pt modelId="{17D1AECB-D26A-4166-87AA-AAD0BC5646A3}" type="sibTrans" cxnId="{57F04602-F0D1-41D9-AA09-4E7D07FCCFD6}">
      <dgm:prSet/>
      <dgm:spPr/>
      <dgm:t>
        <a:bodyPr/>
        <a:lstStyle/>
        <a:p>
          <a:pPr latinLnBrk="1"/>
          <a:endParaRPr lang="ko-KR" altLang="en-US"/>
        </a:p>
      </dgm:t>
    </dgm:pt>
    <dgm:pt modelId="{71713410-6568-446B-99AE-F67AF615EFCA}">
      <dgm:prSet phldrT="[텍스트]" custT="1"/>
      <dgm:spPr/>
      <dgm:t>
        <a:bodyPr/>
        <a:lstStyle/>
        <a:p>
          <a:pPr latinLnBrk="1"/>
          <a:r>
            <a:rPr lang="en-US" altLang="ko-KR" sz="600" dirty="0" smtClean="0"/>
            <a:t>[F] </a:t>
          </a:r>
          <a:r>
            <a:rPr lang="ko-KR" altLang="en-US" sz="600" dirty="0" smtClean="0"/>
            <a:t>공지사항</a:t>
          </a:r>
          <a:r>
            <a:rPr lang="en-US" altLang="ko-KR" sz="600" dirty="0" smtClean="0"/>
            <a:t>, </a:t>
          </a:r>
          <a:r>
            <a:rPr lang="en-US" altLang="ko-KR" sz="600" dirty="0" err="1" smtClean="0"/>
            <a:t>BookMark</a:t>
          </a:r>
          <a:r>
            <a:rPr lang="ko-KR" altLang="en-US" sz="600" dirty="0" smtClean="0"/>
            <a:t>화면 구성 및 디자인</a:t>
          </a:r>
          <a:endParaRPr lang="ko-KR" altLang="en-US" sz="600" dirty="0"/>
        </a:p>
      </dgm:t>
    </dgm:pt>
    <dgm:pt modelId="{3F4AEA80-4189-4356-ACFA-3E102D9CD50D}" type="parTrans" cxnId="{85210D01-BE7A-47C1-B951-A4BC7324501E}">
      <dgm:prSet/>
      <dgm:spPr/>
      <dgm:t>
        <a:bodyPr/>
        <a:lstStyle/>
        <a:p>
          <a:pPr latinLnBrk="1"/>
          <a:endParaRPr lang="ko-KR" altLang="en-US"/>
        </a:p>
      </dgm:t>
    </dgm:pt>
    <dgm:pt modelId="{B4CBC387-0178-47A1-99C6-519F21BB99E2}" type="sibTrans" cxnId="{85210D01-BE7A-47C1-B951-A4BC7324501E}">
      <dgm:prSet/>
      <dgm:spPr/>
      <dgm:t>
        <a:bodyPr/>
        <a:lstStyle/>
        <a:p>
          <a:pPr latinLnBrk="1"/>
          <a:endParaRPr lang="ko-KR" altLang="en-US"/>
        </a:p>
      </dgm:t>
    </dgm:pt>
    <dgm:pt modelId="{5A95E8F8-E8B6-4F27-9519-F11EDF0F6FEC}">
      <dgm:prSet phldrT="[텍스트]" custT="1"/>
      <dgm:spPr/>
      <dgm:t>
        <a:bodyPr/>
        <a:lstStyle/>
        <a:p>
          <a:pPr latinLnBrk="1"/>
          <a:r>
            <a:rPr lang="en-US" altLang="ko-KR" sz="600" b="0" dirty="0" smtClean="0"/>
            <a:t>[B] </a:t>
          </a:r>
          <a:r>
            <a:rPr lang="ko-KR" altLang="en-US" sz="600" b="0" dirty="0" smtClean="0"/>
            <a:t>공지사항</a:t>
          </a:r>
          <a:r>
            <a:rPr lang="en-US" altLang="ko-KR" sz="600" b="0" dirty="0" smtClean="0"/>
            <a:t>, </a:t>
          </a:r>
          <a:r>
            <a:rPr lang="en-US" altLang="ko-KR" sz="600" b="0" dirty="0" err="1" smtClean="0"/>
            <a:t>BookMark</a:t>
          </a:r>
          <a:r>
            <a:rPr lang="en-US" altLang="ko-KR" sz="600" b="0" dirty="0" smtClean="0"/>
            <a:t> API </a:t>
          </a:r>
          <a:r>
            <a:rPr lang="ko-KR" altLang="en-US" sz="600" b="0" dirty="0" smtClean="0"/>
            <a:t>구현</a:t>
          </a:r>
          <a:endParaRPr lang="ko-KR" altLang="en-US" sz="600" b="0" dirty="0"/>
        </a:p>
      </dgm:t>
    </dgm:pt>
    <dgm:pt modelId="{E77C7596-6ADF-4B35-AA8A-2C9DADD301A3}" type="parTrans" cxnId="{E30DA100-4595-4FAB-BDC3-5DB7956B687A}">
      <dgm:prSet/>
      <dgm:spPr/>
      <dgm:t>
        <a:bodyPr/>
        <a:lstStyle/>
        <a:p>
          <a:pPr latinLnBrk="1"/>
          <a:endParaRPr lang="ko-KR" altLang="en-US"/>
        </a:p>
      </dgm:t>
    </dgm:pt>
    <dgm:pt modelId="{C62CAFCF-538C-40E0-A5C0-F57BC2B24A4D}" type="sibTrans" cxnId="{E30DA100-4595-4FAB-BDC3-5DB7956B687A}">
      <dgm:prSet/>
      <dgm:spPr/>
      <dgm:t>
        <a:bodyPr/>
        <a:lstStyle/>
        <a:p>
          <a:pPr latinLnBrk="1"/>
          <a:endParaRPr lang="ko-KR" altLang="en-US"/>
        </a:p>
      </dgm:t>
    </dgm:pt>
    <dgm:pt modelId="{C909C61F-6B87-47C4-97BD-0C19550A071E}">
      <dgm:prSet phldrT="[텍스트]"/>
      <dgm:spPr/>
      <dgm:t>
        <a:bodyPr/>
        <a:lstStyle/>
        <a:p>
          <a:pPr latinLnBrk="1"/>
          <a:r>
            <a:rPr lang="en-US" altLang="ko-KR" dirty="0" smtClean="0"/>
            <a:t>Email</a:t>
          </a:r>
          <a:endParaRPr lang="ko-KR" altLang="en-US" dirty="0"/>
        </a:p>
      </dgm:t>
    </dgm:pt>
    <dgm:pt modelId="{F977B6C3-CFF6-4D24-9DEC-C42F391A6428}" type="parTrans" cxnId="{0E2D9774-7B76-4D6F-8D83-A0EEB6C1A2C0}">
      <dgm:prSet/>
      <dgm:spPr/>
      <dgm:t>
        <a:bodyPr/>
        <a:lstStyle/>
        <a:p>
          <a:pPr latinLnBrk="1"/>
          <a:endParaRPr lang="ko-KR" altLang="en-US"/>
        </a:p>
      </dgm:t>
    </dgm:pt>
    <dgm:pt modelId="{83734D1A-C468-4ABD-8C8F-640EFA8BFA73}" type="sibTrans" cxnId="{0E2D9774-7B76-4D6F-8D83-A0EEB6C1A2C0}">
      <dgm:prSet/>
      <dgm:spPr/>
      <dgm:t>
        <a:bodyPr/>
        <a:lstStyle/>
        <a:p>
          <a:pPr latinLnBrk="1"/>
          <a:endParaRPr lang="ko-KR" altLang="en-US"/>
        </a:p>
      </dgm:t>
    </dgm:pt>
    <dgm:pt modelId="{A5546C06-3DCF-414E-8D79-549B5E1D6C42}">
      <dgm:prSet phldrT="[텍스트]"/>
      <dgm:spPr/>
      <dgm:t>
        <a:bodyPr/>
        <a:lstStyle/>
        <a:p>
          <a:pPr latinLnBrk="1"/>
          <a:r>
            <a:rPr lang="en-US" altLang="ko-KR" dirty="0" smtClean="0"/>
            <a:t>[F] Email </a:t>
          </a:r>
          <a:r>
            <a:rPr lang="ko-KR" altLang="en-US" dirty="0" smtClean="0"/>
            <a:t>화면    구성 및 디자인</a:t>
          </a:r>
          <a:endParaRPr lang="ko-KR" altLang="en-US" dirty="0"/>
        </a:p>
      </dgm:t>
    </dgm:pt>
    <dgm:pt modelId="{94838F87-5177-421F-AF84-2B2F492CCFE9}" type="parTrans" cxnId="{6B130BA7-3FED-4C20-A02A-072366B91DC8}">
      <dgm:prSet/>
      <dgm:spPr/>
      <dgm:t>
        <a:bodyPr/>
        <a:lstStyle/>
        <a:p>
          <a:pPr latinLnBrk="1"/>
          <a:endParaRPr lang="ko-KR" altLang="en-US"/>
        </a:p>
      </dgm:t>
    </dgm:pt>
    <dgm:pt modelId="{11135FF8-45C2-409E-906A-357140C00141}" type="sibTrans" cxnId="{6B130BA7-3FED-4C20-A02A-072366B91DC8}">
      <dgm:prSet/>
      <dgm:spPr/>
      <dgm:t>
        <a:bodyPr/>
        <a:lstStyle/>
        <a:p>
          <a:pPr latinLnBrk="1"/>
          <a:endParaRPr lang="ko-KR" altLang="en-US"/>
        </a:p>
      </dgm:t>
    </dgm:pt>
    <dgm:pt modelId="{C9A03B88-AE22-4937-BF5B-6FD48C252CB2}">
      <dgm:prSet phldrT="[텍스트]"/>
      <dgm:spPr/>
      <dgm:t>
        <a:bodyPr/>
        <a:lstStyle/>
        <a:p>
          <a:pPr latinLnBrk="1"/>
          <a:r>
            <a:rPr lang="en-US" altLang="ko-KR" dirty="0" smtClean="0"/>
            <a:t>[B] SMTP </a:t>
          </a:r>
          <a:r>
            <a:rPr lang="ko-KR" altLang="en-US" dirty="0" smtClean="0"/>
            <a:t>서버</a:t>
          </a:r>
          <a:endParaRPr lang="ko-KR" altLang="en-US" dirty="0"/>
        </a:p>
      </dgm:t>
    </dgm:pt>
    <dgm:pt modelId="{FB4FCD72-ADC9-4F46-BA4D-5DFF8D7F00D9}" type="parTrans" cxnId="{7DE03D5C-1A0C-43C9-8F7C-7D56B7D16EAD}">
      <dgm:prSet/>
      <dgm:spPr/>
      <dgm:t>
        <a:bodyPr/>
        <a:lstStyle/>
        <a:p>
          <a:pPr latinLnBrk="1"/>
          <a:endParaRPr lang="ko-KR" altLang="en-US"/>
        </a:p>
      </dgm:t>
    </dgm:pt>
    <dgm:pt modelId="{6A1AC75B-D38D-46EC-B52B-AF2711662E62}" type="sibTrans" cxnId="{7DE03D5C-1A0C-43C9-8F7C-7D56B7D16EAD}">
      <dgm:prSet/>
      <dgm:spPr/>
      <dgm:t>
        <a:bodyPr/>
        <a:lstStyle/>
        <a:p>
          <a:pPr latinLnBrk="1"/>
          <a:endParaRPr lang="ko-KR" altLang="en-US"/>
        </a:p>
      </dgm:t>
    </dgm:pt>
    <dgm:pt modelId="{7D92730F-4612-4EBD-9410-319240870EA0}">
      <dgm:prSet phldrT="[텍스트]"/>
      <dgm:spPr/>
      <dgm:t>
        <a:bodyPr/>
        <a:lstStyle/>
        <a:p>
          <a:pPr latinLnBrk="1"/>
          <a:r>
            <a:rPr lang="en-US" altLang="ko-KR" dirty="0" smtClean="0"/>
            <a:t>Release</a:t>
          </a:r>
          <a:endParaRPr lang="ko-KR" altLang="en-US" dirty="0"/>
        </a:p>
      </dgm:t>
    </dgm:pt>
    <dgm:pt modelId="{56B45008-5B0F-4A42-A166-43B6EE6485F5}" type="parTrans" cxnId="{A65F6218-8F64-42E3-B22A-FF40CB018144}">
      <dgm:prSet/>
      <dgm:spPr/>
      <dgm:t>
        <a:bodyPr/>
        <a:lstStyle/>
        <a:p>
          <a:pPr latinLnBrk="1"/>
          <a:endParaRPr lang="ko-KR" altLang="en-US"/>
        </a:p>
      </dgm:t>
    </dgm:pt>
    <dgm:pt modelId="{3F844FEE-229B-4D3C-BAC2-41C4E999151E}" type="sibTrans" cxnId="{A65F6218-8F64-42E3-B22A-FF40CB018144}">
      <dgm:prSet/>
      <dgm:spPr/>
      <dgm:t>
        <a:bodyPr/>
        <a:lstStyle/>
        <a:p>
          <a:pPr latinLnBrk="1"/>
          <a:endParaRPr lang="ko-KR" altLang="en-US"/>
        </a:p>
      </dgm:t>
    </dgm:pt>
    <dgm:pt modelId="{92800B83-7D61-4A8B-A81F-F735BAFA30E6}">
      <dgm:prSet phldrT="[텍스트]"/>
      <dgm:spPr/>
      <dgm:t>
        <a:bodyPr/>
        <a:lstStyle/>
        <a:p>
          <a:pPr latinLnBrk="1"/>
          <a:r>
            <a:rPr lang="en-US" altLang="ko-KR" dirty="0" smtClean="0"/>
            <a:t>[F] </a:t>
          </a:r>
          <a:r>
            <a:rPr lang="ko-KR" altLang="en-US" dirty="0" smtClean="0"/>
            <a:t>디자인 마무리</a:t>
          </a:r>
          <a:endParaRPr lang="ko-KR" altLang="en-US" dirty="0"/>
        </a:p>
      </dgm:t>
    </dgm:pt>
    <dgm:pt modelId="{77764E8E-3FB2-4EBD-9373-629A833D18D6}" type="parTrans" cxnId="{EB0E041F-4055-418F-8E8E-DD50DC772EC9}">
      <dgm:prSet/>
      <dgm:spPr/>
      <dgm:t>
        <a:bodyPr/>
        <a:lstStyle/>
        <a:p>
          <a:pPr latinLnBrk="1"/>
          <a:endParaRPr lang="ko-KR" altLang="en-US"/>
        </a:p>
      </dgm:t>
    </dgm:pt>
    <dgm:pt modelId="{9DC24AC0-9CD2-4955-970E-D706064FA04F}" type="sibTrans" cxnId="{EB0E041F-4055-418F-8E8E-DD50DC772EC9}">
      <dgm:prSet/>
      <dgm:spPr/>
      <dgm:t>
        <a:bodyPr/>
        <a:lstStyle/>
        <a:p>
          <a:pPr latinLnBrk="1"/>
          <a:endParaRPr lang="ko-KR" altLang="en-US"/>
        </a:p>
      </dgm:t>
    </dgm:pt>
    <dgm:pt modelId="{49F66858-A5F4-4736-9D12-B9719F55D3A9}">
      <dgm:prSet phldrT="[텍스트]"/>
      <dgm:spPr/>
      <dgm:t>
        <a:bodyPr/>
        <a:lstStyle/>
        <a:p>
          <a:pPr latinLnBrk="1"/>
          <a:r>
            <a:rPr lang="en-US" altLang="ko-KR" dirty="0" smtClean="0"/>
            <a:t>[B] AWS          </a:t>
          </a:r>
          <a:r>
            <a:rPr lang="ko-KR" altLang="en-US" dirty="0" smtClean="0"/>
            <a:t>프로젝트 배포</a:t>
          </a:r>
          <a:endParaRPr lang="ko-KR" altLang="en-US" dirty="0"/>
        </a:p>
      </dgm:t>
    </dgm:pt>
    <dgm:pt modelId="{B0D5EC22-ED0A-4139-AA83-677F73D925FA}" type="parTrans" cxnId="{3BD550E4-DC07-4FDC-8F65-3BD51D00AD17}">
      <dgm:prSet/>
      <dgm:spPr/>
      <dgm:t>
        <a:bodyPr/>
        <a:lstStyle/>
        <a:p>
          <a:pPr latinLnBrk="1"/>
          <a:endParaRPr lang="ko-KR" altLang="en-US"/>
        </a:p>
      </dgm:t>
    </dgm:pt>
    <dgm:pt modelId="{3E363494-2949-41D6-9A54-7D5FCBA86D3A}" type="sibTrans" cxnId="{3BD550E4-DC07-4FDC-8F65-3BD51D00AD17}">
      <dgm:prSet/>
      <dgm:spPr/>
      <dgm:t>
        <a:bodyPr/>
        <a:lstStyle/>
        <a:p>
          <a:pPr latinLnBrk="1"/>
          <a:endParaRPr lang="ko-KR" altLang="en-US"/>
        </a:p>
      </dgm:t>
    </dgm:pt>
    <dgm:pt modelId="{5CC5CD69-7A7B-455B-95D7-B4F43DFA7BEB}">
      <dgm:prSet/>
      <dgm:spPr/>
      <dgm:t>
        <a:bodyPr/>
        <a:lstStyle/>
        <a:p>
          <a:pPr latinLnBrk="1"/>
          <a:r>
            <a:rPr lang="en-US" altLang="ko-KR" dirty="0" smtClean="0"/>
            <a:t>UCC</a:t>
          </a:r>
          <a:endParaRPr lang="ko-KR" altLang="en-US" dirty="0"/>
        </a:p>
      </dgm:t>
    </dgm:pt>
    <dgm:pt modelId="{BC720641-58F9-408F-BABC-2F597EBC38A7}" type="parTrans" cxnId="{77F887E9-CAEE-41E4-8BD0-FE0C4DDD5E64}">
      <dgm:prSet/>
      <dgm:spPr/>
      <dgm:t>
        <a:bodyPr/>
        <a:lstStyle/>
        <a:p>
          <a:pPr latinLnBrk="1"/>
          <a:endParaRPr lang="ko-KR" altLang="en-US"/>
        </a:p>
      </dgm:t>
    </dgm:pt>
    <dgm:pt modelId="{DBE55BB2-81EF-4CBD-B29A-CC7607BA25E8}" type="sibTrans" cxnId="{77F887E9-CAEE-41E4-8BD0-FE0C4DDD5E64}">
      <dgm:prSet/>
      <dgm:spPr/>
      <dgm:t>
        <a:bodyPr/>
        <a:lstStyle/>
        <a:p>
          <a:pPr latinLnBrk="1"/>
          <a:endParaRPr lang="ko-KR" altLang="en-US"/>
        </a:p>
      </dgm:t>
    </dgm:pt>
    <dgm:pt modelId="{A6CAC3D7-6FEC-45A0-8763-03A8DF244F54}">
      <dgm:prSet/>
      <dgm:spPr/>
      <dgm:t>
        <a:bodyPr/>
        <a:lstStyle/>
        <a:p>
          <a:pPr latinLnBrk="1"/>
          <a:r>
            <a:rPr lang="en-US" altLang="ko-KR" dirty="0" smtClean="0"/>
            <a:t>UCC </a:t>
          </a:r>
          <a:r>
            <a:rPr lang="ko-KR" altLang="en-US" dirty="0" smtClean="0"/>
            <a:t>제작</a:t>
          </a:r>
          <a:endParaRPr lang="en-US" altLang="ko-KR" dirty="0" smtClean="0"/>
        </a:p>
      </dgm:t>
    </dgm:pt>
    <dgm:pt modelId="{36818860-6943-4C03-90AD-958436708AF1}" type="parTrans" cxnId="{361386BC-14AE-4D3D-81CD-C47EEC9F9570}">
      <dgm:prSet/>
      <dgm:spPr/>
      <dgm:t>
        <a:bodyPr/>
        <a:lstStyle/>
        <a:p>
          <a:pPr latinLnBrk="1"/>
          <a:endParaRPr lang="ko-KR" altLang="en-US"/>
        </a:p>
      </dgm:t>
    </dgm:pt>
    <dgm:pt modelId="{F44EB8E6-3147-46BD-A476-4E19654C5FB2}" type="sibTrans" cxnId="{361386BC-14AE-4D3D-81CD-C47EEC9F9570}">
      <dgm:prSet/>
      <dgm:spPr/>
      <dgm:t>
        <a:bodyPr/>
        <a:lstStyle/>
        <a:p>
          <a:pPr latinLnBrk="1"/>
          <a:endParaRPr lang="ko-KR" altLang="en-US"/>
        </a:p>
      </dgm:t>
    </dgm:pt>
    <dgm:pt modelId="{6B19D04F-7518-4C63-AACF-D8D0354B0457}">
      <dgm:prSet/>
      <dgm:spPr/>
      <dgm:t>
        <a:bodyPr/>
        <a:lstStyle/>
        <a:p>
          <a:pPr latinLnBrk="1"/>
          <a:r>
            <a:rPr lang="ko-KR" altLang="en-US" dirty="0" smtClean="0"/>
            <a:t>프로젝트   최종 검토</a:t>
          </a:r>
          <a:endParaRPr lang="ko-KR" altLang="en-US" dirty="0"/>
        </a:p>
      </dgm:t>
    </dgm:pt>
    <dgm:pt modelId="{07574782-25ED-4FBF-A076-F8DD25EA9572}" type="parTrans" cxnId="{AC04D96A-153F-45AC-A755-008C1BCE5FCB}">
      <dgm:prSet/>
      <dgm:spPr/>
      <dgm:t>
        <a:bodyPr/>
        <a:lstStyle/>
        <a:p>
          <a:pPr latinLnBrk="1"/>
          <a:endParaRPr lang="ko-KR" altLang="en-US"/>
        </a:p>
      </dgm:t>
    </dgm:pt>
    <dgm:pt modelId="{EC2F2030-F09F-404F-8523-E75288FED51D}" type="sibTrans" cxnId="{AC04D96A-153F-45AC-A755-008C1BCE5FCB}">
      <dgm:prSet/>
      <dgm:spPr/>
      <dgm:t>
        <a:bodyPr/>
        <a:lstStyle/>
        <a:p>
          <a:pPr latinLnBrk="1"/>
          <a:endParaRPr lang="ko-KR" altLang="en-US"/>
        </a:p>
      </dgm:t>
    </dgm:pt>
    <dgm:pt modelId="{5E2600FB-7691-458D-B28C-135C3B14F998}" type="pres">
      <dgm:prSet presAssocID="{B013B6C1-E5B2-4E7D-855B-9F23EF2131E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E85D42-8A36-4CD7-B38D-32E4B8A73FF8}" type="pres">
      <dgm:prSet presAssocID="{9F3FFEA3-B176-42CD-97D9-67EBE82889E5}" presName="compNode" presStyleCnt="0"/>
      <dgm:spPr/>
    </dgm:pt>
    <dgm:pt modelId="{DA6544F5-B22E-4275-B358-155AA08E1435}" type="pres">
      <dgm:prSet presAssocID="{9F3FFEA3-B176-42CD-97D9-67EBE82889E5}" presName="noGeometry" presStyleCnt="0"/>
      <dgm:spPr/>
    </dgm:pt>
    <dgm:pt modelId="{D0BEB2F0-8E8B-4F98-89D2-0042BA7A20BD}" type="pres">
      <dgm:prSet presAssocID="{9F3FFEA3-B176-42CD-97D9-67EBE82889E5}" presName="childTextVisible" presStyleLbl="bgAccFollowNode1" presStyleIdx="0" presStyleCnt="4" custScaleX="1024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4C6F5F-B562-44BD-9228-9BBCE3F6678B}" type="pres">
      <dgm:prSet presAssocID="{9F3FFEA3-B176-42CD-97D9-67EBE82889E5}" presName="childTextHidden" presStyleLbl="bgAccFollow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38433BC-C9E9-4FF1-B849-48DA0BC8867B}" type="pres">
      <dgm:prSet presAssocID="{9F3FFEA3-B176-42CD-97D9-67EBE82889E5}" presName="parentText" presStyleLbl="node1" presStyleIdx="0" presStyleCnt="4" custScaleX="76543" custScaleY="7654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792F29-FE8A-4C2A-A334-6FB97A4FF3BB}" type="pres">
      <dgm:prSet presAssocID="{9F3FFEA3-B176-42CD-97D9-67EBE82889E5}" presName="aSpace" presStyleCnt="0"/>
      <dgm:spPr/>
    </dgm:pt>
    <dgm:pt modelId="{68C451F9-6150-45DD-86AF-E66B0060B21B}" type="pres">
      <dgm:prSet presAssocID="{C909C61F-6B87-47C4-97BD-0C19550A071E}" presName="compNode" presStyleCnt="0"/>
      <dgm:spPr/>
    </dgm:pt>
    <dgm:pt modelId="{64AB4061-8215-4330-82D4-40F63E20E952}" type="pres">
      <dgm:prSet presAssocID="{C909C61F-6B87-47C4-97BD-0C19550A071E}" presName="noGeometry" presStyleCnt="0"/>
      <dgm:spPr/>
    </dgm:pt>
    <dgm:pt modelId="{398A09A2-9594-49A7-B3D1-59808ED4A373}" type="pres">
      <dgm:prSet presAssocID="{C909C61F-6B87-47C4-97BD-0C19550A071E}" presName="childTextVisible" presStyleLbl="bgAccFollowNode1" presStyleIdx="1" presStyleCnt="4" custScaleX="11190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000296-DD9C-4E54-B1F4-E89B96C6DEAA}" type="pres">
      <dgm:prSet presAssocID="{C909C61F-6B87-47C4-97BD-0C19550A071E}" presName="childTextHidden" presStyleLbl="bgAccFollow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69601D-83EB-4438-9EFC-2334E9256130}" type="pres">
      <dgm:prSet presAssocID="{C909C61F-6B87-47C4-97BD-0C19550A071E}" presName="parentText" presStyleLbl="node1" presStyleIdx="1" presStyleCnt="4" custScaleX="76543" custScaleY="7654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EAECA8-78CF-449D-8C59-04729277BC02}" type="pres">
      <dgm:prSet presAssocID="{C909C61F-6B87-47C4-97BD-0C19550A071E}" presName="aSpace" presStyleCnt="0"/>
      <dgm:spPr/>
    </dgm:pt>
    <dgm:pt modelId="{3168558C-B144-40AF-90FD-6169E5C996D1}" type="pres">
      <dgm:prSet presAssocID="{7D92730F-4612-4EBD-9410-319240870EA0}" presName="compNode" presStyleCnt="0"/>
      <dgm:spPr/>
    </dgm:pt>
    <dgm:pt modelId="{4F5B1D7E-9AA5-4585-8925-6202A186ACFE}" type="pres">
      <dgm:prSet presAssocID="{7D92730F-4612-4EBD-9410-319240870EA0}" presName="noGeometry" presStyleCnt="0"/>
      <dgm:spPr/>
    </dgm:pt>
    <dgm:pt modelId="{8AD58D23-2B3E-49F1-A098-382595C7591A}" type="pres">
      <dgm:prSet presAssocID="{7D92730F-4612-4EBD-9410-319240870EA0}" presName="childTextVisible" presStyleLbl="bgAccFollowNode1" presStyleIdx="2" presStyleCnt="4" custScaleX="124788" custLinFactNeighborX="5922" custLinFactNeighborY="5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2B94FB-D1F2-4D82-AEDC-71C52655EB71}" type="pres">
      <dgm:prSet presAssocID="{7D92730F-4612-4EBD-9410-319240870EA0}" presName="childTextHidden" presStyleLbl="bgAccFollow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FE200C6-4EAD-4FCB-8156-303BAF7B410E}" type="pres">
      <dgm:prSet presAssocID="{7D92730F-4612-4EBD-9410-319240870EA0}" presName="parentText" presStyleLbl="node1" presStyleIdx="2" presStyleCnt="4" custScaleX="76542" custScaleY="76542" custLinFactNeighborX="-350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E9664-1933-4E21-83D1-1809691C8AD2}" type="pres">
      <dgm:prSet presAssocID="{7D92730F-4612-4EBD-9410-319240870EA0}" presName="aSpace" presStyleCnt="0"/>
      <dgm:spPr/>
    </dgm:pt>
    <dgm:pt modelId="{231974E1-8DC0-4828-BBB1-5DAC198E4CA4}" type="pres">
      <dgm:prSet presAssocID="{5CC5CD69-7A7B-455B-95D7-B4F43DFA7BEB}" presName="compNode" presStyleCnt="0"/>
      <dgm:spPr/>
    </dgm:pt>
    <dgm:pt modelId="{F1781251-DE63-47E9-A06B-329F57C28AD5}" type="pres">
      <dgm:prSet presAssocID="{5CC5CD69-7A7B-455B-95D7-B4F43DFA7BEB}" presName="noGeometry" presStyleCnt="0"/>
      <dgm:spPr/>
    </dgm:pt>
    <dgm:pt modelId="{F7804D14-3773-4BD2-9A5F-42D89AE4FA97}" type="pres">
      <dgm:prSet presAssocID="{5CC5CD69-7A7B-455B-95D7-B4F43DFA7BEB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D7F9CA-6560-4F56-B12B-E2E3E6049ABE}" type="pres">
      <dgm:prSet presAssocID="{5CC5CD69-7A7B-455B-95D7-B4F43DFA7BEB}" presName="childTextHidden" presStyleLbl="bgAccFollow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F6743E0-B5AB-44D0-8C02-7DC1C6BF5EF9}" type="pres">
      <dgm:prSet presAssocID="{5CC5CD69-7A7B-455B-95D7-B4F43DFA7BE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C6C09F-429E-4CCB-AB6A-49CA374BF017}" type="presOf" srcId="{B013B6C1-E5B2-4E7D-855B-9F23EF2131E5}" destId="{5E2600FB-7691-458D-B28C-135C3B14F998}" srcOrd="0" destOrd="0" presId="urn:microsoft.com/office/officeart/2005/8/layout/hProcess6"/>
    <dgm:cxn modelId="{65330D69-C34E-4AC1-9CB0-AA8C16B8D034}" type="presOf" srcId="{49F66858-A5F4-4736-9D12-B9719F55D3A9}" destId="{FF2B94FB-D1F2-4D82-AEDC-71C52655EB71}" srcOrd="1" destOrd="1" presId="urn:microsoft.com/office/officeart/2005/8/layout/hProcess6"/>
    <dgm:cxn modelId="{919CB51F-8A14-447F-8E60-E1B70F00DDC6}" type="presOf" srcId="{C9A03B88-AE22-4937-BF5B-6FD48C252CB2}" destId="{398A09A2-9594-49A7-B3D1-59808ED4A373}" srcOrd="0" destOrd="1" presId="urn:microsoft.com/office/officeart/2005/8/layout/hProcess6"/>
    <dgm:cxn modelId="{7194382F-8DC8-476E-8280-D0A1CB148430}" type="presOf" srcId="{6B19D04F-7518-4C63-AACF-D8D0354B0457}" destId="{70D7F9CA-6560-4F56-B12B-E2E3E6049ABE}" srcOrd="1" destOrd="1" presId="urn:microsoft.com/office/officeart/2005/8/layout/hProcess6"/>
    <dgm:cxn modelId="{645D1E60-69F6-46F1-A50E-8F0D993B28BD}" type="presOf" srcId="{A5546C06-3DCF-414E-8D79-549B5E1D6C42}" destId="{398A09A2-9594-49A7-B3D1-59808ED4A373}" srcOrd="0" destOrd="0" presId="urn:microsoft.com/office/officeart/2005/8/layout/hProcess6"/>
    <dgm:cxn modelId="{E36A347C-B098-4D6E-81D2-2828BD72CD54}" type="presOf" srcId="{49F66858-A5F4-4736-9D12-B9719F55D3A9}" destId="{8AD58D23-2B3E-49F1-A098-382595C7591A}" srcOrd="0" destOrd="1" presId="urn:microsoft.com/office/officeart/2005/8/layout/hProcess6"/>
    <dgm:cxn modelId="{8824382D-0288-4AB6-BC88-B778FB8D203B}" type="presOf" srcId="{5A95E8F8-E8B6-4F27-9519-F11EDF0F6FEC}" destId="{604C6F5F-B562-44BD-9228-9BBCE3F6678B}" srcOrd="1" destOrd="1" presId="urn:microsoft.com/office/officeart/2005/8/layout/hProcess6"/>
    <dgm:cxn modelId="{178D8424-6485-40CC-A6EC-A6215F45B981}" type="presOf" srcId="{C9A03B88-AE22-4937-BF5B-6FD48C252CB2}" destId="{C0000296-DD9C-4E54-B1F4-E89B96C6DEAA}" srcOrd="1" destOrd="1" presId="urn:microsoft.com/office/officeart/2005/8/layout/hProcess6"/>
    <dgm:cxn modelId="{6B130BA7-3FED-4C20-A02A-072366B91DC8}" srcId="{C909C61F-6B87-47C4-97BD-0C19550A071E}" destId="{A5546C06-3DCF-414E-8D79-549B5E1D6C42}" srcOrd="0" destOrd="0" parTransId="{94838F87-5177-421F-AF84-2B2F492CCFE9}" sibTransId="{11135FF8-45C2-409E-906A-357140C00141}"/>
    <dgm:cxn modelId="{9C06573F-2524-4663-96B6-1D648D9C8593}" type="presOf" srcId="{5A95E8F8-E8B6-4F27-9519-F11EDF0F6FEC}" destId="{D0BEB2F0-8E8B-4F98-89D2-0042BA7A20BD}" srcOrd="0" destOrd="1" presId="urn:microsoft.com/office/officeart/2005/8/layout/hProcess6"/>
    <dgm:cxn modelId="{268C4C5C-965F-4712-B98E-5E939230C066}" type="presOf" srcId="{A6CAC3D7-6FEC-45A0-8763-03A8DF244F54}" destId="{70D7F9CA-6560-4F56-B12B-E2E3E6049ABE}" srcOrd="1" destOrd="0" presId="urn:microsoft.com/office/officeart/2005/8/layout/hProcess6"/>
    <dgm:cxn modelId="{B972EB49-0A4A-43C8-A724-856C46DBB618}" type="presOf" srcId="{6B19D04F-7518-4C63-AACF-D8D0354B0457}" destId="{F7804D14-3773-4BD2-9A5F-42D89AE4FA97}" srcOrd="0" destOrd="1" presId="urn:microsoft.com/office/officeart/2005/8/layout/hProcess6"/>
    <dgm:cxn modelId="{A65F6218-8F64-42E3-B22A-FF40CB018144}" srcId="{B013B6C1-E5B2-4E7D-855B-9F23EF2131E5}" destId="{7D92730F-4612-4EBD-9410-319240870EA0}" srcOrd="2" destOrd="0" parTransId="{56B45008-5B0F-4A42-A166-43B6EE6485F5}" sibTransId="{3F844FEE-229B-4D3C-BAC2-41C4E999151E}"/>
    <dgm:cxn modelId="{201C16BE-AA80-441F-83AF-9990DFE0AE5A}" type="presOf" srcId="{9F3FFEA3-B176-42CD-97D9-67EBE82889E5}" destId="{338433BC-C9E9-4FF1-B849-48DA0BC8867B}" srcOrd="0" destOrd="0" presId="urn:microsoft.com/office/officeart/2005/8/layout/hProcess6"/>
    <dgm:cxn modelId="{F651E86C-14C1-4088-B841-F0B7CF068BC0}" type="presOf" srcId="{C909C61F-6B87-47C4-97BD-0C19550A071E}" destId="{2E69601D-83EB-4438-9EFC-2334E9256130}" srcOrd="0" destOrd="0" presId="urn:microsoft.com/office/officeart/2005/8/layout/hProcess6"/>
    <dgm:cxn modelId="{F1671521-648D-4AB8-96BC-A40D0B1B7F1E}" type="presOf" srcId="{71713410-6568-446B-99AE-F67AF615EFCA}" destId="{D0BEB2F0-8E8B-4F98-89D2-0042BA7A20BD}" srcOrd="0" destOrd="0" presId="urn:microsoft.com/office/officeart/2005/8/layout/hProcess6"/>
    <dgm:cxn modelId="{39DB4EA8-95A6-40EB-8B67-153F0D1FCE77}" type="presOf" srcId="{5CC5CD69-7A7B-455B-95D7-B4F43DFA7BEB}" destId="{4F6743E0-B5AB-44D0-8C02-7DC1C6BF5EF9}" srcOrd="0" destOrd="0" presId="urn:microsoft.com/office/officeart/2005/8/layout/hProcess6"/>
    <dgm:cxn modelId="{0E2D9774-7B76-4D6F-8D83-A0EEB6C1A2C0}" srcId="{B013B6C1-E5B2-4E7D-855B-9F23EF2131E5}" destId="{C909C61F-6B87-47C4-97BD-0C19550A071E}" srcOrd="1" destOrd="0" parTransId="{F977B6C3-CFF6-4D24-9DEC-C42F391A6428}" sibTransId="{83734D1A-C468-4ABD-8C8F-640EFA8BFA73}"/>
    <dgm:cxn modelId="{EB0E041F-4055-418F-8E8E-DD50DC772EC9}" srcId="{7D92730F-4612-4EBD-9410-319240870EA0}" destId="{92800B83-7D61-4A8B-A81F-F735BAFA30E6}" srcOrd="0" destOrd="0" parTransId="{77764E8E-3FB2-4EBD-9373-629A833D18D6}" sibTransId="{9DC24AC0-9CD2-4955-970E-D706064FA04F}"/>
    <dgm:cxn modelId="{3FA303E8-1E2D-4544-A44B-DC51BDC2E506}" type="presOf" srcId="{92800B83-7D61-4A8B-A81F-F735BAFA30E6}" destId="{FF2B94FB-D1F2-4D82-AEDC-71C52655EB71}" srcOrd="1" destOrd="0" presId="urn:microsoft.com/office/officeart/2005/8/layout/hProcess6"/>
    <dgm:cxn modelId="{E30DA100-4595-4FAB-BDC3-5DB7956B687A}" srcId="{9F3FFEA3-B176-42CD-97D9-67EBE82889E5}" destId="{5A95E8F8-E8B6-4F27-9519-F11EDF0F6FEC}" srcOrd="1" destOrd="0" parTransId="{E77C7596-6ADF-4B35-AA8A-2C9DADD301A3}" sibTransId="{C62CAFCF-538C-40E0-A5C0-F57BC2B24A4D}"/>
    <dgm:cxn modelId="{67EAA6D3-07EF-434F-B222-DA3B6C357FC1}" type="presOf" srcId="{7D92730F-4612-4EBD-9410-319240870EA0}" destId="{CFE200C6-4EAD-4FCB-8156-303BAF7B410E}" srcOrd="0" destOrd="0" presId="urn:microsoft.com/office/officeart/2005/8/layout/hProcess6"/>
    <dgm:cxn modelId="{7103EE01-9A9B-4784-B38B-D2DEC9AA6009}" type="presOf" srcId="{A5546C06-3DCF-414E-8D79-549B5E1D6C42}" destId="{C0000296-DD9C-4E54-B1F4-E89B96C6DEAA}" srcOrd="1" destOrd="0" presId="urn:microsoft.com/office/officeart/2005/8/layout/hProcess6"/>
    <dgm:cxn modelId="{AC04D96A-153F-45AC-A755-008C1BCE5FCB}" srcId="{5CC5CD69-7A7B-455B-95D7-B4F43DFA7BEB}" destId="{6B19D04F-7518-4C63-AACF-D8D0354B0457}" srcOrd="1" destOrd="0" parTransId="{07574782-25ED-4FBF-A076-F8DD25EA9572}" sibTransId="{EC2F2030-F09F-404F-8523-E75288FED51D}"/>
    <dgm:cxn modelId="{45B84CF6-A9CA-4976-947E-9C2468DAA468}" type="presOf" srcId="{92800B83-7D61-4A8B-A81F-F735BAFA30E6}" destId="{8AD58D23-2B3E-49F1-A098-382595C7591A}" srcOrd="0" destOrd="0" presId="urn:microsoft.com/office/officeart/2005/8/layout/hProcess6"/>
    <dgm:cxn modelId="{57F04602-F0D1-41D9-AA09-4E7D07FCCFD6}" srcId="{B013B6C1-E5B2-4E7D-855B-9F23EF2131E5}" destId="{9F3FFEA3-B176-42CD-97D9-67EBE82889E5}" srcOrd="0" destOrd="0" parTransId="{55EB4B9E-18CF-467F-AFB8-8211C8BB6A99}" sibTransId="{17D1AECB-D26A-4166-87AA-AAD0BC5646A3}"/>
    <dgm:cxn modelId="{361386BC-14AE-4D3D-81CD-C47EEC9F9570}" srcId="{5CC5CD69-7A7B-455B-95D7-B4F43DFA7BEB}" destId="{A6CAC3D7-6FEC-45A0-8763-03A8DF244F54}" srcOrd="0" destOrd="0" parTransId="{36818860-6943-4C03-90AD-958436708AF1}" sibTransId="{F44EB8E6-3147-46BD-A476-4E19654C5FB2}"/>
    <dgm:cxn modelId="{77F887E9-CAEE-41E4-8BD0-FE0C4DDD5E64}" srcId="{B013B6C1-E5B2-4E7D-855B-9F23EF2131E5}" destId="{5CC5CD69-7A7B-455B-95D7-B4F43DFA7BEB}" srcOrd="3" destOrd="0" parTransId="{BC720641-58F9-408F-BABC-2F597EBC38A7}" sibTransId="{DBE55BB2-81EF-4CBD-B29A-CC7607BA25E8}"/>
    <dgm:cxn modelId="{7DE03D5C-1A0C-43C9-8F7C-7D56B7D16EAD}" srcId="{C909C61F-6B87-47C4-97BD-0C19550A071E}" destId="{C9A03B88-AE22-4937-BF5B-6FD48C252CB2}" srcOrd="1" destOrd="0" parTransId="{FB4FCD72-ADC9-4F46-BA4D-5DFF8D7F00D9}" sibTransId="{6A1AC75B-D38D-46EC-B52B-AF2711662E62}"/>
    <dgm:cxn modelId="{3BD550E4-DC07-4FDC-8F65-3BD51D00AD17}" srcId="{7D92730F-4612-4EBD-9410-319240870EA0}" destId="{49F66858-A5F4-4736-9D12-B9719F55D3A9}" srcOrd="1" destOrd="0" parTransId="{B0D5EC22-ED0A-4139-AA83-677F73D925FA}" sibTransId="{3E363494-2949-41D6-9A54-7D5FCBA86D3A}"/>
    <dgm:cxn modelId="{2CA50BA2-B20E-408E-A361-17F74961345D}" type="presOf" srcId="{71713410-6568-446B-99AE-F67AF615EFCA}" destId="{604C6F5F-B562-44BD-9228-9BBCE3F6678B}" srcOrd="1" destOrd="0" presId="urn:microsoft.com/office/officeart/2005/8/layout/hProcess6"/>
    <dgm:cxn modelId="{5C8238ED-3F48-45A4-8576-312601227CF4}" type="presOf" srcId="{A6CAC3D7-6FEC-45A0-8763-03A8DF244F54}" destId="{F7804D14-3773-4BD2-9A5F-42D89AE4FA97}" srcOrd="0" destOrd="0" presId="urn:microsoft.com/office/officeart/2005/8/layout/hProcess6"/>
    <dgm:cxn modelId="{85210D01-BE7A-47C1-B951-A4BC7324501E}" srcId="{9F3FFEA3-B176-42CD-97D9-67EBE82889E5}" destId="{71713410-6568-446B-99AE-F67AF615EFCA}" srcOrd="0" destOrd="0" parTransId="{3F4AEA80-4189-4356-ACFA-3E102D9CD50D}" sibTransId="{B4CBC387-0178-47A1-99C6-519F21BB99E2}"/>
    <dgm:cxn modelId="{C129525B-270B-4592-8E73-E5355B3DBB1F}" type="presParOf" srcId="{5E2600FB-7691-458D-B28C-135C3B14F998}" destId="{18E85D42-8A36-4CD7-B38D-32E4B8A73FF8}" srcOrd="0" destOrd="0" presId="urn:microsoft.com/office/officeart/2005/8/layout/hProcess6"/>
    <dgm:cxn modelId="{93072415-7E46-4C5C-9D79-13FD2BDE1FC8}" type="presParOf" srcId="{18E85D42-8A36-4CD7-B38D-32E4B8A73FF8}" destId="{DA6544F5-B22E-4275-B358-155AA08E1435}" srcOrd="0" destOrd="0" presId="urn:microsoft.com/office/officeart/2005/8/layout/hProcess6"/>
    <dgm:cxn modelId="{3948A6E3-9F3E-48F0-9C37-241B3E3085A7}" type="presParOf" srcId="{18E85D42-8A36-4CD7-B38D-32E4B8A73FF8}" destId="{D0BEB2F0-8E8B-4F98-89D2-0042BA7A20BD}" srcOrd="1" destOrd="0" presId="urn:microsoft.com/office/officeart/2005/8/layout/hProcess6"/>
    <dgm:cxn modelId="{F1EB3564-A608-4E88-A5C1-3668220ADBAE}" type="presParOf" srcId="{18E85D42-8A36-4CD7-B38D-32E4B8A73FF8}" destId="{604C6F5F-B562-44BD-9228-9BBCE3F6678B}" srcOrd="2" destOrd="0" presId="urn:microsoft.com/office/officeart/2005/8/layout/hProcess6"/>
    <dgm:cxn modelId="{37FCDF9C-2FAE-4C7D-BCE6-27FC11D43691}" type="presParOf" srcId="{18E85D42-8A36-4CD7-B38D-32E4B8A73FF8}" destId="{338433BC-C9E9-4FF1-B849-48DA0BC8867B}" srcOrd="3" destOrd="0" presId="urn:microsoft.com/office/officeart/2005/8/layout/hProcess6"/>
    <dgm:cxn modelId="{DA8C76B7-FBBD-44F8-983D-59C617B9ECF1}" type="presParOf" srcId="{5E2600FB-7691-458D-B28C-135C3B14F998}" destId="{85792F29-FE8A-4C2A-A334-6FB97A4FF3BB}" srcOrd="1" destOrd="0" presId="urn:microsoft.com/office/officeart/2005/8/layout/hProcess6"/>
    <dgm:cxn modelId="{9E9355E8-1309-4919-9414-0D476B8C3056}" type="presParOf" srcId="{5E2600FB-7691-458D-B28C-135C3B14F998}" destId="{68C451F9-6150-45DD-86AF-E66B0060B21B}" srcOrd="2" destOrd="0" presId="urn:microsoft.com/office/officeart/2005/8/layout/hProcess6"/>
    <dgm:cxn modelId="{3ED5D527-27AF-4DE4-83F1-A3FDB727E283}" type="presParOf" srcId="{68C451F9-6150-45DD-86AF-E66B0060B21B}" destId="{64AB4061-8215-4330-82D4-40F63E20E952}" srcOrd="0" destOrd="0" presId="urn:microsoft.com/office/officeart/2005/8/layout/hProcess6"/>
    <dgm:cxn modelId="{1B87879A-495E-4CAC-AAB4-1DE261EB52F4}" type="presParOf" srcId="{68C451F9-6150-45DD-86AF-E66B0060B21B}" destId="{398A09A2-9594-49A7-B3D1-59808ED4A373}" srcOrd="1" destOrd="0" presId="urn:microsoft.com/office/officeart/2005/8/layout/hProcess6"/>
    <dgm:cxn modelId="{DBE36251-857E-4285-AF4A-3D6B2C54C50A}" type="presParOf" srcId="{68C451F9-6150-45DD-86AF-E66B0060B21B}" destId="{C0000296-DD9C-4E54-B1F4-E89B96C6DEAA}" srcOrd="2" destOrd="0" presId="urn:microsoft.com/office/officeart/2005/8/layout/hProcess6"/>
    <dgm:cxn modelId="{4C444EB9-2B31-4770-B143-9632A43059B0}" type="presParOf" srcId="{68C451F9-6150-45DD-86AF-E66B0060B21B}" destId="{2E69601D-83EB-4438-9EFC-2334E9256130}" srcOrd="3" destOrd="0" presId="urn:microsoft.com/office/officeart/2005/8/layout/hProcess6"/>
    <dgm:cxn modelId="{C5B8B4B6-396C-4AB3-849C-80EE5AB3F3A4}" type="presParOf" srcId="{5E2600FB-7691-458D-B28C-135C3B14F998}" destId="{B0EAECA8-78CF-449D-8C59-04729277BC02}" srcOrd="3" destOrd="0" presId="urn:microsoft.com/office/officeart/2005/8/layout/hProcess6"/>
    <dgm:cxn modelId="{701F0D49-05A6-430B-A864-E2BEC361B002}" type="presParOf" srcId="{5E2600FB-7691-458D-B28C-135C3B14F998}" destId="{3168558C-B144-40AF-90FD-6169E5C996D1}" srcOrd="4" destOrd="0" presId="urn:microsoft.com/office/officeart/2005/8/layout/hProcess6"/>
    <dgm:cxn modelId="{DA5D713B-05FC-4F42-957D-72AE9B60F731}" type="presParOf" srcId="{3168558C-B144-40AF-90FD-6169E5C996D1}" destId="{4F5B1D7E-9AA5-4585-8925-6202A186ACFE}" srcOrd="0" destOrd="0" presId="urn:microsoft.com/office/officeart/2005/8/layout/hProcess6"/>
    <dgm:cxn modelId="{C6387D56-D2DA-43C3-A933-102B8011C8B0}" type="presParOf" srcId="{3168558C-B144-40AF-90FD-6169E5C996D1}" destId="{8AD58D23-2B3E-49F1-A098-382595C7591A}" srcOrd="1" destOrd="0" presId="urn:microsoft.com/office/officeart/2005/8/layout/hProcess6"/>
    <dgm:cxn modelId="{596D4A32-0D3E-4E85-B91B-5692C6056F54}" type="presParOf" srcId="{3168558C-B144-40AF-90FD-6169E5C996D1}" destId="{FF2B94FB-D1F2-4D82-AEDC-71C52655EB71}" srcOrd="2" destOrd="0" presId="urn:microsoft.com/office/officeart/2005/8/layout/hProcess6"/>
    <dgm:cxn modelId="{FD0415CB-04DA-437F-88E5-B6552CB96E15}" type="presParOf" srcId="{3168558C-B144-40AF-90FD-6169E5C996D1}" destId="{CFE200C6-4EAD-4FCB-8156-303BAF7B410E}" srcOrd="3" destOrd="0" presId="urn:microsoft.com/office/officeart/2005/8/layout/hProcess6"/>
    <dgm:cxn modelId="{FA2707A8-D192-4255-AE65-1B4B06A98F82}" type="presParOf" srcId="{5E2600FB-7691-458D-B28C-135C3B14F998}" destId="{C0CE9664-1933-4E21-83D1-1809691C8AD2}" srcOrd="5" destOrd="0" presId="urn:microsoft.com/office/officeart/2005/8/layout/hProcess6"/>
    <dgm:cxn modelId="{99D9BEEF-A0E3-4EF0-A775-6491367E74F4}" type="presParOf" srcId="{5E2600FB-7691-458D-B28C-135C3B14F998}" destId="{231974E1-8DC0-4828-BBB1-5DAC198E4CA4}" srcOrd="6" destOrd="0" presId="urn:microsoft.com/office/officeart/2005/8/layout/hProcess6"/>
    <dgm:cxn modelId="{3193F0A4-9FBB-453C-93D7-5B0E25C9C1A5}" type="presParOf" srcId="{231974E1-8DC0-4828-BBB1-5DAC198E4CA4}" destId="{F1781251-DE63-47E9-A06B-329F57C28AD5}" srcOrd="0" destOrd="0" presId="urn:microsoft.com/office/officeart/2005/8/layout/hProcess6"/>
    <dgm:cxn modelId="{91F278B9-FB44-4E8D-8219-EFC7D1F08A03}" type="presParOf" srcId="{231974E1-8DC0-4828-BBB1-5DAC198E4CA4}" destId="{F7804D14-3773-4BD2-9A5F-42D89AE4FA97}" srcOrd="1" destOrd="0" presId="urn:microsoft.com/office/officeart/2005/8/layout/hProcess6"/>
    <dgm:cxn modelId="{812F041D-BDBD-4805-84F2-3EB09D616C32}" type="presParOf" srcId="{231974E1-8DC0-4828-BBB1-5DAC198E4CA4}" destId="{70D7F9CA-6560-4F56-B12B-E2E3E6049ABE}" srcOrd="2" destOrd="0" presId="urn:microsoft.com/office/officeart/2005/8/layout/hProcess6"/>
    <dgm:cxn modelId="{3D39C1E8-32C2-4B3E-B93B-26727F77B305}" type="presParOf" srcId="{231974E1-8DC0-4828-BBB1-5DAC198E4CA4}" destId="{4F6743E0-B5AB-44D0-8C02-7DC1C6BF5EF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EB2F0-8E8B-4F98-89D2-0042BA7A20BD}">
      <dsp:nvSpPr>
        <dsp:cNvPr id="0" name=""/>
        <dsp:cNvSpPr/>
      </dsp:nvSpPr>
      <dsp:spPr>
        <a:xfrm>
          <a:off x="400335" y="459552"/>
          <a:ext cx="1584611" cy="138515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8890" bIns="4445" numCol="1" spcCol="1270" anchor="ctr" anchorCtr="0">
          <a:noAutofit/>
        </a:bodyPr>
        <a:lstStyle/>
        <a:p>
          <a:pPr marL="57150" lvl="1" indent="-57150" algn="l" defTabSz="311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700" kern="1200" dirty="0" smtClean="0"/>
            <a:t>API </a:t>
          </a:r>
          <a:r>
            <a:rPr lang="ko-KR" altLang="en-US" sz="700" kern="1200" dirty="0" smtClean="0"/>
            <a:t>명세서 작성</a:t>
          </a:r>
          <a:endParaRPr lang="ko-KR" altLang="en-US" sz="700" kern="1200" dirty="0"/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800" kern="1200" dirty="0" smtClean="0"/>
            <a:t>와이어 프레임</a:t>
          </a:r>
          <a:endParaRPr lang="ko-KR" altLang="en-US" sz="800" kern="1200" dirty="0"/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800" kern="1200" dirty="0" smtClean="0"/>
            <a:t>DB </a:t>
          </a:r>
          <a:r>
            <a:rPr lang="ko-KR" altLang="en-US" sz="800" kern="1200" dirty="0" smtClean="0"/>
            <a:t>설계</a:t>
          </a:r>
          <a:r>
            <a:rPr lang="en-US" altLang="ko-KR" sz="800" kern="1200" dirty="0" smtClean="0"/>
            <a:t>	</a:t>
          </a:r>
          <a:endParaRPr lang="ko-KR" altLang="en-US" sz="800" kern="1200" dirty="0"/>
        </a:p>
      </dsp:txBody>
      <dsp:txXfrm>
        <a:off x="796488" y="667325"/>
        <a:ext cx="772498" cy="969605"/>
      </dsp:txXfrm>
    </dsp:sp>
    <dsp:sp modelId="{338433BC-C9E9-4FF1-B849-48DA0BC8867B}">
      <dsp:nvSpPr>
        <dsp:cNvPr id="0" name=""/>
        <dsp:cNvSpPr/>
      </dsp:nvSpPr>
      <dsp:spPr>
        <a:xfrm>
          <a:off x="97107" y="848900"/>
          <a:ext cx="606454" cy="60645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기획</a:t>
          </a:r>
          <a:endParaRPr lang="ko-KR" altLang="en-US" sz="1400" kern="1200" dirty="0"/>
        </a:p>
      </dsp:txBody>
      <dsp:txXfrm>
        <a:off x="185920" y="937713"/>
        <a:ext cx="428828" cy="428828"/>
      </dsp:txXfrm>
    </dsp:sp>
    <dsp:sp modelId="{398A09A2-9594-49A7-B3D1-59808ED4A373}">
      <dsp:nvSpPr>
        <dsp:cNvPr id="0" name=""/>
        <dsp:cNvSpPr/>
      </dsp:nvSpPr>
      <dsp:spPr>
        <a:xfrm>
          <a:off x="2480138" y="459552"/>
          <a:ext cx="1584611" cy="138515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7620" bIns="3810" numCol="1" spcCol="1270" anchor="ctr" anchorCtr="0">
          <a:noAutofit/>
        </a:bodyPr>
        <a:lstStyle/>
        <a:p>
          <a:pPr marL="57150" lvl="1" indent="-57150" algn="l" defTabSz="266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600" kern="1200" dirty="0" smtClean="0"/>
            <a:t>[F] Main, Login, </a:t>
          </a:r>
          <a:r>
            <a:rPr lang="en-US" altLang="ko-KR" sz="600" kern="1200" dirty="0" err="1" smtClean="0"/>
            <a:t>Attendence</a:t>
          </a:r>
          <a:r>
            <a:rPr lang="en-US" altLang="ko-KR" sz="600" kern="1200" dirty="0" smtClean="0"/>
            <a:t> </a:t>
          </a:r>
          <a:r>
            <a:rPr lang="ko-KR" altLang="en-US" sz="600" kern="1200" dirty="0" smtClean="0"/>
            <a:t>화면  구성 및 디자인</a:t>
          </a:r>
          <a:endParaRPr lang="ko-KR" altLang="en-US" sz="600" kern="1200" dirty="0"/>
        </a:p>
        <a:p>
          <a:pPr marL="57150" lvl="1" indent="-57150" algn="l" defTabSz="266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600" kern="1200" dirty="0" smtClean="0"/>
            <a:t>[B] User, Group, </a:t>
          </a:r>
          <a:r>
            <a:rPr lang="en-US" altLang="ko-KR" sz="600" kern="1200" dirty="0" err="1" smtClean="0"/>
            <a:t>Attendece</a:t>
          </a:r>
          <a:r>
            <a:rPr lang="en-US" altLang="ko-KR" sz="600" kern="1200" dirty="0" smtClean="0"/>
            <a:t>        Spring boot </a:t>
          </a:r>
          <a:r>
            <a:rPr lang="ko-KR" altLang="en-US" sz="600" kern="1200" dirty="0" smtClean="0"/>
            <a:t>구현</a:t>
          </a:r>
          <a:endParaRPr lang="ko-KR" altLang="en-US" sz="600" kern="1200" dirty="0"/>
        </a:p>
      </dsp:txBody>
      <dsp:txXfrm>
        <a:off x="2876291" y="667325"/>
        <a:ext cx="772498" cy="969605"/>
      </dsp:txXfrm>
    </dsp:sp>
    <dsp:sp modelId="{2E69601D-83EB-4438-9EFC-2334E9256130}">
      <dsp:nvSpPr>
        <dsp:cNvPr id="0" name=""/>
        <dsp:cNvSpPr/>
      </dsp:nvSpPr>
      <dsp:spPr>
        <a:xfrm>
          <a:off x="2176911" y="848900"/>
          <a:ext cx="606454" cy="60645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Basic</a:t>
          </a:r>
          <a:endParaRPr lang="ko-KR" altLang="en-US" sz="1400" kern="1200" dirty="0"/>
        </a:p>
      </dsp:txBody>
      <dsp:txXfrm>
        <a:off x="2265724" y="937713"/>
        <a:ext cx="428828" cy="428828"/>
      </dsp:txXfrm>
    </dsp:sp>
    <dsp:sp modelId="{8AD58D23-2B3E-49F1-A098-382595C7591A}">
      <dsp:nvSpPr>
        <dsp:cNvPr id="0" name=""/>
        <dsp:cNvSpPr/>
      </dsp:nvSpPr>
      <dsp:spPr>
        <a:xfrm>
          <a:off x="4457385" y="466894"/>
          <a:ext cx="1977405" cy="138515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7620" bIns="3810" numCol="1" spcCol="1270" anchor="ctr" anchorCtr="0">
          <a:noAutofit/>
        </a:bodyPr>
        <a:lstStyle/>
        <a:p>
          <a:pPr marL="57150" lvl="1" indent="-57150" algn="l" defTabSz="266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600" kern="1200" dirty="0" smtClean="0"/>
            <a:t>[F] Conference             </a:t>
          </a:r>
          <a:r>
            <a:rPr lang="ko-KR" altLang="en-US" sz="600" kern="1200" dirty="0" smtClean="0"/>
            <a:t>레이아웃 구성 및 디자인</a:t>
          </a:r>
          <a:endParaRPr lang="ko-KR" altLang="en-US" sz="600" kern="1200" dirty="0"/>
        </a:p>
        <a:p>
          <a:pPr marL="57150" lvl="1" indent="-57150" algn="l" defTabSz="266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600" kern="1200" dirty="0" smtClean="0"/>
            <a:t>[B] </a:t>
          </a:r>
          <a:r>
            <a:rPr lang="en-US" altLang="ko-KR" sz="600" kern="1200" dirty="0" err="1" smtClean="0"/>
            <a:t>Kurento</a:t>
          </a:r>
          <a:r>
            <a:rPr lang="en-US" altLang="ko-KR" sz="600" kern="1200" dirty="0" smtClean="0"/>
            <a:t> AWS          </a:t>
          </a:r>
          <a:r>
            <a:rPr lang="ko-KR" altLang="en-US" sz="600" kern="1200" dirty="0" smtClean="0"/>
            <a:t>서버 환경 구성</a:t>
          </a:r>
          <a:r>
            <a:rPr lang="en-US" altLang="ko-KR" sz="600" kern="1200" dirty="0" smtClean="0"/>
            <a:t>, Conference Spring boot </a:t>
          </a:r>
          <a:endParaRPr lang="ko-KR" altLang="en-US" sz="600" kern="1200" dirty="0"/>
        </a:p>
      </dsp:txBody>
      <dsp:txXfrm>
        <a:off x="4951737" y="674667"/>
        <a:ext cx="998252" cy="969605"/>
      </dsp:txXfrm>
    </dsp:sp>
    <dsp:sp modelId="{CFE200C6-4EAD-4FCB-8156-303BAF7B410E}">
      <dsp:nvSpPr>
        <dsp:cNvPr id="0" name=""/>
        <dsp:cNvSpPr/>
      </dsp:nvSpPr>
      <dsp:spPr>
        <a:xfrm>
          <a:off x="4228971" y="848904"/>
          <a:ext cx="606446" cy="6064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RTC</a:t>
          </a:r>
          <a:endParaRPr lang="ko-KR" altLang="en-US" sz="1400" kern="1200" dirty="0"/>
        </a:p>
      </dsp:txBody>
      <dsp:txXfrm>
        <a:off x="4317783" y="937716"/>
        <a:ext cx="428822" cy="428822"/>
      </dsp:txXfrm>
    </dsp:sp>
    <dsp:sp modelId="{813CD880-AD78-4A40-BDB2-5EB63793E05E}">
      <dsp:nvSpPr>
        <dsp:cNvPr id="0" name=""/>
        <dsp:cNvSpPr/>
      </dsp:nvSpPr>
      <dsp:spPr>
        <a:xfrm>
          <a:off x="6836141" y="459552"/>
          <a:ext cx="1584611" cy="138515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7620" bIns="3810" numCol="1" spcCol="1270" anchor="ctr" anchorCtr="0">
          <a:noAutofit/>
        </a:bodyPr>
        <a:lstStyle/>
        <a:p>
          <a:pPr marL="57150" lvl="1" indent="-57150" algn="ctr" defTabSz="266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600" kern="1200" dirty="0" smtClean="0"/>
            <a:t>[F] </a:t>
          </a:r>
          <a:r>
            <a:rPr lang="ko-KR" altLang="en-US" sz="600" kern="1200" dirty="0" smtClean="0"/>
            <a:t>채팅 화면 레이아웃 구성</a:t>
          </a:r>
          <a:endParaRPr lang="en-US" altLang="ko-KR" sz="600" kern="1200" dirty="0" smtClean="0"/>
        </a:p>
        <a:p>
          <a:pPr marL="57150" lvl="1" indent="-57150" algn="ctr" defTabSz="266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600" kern="1200" dirty="0" smtClean="0"/>
            <a:t>[B] </a:t>
          </a:r>
          <a:r>
            <a:rPr lang="en-US" altLang="ko-KR" sz="600" kern="1200" dirty="0" err="1" smtClean="0"/>
            <a:t>WebSocket</a:t>
          </a:r>
          <a:r>
            <a:rPr lang="en-US" altLang="ko-KR" sz="600" kern="1200" dirty="0" smtClean="0"/>
            <a:t> </a:t>
          </a:r>
          <a:r>
            <a:rPr lang="ko-KR" altLang="en-US" sz="600" kern="1200" dirty="0" smtClean="0"/>
            <a:t>채팅 서버 구현</a:t>
          </a:r>
          <a:endParaRPr lang="en-US" altLang="ko-KR" sz="600" kern="1200" dirty="0" smtClean="0"/>
        </a:p>
      </dsp:txBody>
      <dsp:txXfrm>
        <a:off x="7232294" y="667325"/>
        <a:ext cx="772498" cy="969605"/>
      </dsp:txXfrm>
    </dsp:sp>
    <dsp:sp modelId="{C0F7E021-7B5C-4DE9-A997-CEB70D104B48}">
      <dsp:nvSpPr>
        <dsp:cNvPr id="0" name=""/>
        <dsp:cNvSpPr/>
      </dsp:nvSpPr>
      <dsp:spPr>
        <a:xfrm>
          <a:off x="6439988" y="755975"/>
          <a:ext cx="792305" cy="79230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Chat</a:t>
          </a:r>
          <a:endParaRPr lang="ko-KR" altLang="en-US" sz="1400" kern="1200" dirty="0"/>
        </a:p>
      </dsp:txBody>
      <dsp:txXfrm>
        <a:off x="6556018" y="872005"/>
        <a:ext cx="560245" cy="560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EB2F0-8E8B-4F98-89D2-0042BA7A20BD}">
      <dsp:nvSpPr>
        <dsp:cNvPr id="0" name=""/>
        <dsp:cNvSpPr/>
      </dsp:nvSpPr>
      <dsp:spPr>
        <a:xfrm>
          <a:off x="375377" y="462337"/>
          <a:ext cx="1617333" cy="1379581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7620" bIns="3810" numCol="1" spcCol="1270" anchor="ctr" anchorCtr="0">
          <a:noAutofit/>
        </a:bodyPr>
        <a:lstStyle/>
        <a:p>
          <a:pPr marL="57150" lvl="1" indent="-57150" algn="l" defTabSz="266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600" kern="1200" dirty="0" smtClean="0"/>
            <a:t>[F] </a:t>
          </a:r>
          <a:r>
            <a:rPr lang="ko-KR" altLang="en-US" sz="600" kern="1200" dirty="0" smtClean="0"/>
            <a:t>공지사항</a:t>
          </a:r>
          <a:r>
            <a:rPr lang="en-US" altLang="ko-KR" sz="600" kern="1200" dirty="0" smtClean="0"/>
            <a:t>, </a:t>
          </a:r>
          <a:r>
            <a:rPr lang="en-US" altLang="ko-KR" sz="600" kern="1200" dirty="0" err="1" smtClean="0"/>
            <a:t>BookMark</a:t>
          </a:r>
          <a:r>
            <a:rPr lang="ko-KR" altLang="en-US" sz="600" kern="1200" dirty="0" smtClean="0"/>
            <a:t>화면 구성 및 디자인</a:t>
          </a:r>
          <a:endParaRPr lang="ko-KR" altLang="en-US" sz="600" kern="1200" dirty="0"/>
        </a:p>
        <a:p>
          <a:pPr marL="57150" lvl="1" indent="-57150" algn="l" defTabSz="266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600" b="0" kern="1200" dirty="0" smtClean="0"/>
            <a:t>[B] </a:t>
          </a:r>
          <a:r>
            <a:rPr lang="ko-KR" altLang="en-US" sz="600" b="0" kern="1200" dirty="0" smtClean="0"/>
            <a:t>공지사항</a:t>
          </a:r>
          <a:r>
            <a:rPr lang="en-US" altLang="ko-KR" sz="600" b="0" kern="1200" dirty="0" smtClean="0"/>
            <a:t>, </a:t>
          </a:r>
          <a:r>
            <a:rPr lang="en-US" altLang="ko-KR" sz="600" b="0" kern="1200" dirty="0" err="1" smtClean="0"/>
            <a:t>BookMark</a:t>
          </a:r>
          <a:r>
            <a:rPr lang="en-US" altLang="ko-KR" sz="600" b="0" kern="1200" dirty="0" smtClean="0"/>
            <a:t> API </a:t>
          </a:r>
          <a:r>
            <a:rPr lang="ko-KR" altLang="en-US" sz="600" b="0" kern="1200" dirty="0" smtClean="0"/>
            <a:t>구현</a:t>
          </a:r>
          <a:endParaRPr lang="ko-KR" altLang="en-US" sz="600" b="0" kern="1200" dirty="0"/>
        </a:p>
      </dsp:txBody>
      <dsp:txXfrm>
        <a:off x="779711" y="669274"/>
        <a:ext cx="788450" cy="965707"/>
      </dsp:txXfrm>
    </dsp:sp>
    <dsp:sp modelId="{338433BC-C9E9-4FF1-B849-48DA0BC8867B}">
      <dsp:nvSpPr>
        <dsp:cNvPr id="0" name=""/>
        <dsp:cNvSpPr/>
      </dsp:nvSpPr>
      <dsp:spPr>
        <a:xfrm>
          <a:off x="92916" y="850119"/>
          <a:ext cx="604016" cy="604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Board</a:t>
          </a:r>
          <a:endParaRPr lang="ko-KR" altLang="en-US" sz="900" kern="1200" dirty="0"/>
        </a:p>
      </dsp:txBody>
      <dsp:txXfrm>
        <a:off x="181372" y="938575"/>
        <a:ext cx="427104" cy="427104"/>
      </dsp:txXfrm>
    </dsp:sp>
    <dsp:sp modelId="{398A09A2-9594-49A7-B3D1-59808ED4A373}">
      <dsp:nvSpPr>
        <dsp:cNvPr id="0" name=""/>
        <dsp:cNvSpPr/>
      </dsp:nvSpPr>
      <dsp:spPr>
        <a:xfrm>
          <a:off x="2391975" y="462337"/>
          <a:ext cx="1766114" cy="1379581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900" kern="1200" dirty="0" smtClean="0"/>
            <a:t>[F] Email </a:t>
          </a:r>
          <a:r>
            <a:rPr lang="ko-KR" altLang="en-US" sz="900" kern="1200" dirty="0" smtClean="0"/>
            <a:t>화면    구성 및 디자인</a:t>
          </a:r>
          <a:endParaRPr lang="ko-KR" altLang="en-US" sz="900" kern="1200" dirty="0"/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900" kern="1200" dirty="0" smtClean="0"/>
            <a:t>[B] SMTP </a:t>
          </a:r>
          <a:r>
            <a:rPr lang="ko-KR" altLang="en-US" sz="900" kern="1200" dirty="0" smtClean="0"/>
            <a:t>서버</a:t>
          </a:r>
          <a:endParaRPr lang="ko-KR" altLang="en-US" sz="900" kern="1200" dirty="0"/>
        </a:p>
      </dsp:txBody>
      <dsp:txXfrm>
        <a:off x="2833504" y="669274"/>
        <a:ext cx="860981" cy="965707"/>
      </dsp:txXfrm>
    </dsp:sp>
    <dsp:sp modelId="{2E69601D-83EB-4438-9EFC-2334E9256130}">
      <dsp:nvSpPr>
        <dsp:cNvPr id="0" name=""/>
        <dsp:cNvSpPr/>
      </dsp:nvSpPr>
      <dsp:spPr>
        <a:xfrm>
          <a:off x="2183903" y="850119"/>
          <a:ext cx="604016" cy="604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Email</a:t>
          </a:r>
          <a:endParaRPr lang="ko-KR" altLang="en-US" sz="900" kern="1200" dirty="0"/>
        </a:p>
      </dsp:txBody>
      <dsp:txXfrm>
        <a:off x="2272359" y="938575"/>
        <a:ext cx="427104" cy="427104"/>
      </dsp:txXfrm>
    </dsp:sp>
    <dsp:sp modelId="{8AD58D23-2B3E-49F1-A098-382595C7591A}">
      <dsp:nvSpPr>
        <dsp:cNvPr id="0" name=""/>
        <dsp:cNvSpPr/>
      </dsp:nvSpPr>
      <dsp:spPr>
        <a:xfrm>
          <a:off x="4549146" y="469649"/>
          <a:ext cx="1969455" cy="1379581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900" kern="1200" dirty="0" smtClean="0"/>
            <a:t>[F] </a:t>
          </a:r>
          <a:r>
            <a:rPr lang="ko-KR" altLang="en-US" sz="900" kern="1200" dirty="0" smtClean="0"/>
            <a:t>디자인 마무리</a:t>
          </a:r>
          <a:endParaRPr lang="ko-KR" altLang="en-US" sz="900" kern="1200" dirty="0"/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900" kern="1200" dirty="0" smtClean="0"/>
            <a:t>[B] AWS          </a:t>
          </a:r>
          <a:r>
            <a:rPr lang="ko-KR" altLang="en-US" sz="900" kern="1200" dirty="0" smtClean="0"/>
            <a:t>프로젝트 배포</a:t>
          </a:r>
          <a:endParaRPr lang="ko-KR" altLang="en-US" sz="900" kern="1200" dirty="0"/>
        </a:p>
      </dsp:txBody>
      <dsp:txXfrm>
        <a:off x="5041510" y="676586"/>
        <a:ext cx="994238" cy="965707"/>
      </dsp:txXfrm>
    </dsp:sp>
    <dsp:sp modelId="{CFE200C6-4EAD-4FCB-8156-303BAF7B410E}">
      <dsp:nvSpPr>
        <dsp:cNvPr id="0" name=""/>
        <dsp:cNvSpPr/>
      </dsp:nvSpPr>
      <dsp:spPr>
        <a:xfrm>
          <a:off x="4321651" y="850123"/>
          <a:ext cx="604008" cy="60400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Release</a:t>
          </a:r>
          <a:endParaRPr lang="ko-KR" altLang="en-US" sz="900" kern="1200" dirty="0"/>
        </a:p>
      </dsp:txBody>
      <dsp:txXfrm>
        <a:off x="4410106" y="938578"/>
        <a:ext cx="427098" cy="427098"/>
      </dsp:txXfrm>
    </dsp:sp>
    <dsp:sp modelId="{F7804D14-3773-4BD2-9A5F-42D89AE4FA97}">
      <dsp:nvSpPr>
        <dsp:cNvPr id="0" name=""/>
        <dsp:cNvSpPr/>
      </dsp:nvSpPr>
      <dsp:spPr>
        <a:xfrm>
          <a:off x="6918338" y="462337"/>
          <a:ext cx="1578240" cy="1379581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900" kern="1200" dirty="0" smtClean="0"/>
            <a:t>UCC </a:t>
          </a:r>
          <a:r>
            <a:rPr lang="ko-KR" altLang="en-US" sz="900" kern="1200" dirty="0" smtClean="0"/>
            <a:t>제작</a:t>
          </a:r>
          <a:endParaRPr lang="en-US" altLang="ko-KR" sz="900" kern="1200" dirty="0" smtClean="0"/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/>
            <a:t>프로젝트   최종 검토</a:t>
          </a:r>
          <a:endParaRPr lang="ko-KR" altLang="en-US" sz="900" kern="1200" dirty="0"/>
        </a:p>
      </dsp:txBody>
      <dsp:txXfrm>
        <a:off x="7312899" y="669274"/>
        <a:ext cx="769392" cy="965707"/>
      </dsp:txXfrm>
    </dsp:sp>
    <dsp:sp modelId="{4F6743E0-B5AB-44D0-8C02-7DC1C6BF5EF9}">
      <dsp:nvSpPr>
        <dsp:cNvPr id="0" name=""/>
        <dsp:cNvSpPr/>
      </dsp:nvSpPr>
      <dsp:spPr>
        <a:xfrm>
          <a:off x="6523778" y="757567"/>
          <a:ext cx="789120" cy="7891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UCC</a:t>
          </a:r>
          <a:endParaRPr lang="ko-KR" altLang="en-US" sz="900" kern="1200" dirty="0"/>
        </a:p>
      </dsp:txBody>
      <dsp:txXfrm>
        <a:off x="6639342" y="873131"/>
        <a:ext cx="557992" cy="55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2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8316416" y="4948014"/>
            <a:ext cx="82758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대전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반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대전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3</a:t>
            </a:r>
            <a:r>
              <a:rPr lang="ko-KR" altLang="en-US" dirty="0" smtClean="0"/>
              <a:t>팀 공통프로젝트 </a:t>
            </a:r>
            <a:r>
              <a:rPr lang="ko-KR" altLang="en-US" dirty="0" err="1" smtClean="0"/>
              <a:t>화면설계서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00392" y="4155926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정범진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김지안</a:t>
            </a:r>
            <a:endParaRPr lang="en-US" altLang="ko-KR" sz="1100" dirty="0" smtClean="0"/>
          </a:p>
          <a:p>
            <a:r>
              <a:rPr lang="ko-KR" altLang="en-US" sz="1100" dirty="0" smtClean="0"/>
              <a:t>이재영</a:t>
            </a:r>
            <a:endParaRPr lang="en-US" altLang="ko-KR" sz="1100" dirty="0" smtClean="0"/>
          </a:p>
          <a:p>
            <a:r>
              <a:rPr lang="ko-KR" altLang="en-US" sz="1100" dirty="0" smtClean="0"/>
              <a:t>황지훈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월간 출근</a:t>
            </a:r>
            <a:r>
              <a:rPr lang="en-US" altLang="ko-KR" dirty="0" smtClean="0"/>
              <a:t>/</a:t>
            </a:r>
            <a:r>
              <a:rPr lang="ko-KR" altLang="en-US" dirty="0" smtClean="0"/>
              <a:t>퇴근 시간 표시</a:t>
            </a:r>
            <a:endParaRPr lang="en-US" altLang="ko-KR" dirty="0" smtClean="0"/>
          </a:p>
          <a:p>
            <a:r>
              <a:rPr lang="ko-KR" altLang="en-US" dirty="0" smtClean="0"/>
              <a:t>날짜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날짜의 </a:t>
            </a:r>
            <a:r>
              <a:rPr lang="ko-KR" altLang="en-US" dirty="0" err="1" smtClean="0"/>
              <a:t>그룹원들의</a:t>
            </a:r>
            <a:r>
              <a:rPr lang="ko-KR" altLang="en-US" dirty="0" smtClean="0"/>
              <a:t>    로그 표시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Calender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4" y="1109086"/>
            <a:ext cx="6456754" cy="3280328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1691680" y="27877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9992" y="1851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310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회의 </a:t>
            </a:r>
            <a:r>
              <a:rPr lang="ko-KR" altLang="en-US" dirty="0" err="1" smtClean="0"/>
              <a:t>생성버튼</a:t>
            </a:r>
            <a:endParaRPr lang="en-US" altLang="ko-KR" dirty="0" smtClean="0"/>
          </a:p>
          <a:p>
            <a:r>
              <a:rPr lang="ko-KR" altLang="en-US" dirty="0" smtClean="0"/>
              <a:t>참가자 화면 표시</a:t>
            </a:r>
            <a:endParaRPr lang="en-US" altLang="ko-KR" dirty="0" smtClean="0"/>
          </a:p>
          <a:p>
            <a:r>
              <a:rPr lang="en-US" altLang="ko-KR" dirty="0" smtClean="0"/>
              <a:t>Mic/Cam/</a:t>
            </a:r>
            <a:r>
              <a:rPr lang="en-US" altLang="ko-KR" dirty="0" err="1" smtClean="0"/>
              <a:t>DownLoad</a:t>
            </a:r>
            <a:r>
              <a:rPr lang="en-US" altLang="ko-KR" dirty="0" smtClean="0"/>
              <a:t> Mode/ exit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ko-KR" altLang="en-US" dirty="0" smtClean="0"/>
              <a:t>파일 업로드 </a:t>
            </a:r>
            <a:r>
              <a:rPr lang="en-US" altLang="ko-KR" dirty="0" smtClean="0"/>
              <a:t>input form</a:t>
            </a:r>
            <a:endParaRPr lang="en-US" altLang="ko-KR" dirty="0"/>
          </a:p>
          <a:p>
            <a:r>
              <a:rPr lang="ko-KR" altLang="en-US" dirty="0" err="1" smtClean="0"/>
              <a:t>업로드된</a:t>
            </a:r>
            <a:r>
              <a:rPr lang="ko-KR" altLang="en-US" dirty="0" smtClean="0"/>
              <a:t> 파일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r>
              <a:rPr lang="ko-KR" altLang="en-US" dirty="0" err="1" smtClean="0"/>
              <a:t>참가자간의</a:t>
            </a:r>
            <a:r>
              <a:rPr lang="ko-KR" altLang="en-US" dirty="0" smtClean="0"/>
              <a:t> 채팅 화면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smtClean="0"/>
              <a:t>Meeting Room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1019"/>
            <a:ext cx="4502101" cy="22949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339502"/>
            <a:ext cx="4502101" cy="2274311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4716016" y="22117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91680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1760" y="45879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90864" y="28957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44008" y="33398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51074" y="37839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067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북마크한</a:t>
            </a:r>
            <a:r>
              <a:rPr lang="ko-KR" altLang="en-US" dirty="0" smtClean="0"/>
              <a:t> 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내가 쓴 글 리스트로 이동</a:t>
            </a:r>
            <a:endParaRPr lang="en-US" altLang="ko-KR" dirty="0" smtClean="0"/>
          </a:p>
          <a:p>
            <a:r>
              <a:rPr lang="ko-KR" altLang="en-US" dirty="0" smtClean="0"/>
              <a:t>글쓰기 버튼</a:t>
            </a:r>
            <a:endParaRPr lang="en-US" altLang="ko-KR" dirty="0" smtClean="0"/>
          </a:p>
          <a:p>
            <a:r>
              <a:rPr lang="ko-KR" altLang="en-US" dirty="0" err="1" smtClean="0"/>
              <a:t>사내게시판</a:t>
            </a:r>
            <a:r>
              <a:rPr lang="ko-KR" altLang="en-US" dirty="0" smtClean="0"/>
              <a:t> 목록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게시판으로 이동</a:t>
            </a:r>
            <a:endParaRPr lang="en-US" altLang="ko-KR" dirty="0" smtClean="0"/>
          </a:p>
          <a:p>
            <a:r>
              <a:rPr lang="ko-KR" altLang="en-US" dirty="0" smtClean="0"/>
              <a:t>선택 게시판의 글 목록</a:t>
            </a:r>
            <a:endParaRPr lang="en-US" altLang="ko-KR" dirty="0" smtClean="0"/>
          </a:p>
          <a:p>
            <a:r>
              <a:rPr lang="ko-KR" altLang="en-US" dirty="0" err="1" smtClean="0"/>
              <a:t>페이징처리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Board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1353"/>
            <a:ext cx="5968361" cy="3028823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828301" y="2013913"/>
            <a:ext cx="180880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2537097"/>
            <a:ext cx="180880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1720" y="1836739"/>
            <a:ext cx="180880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1839" y="3795886"/>
            <a:ext cx="180880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82808" y="2290700"/>
            <a:ext cx="180880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9339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소속된 </a:t>
            </a:r>
            <a:r>
              <a:rPr lang="ko-KR" altLang="en-US" dirty="0" err="1" smtClean="0"/>
              <a:t>그룹원</a:t>
            </a:r>
            <a:r>
              <a:rPr lang="ko-KR" altLang="en-US" dirty="0" smtClean="0"/>
              <a:t> 목록 출력</a:t>
            </a:r>
            <a:endParaRPr lang="en-US" altLang="ko-KR" dirty="0" smtClean="0"/>
          </a:p>
          <a:p>
            <a:r>
              <a:rPr lang="ko-KR" altLang="en-US" dirty="0" err="1" smtClean="0"/>
              <a:t>가입신청한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그룹원들</a:t>
            </a:r>
            <a:r>
              <a:rPr lang="ko-KR" altLang="en-US" dirty="0" smtClean="0"/>
              <a:t> 목록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승인시</a:t>
            </a:r>
            <a:r>
              <a:rPr lang="ko-KR" altLang="en-US" dirty="0" smtClean="0"/>
              <a:t>      해당 회원의 이메일로 초대 메일 발송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Gro</a:t>
            </a:r>
            <a:r>
              <a:rPr lang="en-US" altLang="ko-KR" dirty="0" smtClean="0"/>
              <a:t>up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4" y="1138616"/>
            <a:ext cx="6213917" cy="3135935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683729" y="1851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60032" y="1851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" name="오른쪽 화살표 3"/>
          <p:cNvSpPr/>
          <p:nvPr/>
        </p:nvSpPr>
        <p:spPr>
          <a:xfrm>
            <a:off x="6084168" y="2283718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소속된 </a:t>
            </a:r>
            <a:r>
              <a:rPr lang="ko-KR" altLang="en-US" dirty="0" err="1" smtClean="0"/>
              <a:t>그룹원</a:t>
            </a:r>
            <a:r>
              <a:rPr lang="ko-KR" altLang="en-US" dirty="0" smtClean="0"/>
              <a:t> 목록 출력</a:t>
            </a:r>
            <a:endParaRPr lang="en-US" altLang="ko-KR" dirty="0" smtClean="0"/>
          </a:p>
          <a:p>
            <a:r>
              <a:rPr lang="ko-KR" altLang="en-US" dirty="0" err="1" smtClean="0"/>
              <a:t>가입신청한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그룹원들</a:t>
            </a:r>
            <a:r>
              <a:rPr lang="ko-KR" altLang="en-US" dirty="0" smtClean="0"/>
              <a:t> 목록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승인시</a:t>
            </a:r>
            <a:r>
              <a:rPr lang="ko-KR" altLang="en-US" dirty="0" smtClean="0"/>
              <a:t>      해당 회원의 이메일로 초대 메일 발송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.1 Group - Invite Email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699542"/>
            <a:ext cx="4320480" cy="39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파일 업로드 </a:t>
            </a:r>
            <a:r>
              <a:rPr lang="en-US" altLang="ko-KR" dirty="0" smtClean="0"/>
              <a:t>Input</a:t>
            </a:r>
          </a:p>
          <a:p>
            <a:r>
              <a:rPr lang="ko-KR" altLang="en-US" dirty="0" smtClean="0"/>
              <a:t>부서별 자료실 목록</a:t>
            </a:r>
            <a:endParaRPr lang="en-US" altLang="ko-KR" dirty="0" smtClean="0"/>
          </a:p>
          <a:p>
            <a:r>
              <a:rPr lang="ko-KR" altLang="en-US" dirty="0" smtClean="0"/>
              <a:t>해당 종류의 파일만 검색 </a:t>
            </a:r>
            <a:r>
              <a:rPr lang="en-US" altLang="ko-KR" dirty="0" smtClean="0"/>
              <a:t>(.jpg .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.pdf .word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파일 목록 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Data </a:t>
            </a:r>
            <a:r>
              <a:rPr lang="en-US" altLang="ko-KR" dirty="0" err="1" smtClean="0"/>
              <a:t>DownLoad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5" y="1170906"/>
            <a:ext cx="6358034" cy="3218508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642578" y="156363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4487" y="254972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27784" y="165476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07704" y="20676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3009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메신저 버튼을 통하여 </a:t>
            </a:r>
            <a:r>
              <a:rPr lang="en-US" altLang="ko-KR" dirty="0" smtClean="0"/>
              <a:t>DM</a:t>
            </a:r>
            <a:r>
              <a:rPr lang="ko-KR" altLang="en-US" dirty="0" smtClean="0"/>
              <a:t>화면을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가능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마우스 이동으로 화면에서 </a:t>
            </a:r>
            <a:r>
              <a:rPr lang="ko-KR" altLang="en-US" dirty="0" err="1" smtClean="0"/>
              <a:t>유연적으로</a:t>
            </a:r>
            <a:r>
              <a:rPr lang="ko-KR" altLang="en-US" dirty="0" smtClean="0"/>
              <a:t> 위치 변경 가능</a:t>
            </a:r>
            <a:endParaRPr lang="en-US" altLang="ko-KR" dirty="0" smtClean="0"/>
          </a:p>
          <a:p>
            <a:r>
              <a:rPr lang="ko-KR" altLang="en-US" dirty="0" err="1" smtClean="0"/>
              <a:t>그룹원</a:t>
            </a:r>
            <a:r>
              <a:rPr lang="ko-KR" altLang="en-US" dirty="0" smtClean="0"/>
              <a:t> 리스트 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프로필 사진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대화 시작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대화 입력</a:t>
            </a:r>
            <a:r>
              <a:rPr lang="en-US" altLang="ko-KR" dirty="0"/>
              <a:t> </a:t>
            </a:r>
            <a:r>
              <a:rPr lang="en-US" altLang="ko-KR" dirty="0" smtClean="0"/>
              <a:t>form</a:t>
            </a:r>
          </a:p>
          <a:p>
            <a:r>
              <a:rPr lang="ko-KR" altLang="en-US" dirty="0" smtClean="0"/>
              <a:t>대화 목록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DM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5" y="1131590"/>
            <a:ext cx="6093366" cy="333599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46475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46475" y="10595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03354" y="37958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04697" y="21397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5363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Project Process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</a:p>
          <a:p>
            <a:pPr marL="685800" lvl="1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SignUp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685800" lvl="1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 smtClean="0">
                <a:latin typeface="+mn-ea"/>
              </a:rPr>
              <a:t>Main</a:t>
            </a:r>
            <a:endParaRPr lang="en-US" altLang="ko-KR" sz="1200" dirty="0" smtClean="0">
              <a:latin typeface="+mn-ea"/>
            </a:endParaRPr>
          </a:p>
          <a:p>
            <a:pPr marL="685800" lvl="1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 err="1" smtClean="0">
                <a:latin typeface="+mn-ea"/>
              </a:rPr>
              <a:t>Calender</a:t>
            </a:r>
            <a:endParaRPr lang="en-US" altLang="ko-KR" sz="1200" dirty="0" smtClean="0">
              <a:latin typeface="+mn-ea"/>
            </a:endParaRPr>
          </a:p>
          <a:p>
            <a:pPr marL="685800" lvl="1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 smtClean="0">
                <a:latin typeface="+mn-ea"/>
              </a:rPr>
              <a:t>Meeting Room</a:t>
            </a:r>
          </a:p>
          <a:p>
            <a:pPr marL="685800" lvl="1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 smtClean="0">
                <a:latin typeface="+mn-ea"/>
              </a:rPr>
              <a:t>Board</a:t>
            </a:r>
            <a:endParaRPr lang="en-US" altLang="ko-KR" sz="1200" dirty="0" smtClean="0">
              <a:latin typeface="+mn-ea"/>
            </a:endParaRPr>
          </a:p>
          <a:p>
            <a:pPr marL="685800" lvl="1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 smtClean="0">
                <a:latin typeface="+mn-ea"/>
              </a:rPr>
              <a:t>Group</a:t>
            </a:r>
          </a:p>
          <a:p>
            <a:pPr marL="685800" lvl="1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 smtClean="0">
                <a:latin typeface="+mn-ea"/>
              </a:rPr>
              <a:t>Data Download</a:t>
            </a:r>
          </a:p>
          <a:p>
            <a:pPr marL="685800" lvl="1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 smtClean="0">
                <a:latin typeface="+mn-ea"/>
              </a:rPr>
              <a:t>DM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stCxn id="147" idx="2"/>
            <a:endCxn id="82" idx="0"/>
          </p:cNvCxnSpPr>
          <p:nvPr/>
        </p:nvCxnSpPr>
        <p:spPr>
          <a:xfrm>
            <a:off x="6653424" y="2486359"/>
            <a:ext cx="5883" cy="116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619672" y="2067694"/>
            <a:ext cx="1296144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626399" y="2158628"/>
            <a:ext cx="1224135" cy="1421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5090595" y="2931790"/>
            <a:ext cx="993574" cy="341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71" idx="0"/>
          </p:cNvCxnSpPr>
          <p:nvPr/>
        </p:nvCxnSpPr>
        <p:spPr>
          <a:xfrm rot="5400000">
            <a:off x="2998647" y="2036068"/>
            <a:ext cx="1700176" cy="2124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147" idx="2"/>
          </p:cNvCxnSpPr>
          <p:nvPr/>
        </p:nvCxnSpPr>
        <p:spPr>
          <a:xfrm>
            <a:off x="6653424" y="2486359"/>
            <a:ext cx="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606389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자료실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2"/>
          </p:cNvCxnSpPr>
          <p:nvPr/>
        </p:nvCxnSpPr>
        <p:spPr>
          <a:xfrm>
            <a:off x="5048977" y="2484884"/>
            <a:ext cx="8346" cy="14298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445945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게시판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459948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85" idx="0"/>
          </p:cNvCxnSpPr>
          <p:nvPr/>
        </p:nvCxnSpPr>
        <p:spPr>
          <a:xfrm rot="5400000">
            <a:off x="2242656" y="1291499"/>
            <a:ext cx="1711599" cy="17129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4042210" y="1204942"/>
            <a:ext cx="919511" cy="109402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843696" y="403457"/>
            <a:ext cx="920986" cy="26984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635784" y="-388631"/>
            <a:ext cx="920986" cy="42826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76" idx="0"/>
          </p:cNvCxnSpPr>
          <p:nvPr/>
        </p:nvCxnSpPr>
        <p:spPr>
          <a:xfrm>
            <a:off x="8237600" y="2486359"/>
            <a:ext cx="8345" cy="8264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764807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78810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78810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회원탈퇴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096253" y="30032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내가 쓴 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968221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5096253" y="33219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북마크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808831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cxnSp>
        <p:nvCxnSpPr>
          <p:cNvPr id="56" name="직선 연결선 55"/>
          <p:cNvCxnSpPr>
            <a:stCxn id="57" idx="2"/>
            <a:endCxn id="89" idx="0"/>
          </p:cNvCxnSpPr>
          <p:nvPr/>
        </p:nvCxnSpPr>
        <p:spPr>
          <a:xfrm>
            <a:off x="913055" y="2484884"/>
            <a:ext cx="0" cy="147217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323528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화상회의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463563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회의생성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63563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회의참가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2" name="꺾인 연결선 71"/>
          <p:cNvCxnSpPr>
            <a:stCxn id="12" idx="2"/>
            <a:endCxn id="57" idx="0"/>
          </p:cNvCxnSpPr>
          <p:nvPr/>
        </p:nvCxnSpPr>
        <p:spPr>
          <a:xfrm rot="5400000">
            <a:off x="1974250" y="231005"/>
            <a:ext cx="919511" cy="3041899"/>
          </a:xfrm>
          <a:prstGeom prst="bentConnector3">
            <a:avLst>
              <a:gd name="adj1" fmla="val 50518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 bwMode="auto">
          <a:xfrm>
            <a:off x="5129525" y="407976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그룹별 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꺾인 연결선 187"/>
          <p:cNvCxnSpPr>
            <a:endCxn id="74" idx="1"/>
          </p:cNvCxnSpPr>
          <p:nvPr/>
        </p:nvCxnSpPr>
        <p:spPr>
          <a:xfrm rot="16200000" flipH="1">
            <a:off x="4516290" y="3574542"/>
            <a:ext cx="1187542" cy="3892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 bwMode="auto">
          <a:xfrm>
            <a:off x="4599485" y="36987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사내게시판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7140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</a:rPr>
              <a:t>그룹관리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1784117" y="26608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그룹원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1784117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그룹원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초대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51520" y="796717"/>
            <a:ext cx="432048" cy="144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43026" y="77155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권한</a:t>
            </a:r>
            <a:endParaRPr lang="ko-KR" altLang="en-US" sz="800" dirty="0"/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3297561" y="266792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그룹원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3284678" y="299237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DM </a:t>
            </a:r>
            <a:r>
              <a:rPr lang="ko-KR" altLang="en-US" sz="900" dirty="0" smtClean="0">
                <a:latin typeface="+mn-ea"/>
              </a:rPr>
              <a:t>수신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smtClean="0">
                <a:latin typeface="+mn-ea"/>
              </a:rPr>
              <a:t>발신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11156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메신저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788107" y="331281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smtClean="0">
                <a:latin typeface="+mn-ea"/>
              </a:rPr>
              <a:t>프로필변경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6195586" y="26449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smtClean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파일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6201745" y="299237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파일 업로드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6197620" y="332507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파일 다운로드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6201469" y="365449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파일 검색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463563" y="332841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채팅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63563" y="363586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파일 업로드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455217" y="395706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파일 다운로드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Project Process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3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Project Process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93104716"/>
              </p:ext>
            </p:extLst>
          </p:nvPr>
        </p:nvGraphicFramePr>
        <p:xfrm>
          <a:off x="251520" y="555526"/>
          <a:ext cx="842493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570067484"/>
              </p:ext>
            </p:extLst>
          </p:nvPr>
        </p:nvGraphicFramePr>
        <p:xfrm>
          <a:off x="251520" y="2643758"/>
          <a:ext cx="849694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726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2664296"/>
          </a:xfrm>
        </p:spPr>
        <p:txBody>
          <a:bodyPr/>
          <a:lstStyle/>
          <a:p>
            <a:r>
              <a:rPr lang="en-US" altLang="ko-KR" dirty="0" smtClean="0"/>
              <a:t>3.1 Login / </a:t>
            </a:r>
            <a:r>
              <a:rPr lang="en-US" altLang="ko-KR" dirty="0" err="1" smtClean="0"/>
              <a:t>SignUp</a:t>
            </a:r>
            <a:endParaRPr lang="en-US" altLang="ko-KR" dirty="0" smtClean="0"/>
          </a:p>
          <a:p>
            <a:r>
              <a:rPr lang="en-US" altLang="ko-KR" dirty="0" smtClean="0"/>
              <a:t>3.2 Main</a:t>
            </a:r>
          </a:p>
          <a:p>
            <a:r>
              <a:rPr lang="en-US" altLang="ko-KR" dirty="0" smtClean="0"/>
              <a:t>3.3 </a:t>
            </a:r>
            <a:r>
              <a:rPr lang="en-US" altLang="ko-KR" dirty="0" err="1" smtClean="0"/>
              <a:t>Calender</a:t>
            </a:r>
            <a:endParaRPr lang="en-US" altLang="ko-KR" dirty="0" smtClean="0"/>
          </a:p>
          <a:p>
            <a:r>
              <a:rPr lang="en-US" altLang="ko-KR" dirty="0" smtClean="0"/>
              <a:t>3.4</a:t>
            </a:r>
            <a:r>
              <a:rPr lang="ko-KR" altLang="en-US" dirty="0" smtClean="0"/>
              <a:t> </a:t>
            </a:r>
            <a:r>
              <a:rPr lang="en-US" altLang="ko-KR" dirty="0" smtClean="0"/>
              <a:t>Meeting Room</a:t>
            </a:r>
            <a:endParaRPr lang="en-US" altLang="ko-KR" dirty="0" smtClean="0"/>
          </a:p>
          <a:p>
            <a:r>
              <a:rPr lang="en-US" altLang="ko-KR" dirty="0" smtClean="0"/>
              <a:t>3.5 Board</a:t>
            </a:r>
          </a:p>
          <a:p>
            <a:r>
              <a:rPr lang="en-US" altLang="ko-KR" dirty="0" smtClean="0"/>
              <a:t>3.6 Group</a:t>
            </a:r>
          </a:p>
          <a:p>
            <a:r>
              <a:rPr lang="en-US" altLang="ko-KR" dirty="0" smtClean="0"/>
              <a:t>3.7 Data Download</a:t>
            </a:r>
          </a:p>
          <a:p>
            <a:r>
              <a:rPr lang="en-US" altLang="ko-KR" dirty="0" smtClean="0"/>
              <a:t>3.8 DM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로그인 정보 입</a:t>
            </a:r>
            <a:r>
              <a:rPr lang="ko-KR" altLang="en-US" dirty="0" smtClean="0"/>
              <a:t>력란</a:t>
            </a:r>
            <a:endParaRPr lang="en-US" altLang="ko-KR" dirty="0" smtClean="0"/>
          </a:p>
          <a:p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회원가입이동 버튼</a:t>
            </a:r>
            <a:endParaRPr lang="en-US" altLang="ko-KR" dirty="0" smtClean="0"/>
          </a:p>
          <a:p>
            <a:r>
              <a:rPr lang="ko-KR" altLang="en-US" dirty="0" smtClean="0"/>
              <a:t>회원가입 정보 입력란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/  </a:t>
            </a:r>
            <a:r>
              <a:rPr lang="ko-KR" altLang="en-US" dirty="0" err="1" smtClean="0"/>
              <a:t>로그인이동</a:t>
            </a:r>
            <a:r>
              <a:rPr lang="ko-KR" altLang="en-US" dirty="0" smtClean="0"/>
              <a:t> 버튼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Home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03848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979712" y="27877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03848" y="27877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98398"/>
            <a:ext cx="4435849" cy="21864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33912"/>
            <a:ext cx="4438749" cy="2200989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2411760" y="11315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75856" y="16356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635896" y="34358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99992" y="415968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출근</a:t>
            </a:r>
            <a:r>
              <a:rPr lang="en-US" altLang="ko-KR" dirty="0" smtClean="0"/>
              <a:t>/</a:t>
            </a:r>
            <a:r>
              <a:rPr lang="ko-KR" altLang="en-US" dirty="0" smtClean="0"/>
              <a:t>퇴근 버튼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화면 표시</a:t>
            </a:r>
            <a:endParaRPr lang="en-US" altLang="ko-KR" dirty="0" smtClean="0"/>
          </a:p>
          <a:p>
            <a:r>
              <a:rPr lang="ko-KR" altLang="en-US" dirty="0" smtClean="0"/>
              <a:t>이번주 근무 시간 표시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그래프로 시각화</a:t>
            </a:r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r>
              <a:rPr lang="ko-KR" altLang="en-US" dirty="0" err="1" smtClean="0"/>
              <a:t>팀별</a:t>
            </a:r>
            <a:r>
              <a:rPr lang="ko-KR" altLang="en-US" dirty="0" smtClean="0"/>
              <a:t> 일정 공유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추가 가능 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북마크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" y="1125574"/>
            <a:ext cx="6274223" cy="3180382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704106" y="260775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07704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en-US" altLang="ko-KR" sz="105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07704" y="279451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en-US" altLang="ko-KR" sz="1050" b="1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72000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54623" y="32918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7660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522</Words>
  <Application>Microsoft Office PowerPoint</Application>
  <PresentationFormat>화면 슬라이드 쇼(16:9)</PresentationFormat>
  <Paragraphs>198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Tahoma</vt:lpstr>
      <vt:lpstr>표지</vt:lpstr>
      <vt:lpstr>간지등</vt:lpstr>
      <vt:lpstr>1_디자인 사용자 지정</vt:lpstr>
      <vt:lpstr>대전 1반 3팀 공통프로젝트 화면설계서</vt:lpstr>
      <vt:lpstr>Index</vt:lpstr>
      <vt:lpstr>1. Information Architecture</vt:lpstr>
      <vt:lpstr>Information Architecture</vt:lpstr>
      <vt:lpstr>2. Project Process</vt:lpstr>
      <vt:lpstr>Project Process</vt:lpstr>
      <vt:lpstr>3. Main</vt:lpstr>
      <vt:lpstr>1. Home</vt:lpstr>
      <vt:lpstr>2. Main</vt:lpstr>
      <vt:lpstr>3. Calender</vt:lpstr>
      <vt:lpstr>4. Meeting Room</vt:lpstr>
      <vt:lpstr>5. Board</vt:lpstr>
      <vt:lpstr>6. Group</vt:lpstr>
      <vt:lpstr>6.1 Group - Invite Email</vt:lpstr>
      <vt:lpstr>7. Data DownLoad</vt:lpstr>
      <vt:lpstr>8. DM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multicampus</cp:lastModifiedBy>
  <cp:revision>105</cp:revision>
  <dcterms:created xsi:type="dcterms:W3CDTF">2006-10-05T04:04:58Z</dcterms:created>
  <dcterms:modified xsi:type="dcterms:W3CDTF">2021-08-18T06:54:10Z</dcterms:modified>
</cp:coreProperties>
</file>