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5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6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464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612370"/>
          </a:xfrm>
          <a:solidFill>
            <a:schemeClr val="bg1"/>
          </a:solidFill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800"/>
              <a:t>홈페이지 리뉴얼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90379"/>
            <a:ext cx="9144000" cy="22712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Font typeface="Wingdings"/>
              <a:buChar char="v"/>
              <a:defRPr/>
            </a:pPr>
            <a:r>
              <a:rPr lang="ko-KR" altLang="en-US"/>
              <a:t>사이트 분석</a:t>
            </a:r>
            <a:endParaRPr lang="ko-KR" altLang="en-US"/>
          </a:p>
          <a:p>
            <a:pPr marL="342900" indent="-342900">
              <a:lnSpc>
                <a:spcPct val="170000"/>
              </a:lnSpc>
              <a:buFont typeface="Wingdings"/>
              <a:buChar char="v"/>
              <a:defRPr/>
            </a:pPr>
            <a:r>
              <a:rPr lang="ko-KR" altLang="en-US"/>
              <a:t>벤치마킹</a:t>
            </a:r>
            <a:endParaRPr lang="ko-KR" altLang="en-US"/>
          </a:p>
          <a:p>
            <a:pPr marL="342900" indent="-342900">
              <a:lnSpc>
                <a:spcPct val="170000"/>
              </a:lnSpc>
              <a:buFont typeface="Wingdings"/>
              <a:buChar char="v"/>
              <a:defRPr/>
            </a:pPr>
            <a:r>
              <a:rPr lang="ko-KR" altLang="en-US"/>
              <a:t>디자인 리뉴얼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메인 </a:t>
            </a:r>
            <a:r>
              <a:rPr lang="ko-KR" altLang="en-US" sz="2400" dirty="0" err="1" smtClean="0"/>
              <a:t>비주얼</a:t>
            </a:r>
            <a:endParaRPr lang="en-US" altLang="ko-KR" sz="10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디자인 </a:t>
            </a:r>
            <a:r>
              <a:rPr lang="ko-KR" altLang="en-US" sz="2800" dirty="0" err="1" smtClean="0"/>
              <a:t>리뉴얼</a:t>
            </a:r>
            <a:endParaRPr lang="ko-KR" altLang="en-US" sz="2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86120" y="1923068"/>
            <a:ext cx="10369484" cy="403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12363" y="3572759"/>
            <a:ext cx="565608" cy="565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35472" y="3572759"/>
            <a:ext cx="565608" cy="565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88058" y="5599521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49653" y="5599521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18490" y="5608947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2813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400"/>
              <a:t>퀵메뉴</a:t>
            </a:r>
            <a:endParaRPr lang="ko-KR" altLang="en-US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1000"/>
          </a:p>
          <a:p>
            <a:pPr marL="0" indent="0">
              <a:buNone/>
              <a:defRPr/>
            </a:pPr>
            <a:r>
              <a:rPr lang="ko-KR" altLang="en-US" sz="2400"/>
              <a:t>공지사항</a:t>
            </a:r>
            <a:endParaRPr lang="ko-KR" altLang="en-US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endParaRPr lang="en-US" altLang="ko-KR" sz="1000"/>
          </a:p>
        </p:txBody>
      </p:sp>
      <p:sp>
        <p:nvSpPr>
          <p:cNvPr id="7" name="제목 1"/>
          <p:cNvSpPr txBox="1"/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/>
              <a:t>디자인 리뉴얼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886120" y="1677970"/>
            <a:ext cx="10369484" cy="125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166153" y="1792926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77179" y="1792926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88205" y="1792926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05123" y="1792925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16149" y="1781578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227175" y="1792925"/>
            <a:ext cx="634022" cy="634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66153" y="2545237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77179" y="2545237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8205" y="2545237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99231" y="2545237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16149" y="2544145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27175" y="2544145"/>
            <a:ext cx="634022" cy="2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6120" y="3799002"/>
            <a:ext cx="10369484" cy="2564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88205" y="3902697"/>
            <a:ext cx="1749923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YTUS NEWS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91151" y="4388525"/>
            <a:ext cx="1469268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93536" y="4899843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3535" y="5589400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99788" y="4899843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9788" y="5589400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06040" y="4899843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06040" y="5589400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12292" y="4899843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12292" y="5589400"/>
            <a:ext cx="2105931" cy="491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96707" y="4388525"/>
            <a:ext cx="1469268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대학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76828" y="4388525"/>
            <a:ext cx="1469268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신대원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76740" y="4379705"/>
            <a:ext cx="1469268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장학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5"/>
          <p:cNvSpPr/>
          <p:nvPr/>
        </p:nvSpPr>
        <p:spPr>
          <a:xfrm>
            <a:off x="7074589" y="4388525"/>
            <a:ext cx="1469268" cy="2922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일반대학원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799" y="296334"/>
            <a:ext cx="10803468" cy="635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800" dirty="0" smtClean="0"/>
              <a:t>사이트 분석</a:t>
            </a:r>
            <a:endParaRPr lang="ko-KR" altLang="en-US" sz="2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33" y="1961091"/>
            <a:ext cx="8944934" cy="4351338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85799" y="1148293"/>
            <a:ext cx="10803467" cy="524932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사이트 선정      </a:t>
            </a:r>
            <a:r>
              <a:rPr lang="en-US" altLang="ko-KR" dirty="0" smtClean="0"/>
              <a:t>:      </a:t>
            </a:r>
            <a:r>
              <a:rPr lang="ko-KR" altLang="en-US" dirty="0" smtClean="0"/>
              <a:t>영남신학대학교      </a:t>
            </a:r>
            <a:r>
              <a:rPr lang="en-US" altLang="ko-KR" dirty="0" smtClean="0"/>
              <a:t>http://ytus.ac.kr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8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2584045"/>
            <a:ext cx="10803468" cy="359993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리뉴얼</a:t>
            </a:r>
            <a:r>
              <a:rPr lang="ko-KR" altLang="en-US" sz="2400" dirty="0" smtClean="0"/>
              <a:t> 목적  </a:t>
            </a:r>
            <a:endParaRPr lang="en-US" altLang="ko-KR" sz="2400" dirty="0" smtClean="0"/>
          </a:p>
          <a:p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메인 페이지 첫 화면에 많은 정보를 담으려고 해 복잡하다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네비게이션의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가독성이</a:t>
            </a:r>
            <a:r>
              <a:rPr lang="ko-KR" altLang="en-US" sz="2000" dirty="0" smtClean="0"/>
              <a:t> 떨어져 잘 찾을 수 없다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메인 페이지에서 학생들이 많이 쓰는 버튼들이 비효율적으로 배치되어있다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20</a:t>
            </a:r>
            <a:r>
              <a:rPr lang="ko-KR" altLang="en-US" sz="2000" dirty="0" smtClean="0"/>
              <a:t>대부터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대 까지의 사용자가 모두 편리하게 사용할 수 있도록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사이트 분석</a:t>
            </a:r>
            <a:endParaRPr lang="ko-KR" altLang="en-US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r="18864"/>
          <a:stretch/>
        </p:blipFill>
        <p:spPr>
          <a:xfrm>
            <a:off x="7701176" y="296334"/>
            <a:ext cx="4163093" cy="32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 smtClean="0"/>
              <a:t> 디자인 벤치마킹   </a:t>
            </a:r>
            <a:r>
              <a:rPr lang="en-US" altLang="ko-KR" sz="2400" dirty="0" smtClean="0"/>
              <a:t>-   </a:t>
            </a:r>
            <a:r>
              <a:rPr lang="ko-KR" altLang="en-US" sz="2400" dirty="0" smtClean="0"/>
              <a:t>대전보건 대학교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7" y="2319946"/>
            <a:ext cx="4932519" cy="2412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02" y="2319946"/>
            <a:ext cx="4932519" cy="2394327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벤치마킹</a:t>
            </a:r>
            <a:endParaRPr lang="ko-KR" alt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53385" y="5004933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네비게이션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6204" y="4986950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3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 smtClean="0"/>
              <a:t> 디자인 벤치마킹   </a:t>
            </a:r>
            <a:r>
              <a:rPr lang="en-US" altLang="ko-KR" sz="2400" dirty="0" smtClean="0"/>
              <a:t>-   </a:t>
            </a:r>
            <a:r>
              <a:rPr lang="ko-KR" altLang="en-US" sz="2400" dirty="0" smtClean="0"/>
              <a:t>대전대학교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창원대학교</a:t>
            </a:r>
            <a:endParaRPr lang="ko-KR" altLang="en-US" sz="2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벤치마킹</a:t>
            </a:r>
            <a:endParaRPr lang="ko-KR" alt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53385" y="5004933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네비게이션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6205" y="5004933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퀵메뉴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9" y="2349854"/>
            <a:ext cx="4977890" cy="2393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09" y="2361150"/>
            <a:ext cx="4960506" cy="23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34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1000"/>
          </a:p>
          <a:p>
            <a:pPr>
              <a:buFont typeface="Wingdings"/>
              <a:buChar char="u"/>
              <a:defRPr/>
            </a:pPr>
            <a:r>
              <a:rPr lang="ko-KR" altLang="en-US" sz="2400"/>
              <a:t> 컨텐츠 구상</a:t>
            </a:r>
            <a:endParaRPr lang="ko-KR" altLang="en-US" sz="2400"/>
          </a:p>
          <a:p>
            <a:pPr>
              <a:buFont typeface="Wingdings"/>
              <a:buChar char="u"/>
              <a:defRPr/>
            </a:pPr>
            <a:endParaRPr lang="en-US" altLang="ko-KR" sz="24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2000"/>
              <a:t> </a:t>
            </a:r>
            <a:r>
              <a:rPr lang="ko-KR" altLang="en-US" sz="2000"/>
              <a:t>탑 메뉴</a:t>
            </a:r>
            <a:endParaRPr lang="ko-KR" altLang="en-US" sz="20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2000"/>
              <a:t> </a:t>
            </a:r>
            <a:r>
              <a:rPr lang="ko-KR" altLang="en-US" sz="2000"/>
              <a:t>네비게이션</a:t>
            </a:r>
            <a:endParaRPr lang="ko-KR" altLang="en-US" sz="20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2000"/>
              <a:t> </a:t>
            </a:r>
            <a:r>
              <a:rPr lang="ko-KR" altLang="en-US" sz="2000"/>
              <a:t>메인 비주얼</a:t>
            </a:r>
            <a:r>
              <a:rPr lang="en-US" altLang="ko-KR" sz="2000"/>
              <a:t>(</a:t>
            </a:r>
            <a:r>
              <a:rPr lang="ko-KR" altLang="en-US" sz="2000"/>
              <a:t>학교 사진</a:t>
            </a:r>
            <a:r>
              <a:rPr lang="en-US" altLang="ko-KR" sz="2000"/>
              <a:t>)</a:t>
            </a:r>
            <a:endParaRPr lang="en-US" altLang="ko-KR" sz="20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2000"/>
              <a:t> </a:t>
            </a:r>
            <a:r>
              <a:rPr lang="ko-KR" altLang="en-US" sz="2000"/>
              <a:t>퀵 메뉴</a:t>
            </a:r>
            <a:endParaRPr lang="ko-KR" altLang="en-US" sz="20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2000"/>
              <a:t> </a:t>
            </a:r>
            <a:r>
              <a:rPr lang="ko-KR" altLang="en-US" sz="2000"/>
              <a:t>공지사항</a:t>
            </a:r>
            <a:r>
              <a:rPr lang="en-US" altLang="ko-KR" sz="2000"/>
              <a:t>(YTUS NEWS – </a:t>
            </a:r>
            <a:r>
              <a:rPr lang="ko-KR" altLang="en-US" sz="2000"/>
              <a:t>공지사항</a:t>
            </a:r>
            <a:r>
              <a:rPr lang="en-US" altLang="ko-KR" sz="2000"/>
              <a:t>, </a:t>
            </a:r>
            <a:r>
              <a:rPr lang="ko-KR" altLang="en-US" sz="2000"/>
              <a:t>대학</a:t>
            </a:r>
            <a:r>
              <a:rPr lang="en-US" altLang="ko-KR" sz="2000"/>
              <a:t>, </a:t>
            </a:r>
            <a:r>
              <a:rPr lang="ko-KR" altLang="en-US" sz="2000"/>
              <a:t>신대원</a:t>
            </a:r>
            <a:r>
              <a:rPr lang="en-US" altLang="ko-KR" sz="2000"/>
              <a:t>, </a:t>
            </a:r>
            <a:r>
              <a:rPr lang="ko-KR" altLang="en-US" sz="2000"/>
              <a:t>일반대학원</a:t>
            </a:r>
            <a:r>
              <a:rPr lang="en-US" altLang="ko-KR" sz="2000"/>
              <a:t>..)</a:t>
            </a:r>
            <a:endParaRPr lang="en-US" altLang="ko-KR" sz="200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2000"/>
          </a:p>
          <a:p>
            <a:pPr lvl="1">
              <a:lnSpc>
                <a:spcPct val="150000"/>
              </a:lnSpc>
              <a:buFont typeface="Wingdings"/>
              <a:buChar char="u"/>
              <a:defRPr/>
            </a:pPr>
            <a:endParaRPr lang="ko-KR" altLang="en-US" sz="2000"/>
          </a:p>
        </p:txBody>
      </p:sp>
      <p:sp>
        <p:nvSpPr>
          <p:cNvPr id="7" name="제목 1"/>
          <p:cNvSpPr txBox="1"/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/>
              <a:t>벤치마킹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 marL="990600" indent="-274638">
              <a:buFont typeface="Wingdings" panose="05000000000000000000" pitchFamily="2" charset="2"/>
              <a:buChar char="u"/>
            </a:pPr>
            <a:r>
              <a:rPr lang="ko-KR" altLang="en-US" sz="2400" dirty="0" smtClean="0"/>
              <a:t> 디자인 주제 </a:t>
            </a:r>
            <a:endParaRPr lang="en-US" altLang="ko-KR" sz="2400" dirty="0"/>
          </a:p>
          <a:p>
            <a:pPr marL="990600" lvl="1" indent="-274638">
              <a:buFont typeface="Wingdings" panose="05000000000000000000" pitchFamily="2" charset="2"/>
              <a:buChar char="u"/>
            </a:pPr>
            <a:endParaRPr lang="en-US" altLang="ko-KR" sz="2000" dirty="0" smtClean="0"/>
          </a:p>
          <a:p>
            <a:pPr marL="990600" lvl="1" indent="0">
              <a:buNone/>
            </a:pPr>
            <a:r>
              <a:rPr lang="ko-KR" altLang="en-US" sz="2000" dirty="0" smtClean="0"/>
              <a:t>학교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안정적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깔끔함</a:t>
            </a:r>
            <a:endParaRPr lang="en-US" altLang="ko-KR" sz="2000" dirty="0"/>
          </a:p>
          <a:p>
            <a:pPr marL="990600" lvl="1" indent="-274638">
              <a:buNone/>
            </a:pPr>
            <a:endParaRPr lang="en-US" altLang="ko-KR" sz="2400" dirty="0" smtClean="0"/>
          </a:p>
          <a:p>
            <a:pPr marL="990600" indent="-274638">
              <a:buFont typeface="Wingdings" panose="05000000000000000000" pitchFamily="2" charset="2"/>
              <a:buChar char="u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사용자 계층</a:t>
            </a:r>
            <a:endParaRPr lang="en-US" altLang="ko-KR" sz="2400" dirty="0" smtClean="0"/>
          </a:p>
          <a:p>
            <a:pPr marL="990600" lvl="1" indent="-274638"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990600" lvl="1" indent="0">
              <a:buNone/>
            </a:pPr>
            <a:r>
              <a:rPr lang="ko-KR" altLang="en-US" sz="2000" dirty="0" smtClean="0"/>
              <a:t>대학생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만학도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많음</a:t>
            </a:r>
            <a:r>
              <a:rPr lang="en-US" altLang="ko-KR" sz="2000" dirty="0" smtClean="0"/>
              <a:t>)  -&gt;  </a:t>
            </a:r>
            <a:r>
              <a:rPr lang="ko-KR" altLang="en-US" sz="2000" dirty="0" smtClean="0"/>
              <a:t>아이콘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버튼이 크고 잘 찾을 수 있게</a:t>
            </a:r>
            <a:endParaRPr lang="en-US" altLang="ko-KR" sz="2000" dirty="0" smtClean="0"/>
          </a:p>
          <a:p>
            <a:pPr marL="990600" lvl="1" indent="-274638">
              <a:buNone/>
            </a:pPr>
            <a:endParaRPr lang="en-US" altLang="ko-KR" sz="2000" dirty="0" smtClean="0"/>
          </a:p>
          <a:p>
            <a:pPr marL="990600" indent="-274638"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디자인 폰트</a:t>
            </a:r>
            <a:endParaRPr lang="en-US" altLang="ko-KR" sz="2400" dirty="0" smtClean="0"/>
          </a:p>
          <a:p>
            <a:pPr marL="990600" lvl="1" indent="0">
              <a:buNone/>
            </a:pPr>
            <a:endParaRPr lang="en-US" altLang="ko-KR" sz="2000" dirty="0" smtClean="0"/>
          </a:p>
          <a:p>
            <a:pPr marL="990600" lvl="1" indent="0">
              <a:buNone/>
            </a:pPr>
            <a:r>
              <a:rPr lang="ko-KR" altLang="en-US" sz="2000" dirty="0" smtClean="0"/>
              <a:t>한글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Noto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</a:t>
            </a:r>
            <a:r>
              <a:rPr lang="en-US" altLang="ko-KR" sz="2000" dirty="0" smtClean="0"/>
              <a:t>ans KR</a:t>
            </a:r>
          </a:p>
          <a:p>
            <a:pPr marL="990600" lvl="1" indent="0">
              <a:buNone/>
            </a:pPr>
            <a:r>
              <a:rPr lang="ko-KR" altLang="en-US" sz="2000" dirty="0" smtClean="0"/>
              <a:t>영어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Roboto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디자인 </a:t>
            </a:r>
            <a:r>
              <a:rPr lang="ko-KR" altLang="en-US" sz="2800" dirty="0" err="1" smtClean="0"/>
              <a:t>리뉴얼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587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dirty="0" smtClean="0"/>
          </a:p>
          <a:p>
            <a:pPr marL="990600" indent="-274638">
              <a:buFont typeface="Wingdings" panose="05000000000000000000" pitchFamily="2" charset="2"/>
              <a:buChar char="u"/>
            </a:pPr>
            <a:r>
              <a:rPr lang="ko-KR" altLang="en-US" sz="2400" dirty="0" smtClean="0"/>
              <a:t> 디자인 컬러 </a:t>
            </a:r>
            <a:endParaRPr lang="en-US" altLang="ko-KR" sz="2400" dirty="0"/>
          </a:p>
          <a:p>
            <a:pPr marL="990600" lvl="1" indent="-274638">
              <a:buFont typeface="Wingdings" panose="05000000000000000000" pitchFamily="2" charset="2"/>
              <a:buChar char="u"/>
            </a:pPr>
            <a:endParaRPr lang="en-US" altLang="ko-KR" sz="2000" dirty="0" smtClean="0"/>
          </a:p>
          <a:p>
            <a:pPr marL="990600" lvl="1" indent="-274638">
              <a:buFont typeface="Wingdings" panose="05000000000000000000" pitchFamily="2" charset="2"/>
              <a:buChar char="u"/>
            </a:pPr>
            <a:endParaRPr lang="en-US" altLang="ko-KR" sz="2000" dirty="0" smtClean="0"/>
          </a:p>
          <a:p>
            <a:pPr marL="990600" lvl="1" indent="-274638">
              <a:buNone/>
            </a:pPr>
            <a:endParaRPr lang="en-US" altLang="ko-KR" sz="2000" dirty="0" smtClean="0"/>
          </a:p>
          <a:p>
            <a:pPr marL="990600" indent="-274638">
              <a:buFont typeface="Wingdings" panose="05000000000000000000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네비게이션</a:t>
            </a:r>
            <a:r>
              <a:rPr lang="ko-KR" altLang="en-US" sz="2400" dirty="0" smtClean="0"/>
              <a:t> 디자인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디자인 </a:t>
            </a:r>
            <a:r>
              <a:rPr lang="ko-KR" altLang="en-US" sz="2800" dirty="0" err="1" smtClean="0"/>
              <a:t>리뉴얼</a:t>
            </a:r>
            <a:endParaRPr lang="ko-KR" altLang="en-US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85" y="1411337"/>
            <a:ext cx="3906023" cy="13384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55277" y="3412503"/>
            <a:ext cx="9464512" cy="2894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5277" y="3412503"/>
            <a:ext cx="9464512" cy="44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16577" y="3854252"/>
            <a:ext cx="7803212" cy="43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16577" y="4288146"/>
            <a:ext cx="7803212" cy="43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16577" y="4724135"/>
            <a:ext cx="7803212" cy="43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16577" y="5156984"/>
            <a:ext cx="7803212" cy="43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6577" y="5585491"/>
            <a:ext cx="7803212" cy="43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16577" y="3854252"/>
            <a:ext cx="1310326" cy="2166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1026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204011"/>
            <a:ext cx="10803468" cy="53004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400"/>
              <a:t>전체 디자인  </a:t>
            </a:r>
            <a:r>
              <a:rPr lang="en-US" altLang="ko-KR" sz="2400"/>
              <a:t>-</a:t>
            </a:r>
            <a:r>
              <a:rPr lang="ko-KR" altLang="en-US" sz="2400"/>
              <a:t>  와이드</a:t>
            </a:r>
            <a:endParaRPr lang="ko-KR" altLang="en-US" sz="2400"/>
          </a:p>
        </p:txBody>
      </p:sp>
      <p:sp>
        <p:nvSpPr>
          <p:cNvPr id="7" name="제목 1"/>
          <p:cNvSpPr txBox="1"/>
          <p:nvPr/>
        </p:nvSpPr>
        <p:spPr>
          <a:xfrm>
            <a:off x="685799" y="296334"/>
            <a:ext cx="10803468" cy="63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/>
              <a:t>디자인 리뉴얼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400" r="8750"/>
          <a:stretch>
            <a:fillRect/>
          </a:stretch>
        </p:blipFill>
        <p:spPr>
          <a:xfrm>
            <a:off x="1921311" y="2076512"/>
            <a:ext cx="8200150" cy="419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와이드스크린</ep:PresentationFormat>
  <ep:Paragraphs>53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홈페이지 리뉴얼</vt:lpstr>
      <vt:lpstr>사이트 분석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2021-03-30T05:07:47.000</dcterms:created>
  <dc:creator>hoywon</dc:creator>
  <cp:lastModifiedBy>Administrator</cp:lastModifiedBy>
  <dcterms:modified xsi:type="dcterms:W3CDTF">2021-03-30T10:54:02.859</dcterms:modified>
  <cp:revision>26</cp:revision>
  <dc:title>영남신학대학교 홈페이지 리뉴얼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