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315F-19FA-B53C-075C-4533D819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42854A-E66E-97DA-45F7-87BCFA3F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311C1-1160-638D-23B0-205E4AA8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77F4C-8107-8C06-3198-30A69EF4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57AF0-8CDF-8A02-B5DE-AE963542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E4CA-AD3B-98E0-5CFD-807DB37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5DF7C-AABA-256F-C29C-1034F4722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8BED2-704D-4F9B-C70A-A9017B13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CB404-0EB1-CF0C-E5E3-4AC8E162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49393-E092-BAE1-7BB1-B308720D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1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520897-A79C-7818-2779-8CADC641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99A94-8AC9-3AD2-EE9F-9B6DB07A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E91AA-128D-B52A-84F2-67E35BFC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B9CE4-8813-8DF2-3984-CE0FC6D5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5F729-FEBD-149B-EB2A-67EB881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F0AF2-B842-BD0A-64B1-730896B0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A9BE9-08AF-6E9E-6137-DFEB2352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89E26-7757-1A4B-DDF0-9A32D9A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1FF84-ABDD-F124-F1A1-0A06D23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76677-ED73-609D-22AA-35FB49BF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E3750-EC24-B049-E7F4-F634C281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2C12B-9F81-8BF5-5C0C-A0EFCE2B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8E1-3AB0-4E63-1D96-52811233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5145-48AA-E692-5BC3-0FA00DAB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ED9EA-0DA3-E688-3FFD-2CA54FE7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67F73-6B00-425A-DC28-81F85961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33194-64DD-D0D8-2F6C-17BE7A080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6A198E-43DA-44AD-E336-9DFF366C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77686-6A32-0BBC-CE81-39505A8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02C68-11F4-FFCE-81EC-D4F2FE8B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23832-0D9B-32AC-AB70-107D0BB7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C4AC-CE07-93B8-6124-3F56287A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EE74D-87B3-540E-7C9D-85858072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F7BDD-4342-797D-7BDE-2C1AA4A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9D5B3-5C26-EFAC-00D1-8201BE0CE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5D1BD-E74F-3D19-0EBD-2A6C9AEE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932AD-DFFE-FDEC-1EBC-A224B9A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067F6-79C2-31E8-E296-DCD56ECD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1E591-9F7F-0ACF-17A8-4FB09AE6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C918-8EDC-411E-10D6-8D9B7A00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F716A-429C-12C3-E364-ECA1E302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B40C2-325C-A157-0DC7-F457EAF1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554F0-5B95-1332-02A7-9AE37D85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DE779-C96A-1FBC-A62C-CE1A4331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CE1C53-1F1F-F817-DC02-7C39B5B8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0B717-60CA-A737-4464-B066E454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954A9-E0E0-31AB-D385-BC46DF6A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C1C50-FE95-265E-CE9D-A9D65748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1C641-0F2B-76F9-24B2-F348B407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1EC2D-D51E-1D6C-14AE-CE97569D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5A1C9-F6E7-7716-477B-9BC7A65F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94506-6575-92DB-6F8E-722AA27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4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3EC5-7370-01DE-2C01-DD3B4016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8E9C2-F342-1EF2-8305-BA8888FE4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3C8E3-52F2-D413-4DFB-1EF1C1348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C5229-9605-C431-B82E-48A37028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6602-00AF-520C-2958-299A6CF0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2CE59-365E-6FF2-137D-AAEB3A15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068204-85C6-6CCD-AF40-72D14D3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BEDA3-450A-761B-C1BA-FE9F3D2A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4822-96E7-BEE0-5098-BD9B65381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C97-7AB4-41C9-9371-234AB28869D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1647-C62A-5AD1-A30C-79A5DCA37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5C3B2-2B5F-44FF-65E4-AA0E8D6F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DAED-D01A-4E37-A074-1A9954CA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BA037B-114B-67A4-0143-79EC3D548672}"/>
              </a:ext>
            </a:extLst>
          </p:cNvPr>
          <p:cNvSpPr/>
          <p:nvPr/>
        </p:nvSpPr>
        <p:spPr>
          <a:xfrm>
            <a:off x="4713732" y="1261872"/>
            <a:ext cx="3035808" cy="43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C7DECCCF-1A22-FBDD-4F94-5DBC753DA41F}"/>
              </a:ext>
            </a:extLst>
          </p:cNvPr>
          <p:cNvSpPr/>
          <p:nvPr/>
        </p:nvSpPr>
        <p:spPr>
          <a:xfrm>
            <a:off x="9089136" y="2221992"/>
            <a:ext cx="1399032" cy="1920240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21A948-0A51-1000-680D-6FD5812A3445}"/>
              </a:ext>
            </a:extLst>
          </p:cNvPr>
          <p:cNvSpPr/>
          <p:nvPr/>
        </p:nvSpPr>
        <p:spPr>
          <a:xfrm>
            <a:off x="438912" y="2139696"/>
            <a:ext cx="2368296" cy="180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3474720" y="411480"/>
            <a:ext cx="7955280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C53EB9-E444-EA12-820C-4C9ACBEEF1C5}"/>
              </a:ext>
            </a:extLst>
          </p:cNvPr>
          <p:cNvSpPr/>
          <p:nvPr/>
        </p:nvSpPr>
        <p:spPr>
          <a:xfrm>
            <a:off x="7083552" y="4338828"/>
            <a:ext cx="1517904" cy="2116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</a:p>
          <a:p>
            <a:pPr algn="ctr"/>
            <a:r>
              <a:rPr lang="en-US" altLang="ko-KR" dirty="0"/>
              <a:t>JavaScript</a:t>
            </a:r>
          </a:p>
          <a:p>
            <a:pPr algn="ctr"/>
            <a:r>
              <a:rPr lang="en-US" altLang="ko-KR" dirty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C7DECCCF-1A22-FBDD-4F94-5DBC753DA41F}"/>
              </a:ext>
            </a:extLst>
          </p:cNvPr>
          <p:cNvSpPr/>
          <p:nvPr/>
        </p:nvSpPr>
        <p:spPr>
          <a:xfrm>
            <a:off x="10262047" y="2121408"/>
            <a:ext cx="1399032" cy="1920240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21A948-0A51-1000-680D-6FD5812A3445}"/>
              </a:ext>
            </a:extLst>
          </p:cNvPr>
          <p:cNvSpPr/>
          <p:nvPr/>
        </p:nvSpPr>
        <p:spPr>
          <a:xfrm>
            <a:off x="5344571" y="2715769"/>
            <a:ext cx="780288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2A00D1-E1D6-0C32-2D5A-DD1AEA1CCBCD}"/>
              </a:ext>
            </a:extLst>
          </p:cNvPr>
          <p:cNvSpPr/>
          <p:nvPr/>
        </p:nvSpPr>
        <p:spPr>
          <a:xfrm>
            <a:off x="3894582" y="2436876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BD2661-C845-8520-2FF0-DDAE1458614E}"/>
              </a:ext>
            </a:extLst>
          </p:cNvPr>
          <p:cNvSpPr/>
          <p:nvPr/>
        </p:nvSpPr>
        <p:spPr>
          <a:xfrm>
            <a:off x="7386828" y="2487168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</a:t>
            </a:r>
            <a:r>
              <a:rPr lang="en-US" altLang="ko-KR" dirty="0" err="1"/>
              <a:t>ApplicationServer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25A397-C70B-A897-13AB-FA045696B390}"/>
              </a:ext>
            </a:extLst>
          </p:cNvPr>
          <p:cNvSpPr/>
          <p:nvPr/>
        </p:nvSpPr>
        <p:spPr>
          <a:xfrm>
            <a:off x="98300" y="2734056"/>
            <a:ext cx="1152144" cy="6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5B4444-1730-E2DF-8DAA-48786C16686D}"/>
              </a:ext>
            </a:extLst>
          </p:cNvPr>
          <p:cNvSpPr/>
          <p:nvPr/>
        </p:nvSpPr>
        <p:spPr>
          <a:xfrm>
            <a:off x="1560198" y="2734056"/>
            <a:ext cx="841433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A9EC03-68D6-1EAC-A66D-567F9268D276}"/>
              </a:ext>
            </a:extLst>
          </p:cNvPr>
          <p:cNvSpPr/>
          <p:nvPr/>
        </p:nvSpPr>
        <p:spPr>
          <a:xfrm>
            <a:off x="8939499" y="2660904"/>
            <a:ext cx="1152144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0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BA037B-114B-67A4-0143-79EC3D548672}"/>
              </a:ext>
            </a:extLst>
          </p:cNvPr>
          <p:cNvSpPr/>
          <p:nvPr/>
        </p:nvSpPr>
        <p:spPr>
          <a:xfrm>
            <a:off x="3899916" y="4142232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C7DECCCF-1A22-FBDD-4F94-5DBC753DA41F}"/>
              </a:ext>
            </a:extLst>
          </p:cNvPr>
          <p:cNvSpPr/>
          <p:nvPr/>
        </p:nvSpPr>
        <p:spPr>
          <a:xfrm>
            <a:off x="10232229" y="1161288"/>
            <a:ext cx="1399032" cy="1920240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21A948-0A51-1000-680D-6FD5812A3445}"/>
              </a:ext>
            </a:extLst>
          </p:cNvPr>
          <p:cNvSpPr/>
          <p:nvPr/>
        </p:nvSpPr>
        <p:spPr>
          <a:xfrm>
            <a:off x="5344571" y="2715769"/>
            <a:ext cx="780288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2A00D1-E1D6-0C32-2D5A-DD1AEA1CCBCD}"/>
              </a:ext>
            </a:extLst>
          </p:cNvPr>
          <p:cNvSpPr/>
          <p:nvPr/>
        </p:nvSpPr>
        <p:spPr>
          <a:xfrm>
            <a:off x="3894582" y="2436876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6DDED2-F40A-65FA-F5F0-75658693730D}"/>
              </a:ext>
            </a:extLst>
          </p:cNvPr>
          <p:cNvSpPr/>
          <p:nvPr/>
        </p:nvSpPr>
        <p:spPr>
          <a:xfrm>
            <a:off x="3852672" y="781812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F922B-5AF4-FCF2-FBA3-5FDA21BB6A23}"/>
              </a:ext>
            </a:extLst>
          </p:cNvPr>
          <p:cNvSpPr/>
          <p:nvPr/>
        </p:nvSpPr>
        <p:spPr>
          <a:xfrm>
            <a:off x="7386828" y="832104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</a:t>
            </a:r>
            <a:r>
              <a:rPr lang="en-US" altLang="ko-KR" dirty="0" err="1"/>
              <a:t>ApplicationServer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86A97-A3B9-890D-3A07-88B6BF1BCFF9}"/>
              </a:ext>
            </a:extLst>
          </p:cNvPr>
          <p:cNvSpPr/>
          <p:nvPr/>
        </p:nvSpPr>
        <p:spPr>
          <a:xfrm>
            <a:off x="7386828" y="4142232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</a:t>
            </a:r>
            <a:r>
              <a:rPr lang="en-US" altLang="ko-KR" dirty="0" err="1"/>
              <a:t>ApplicationServer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BD2661-C845-8520-2FF0-DDAE1458614E}"/>
              </a:ext>
            </a:extLst>
          </p:cNvPr>
          <p:cNvSpPr/>
          <p:nvPr/>
        </p:nvSpPr>
        <p:spPr>
          <a:xfrm>
            <a:off x="7386828" y="2487168"/>
            <a:ext cx="1382268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</a:t>
            </a:r>
            <a:r>
              <a:rPr lang="en-US" altLang="ko-KR" dirty="0" err="1"/>
              <a:t>ApplicationServer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25A397-C70B-A897-13AB-FA045696B390}"/>
              </a:ext>
            </a:extLst>
          </p:cNvPr>
          <p:cNvSpPr/>
          <p:nvPr/>
        </p:nvSpPr>
        <p:spPr>
          <a:xfrm>
            <a:off x="98300" y="2734056"/>
            <a:ext cx="1152144" cy="6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5B4444-1730-E2DF-8DAA-48786C16686D}"/>
              </a:ext>
            </a:extLst>
          </p:cNvPr>
          <p:cNvSpPr/>
          <p:nvPr/>
        </p:nvSpPr>
        <p:spPr>
          <a:xfrm>
            <a:off x="1560198" y="2734056"/>
            <a:ext cx="841433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A9EC03-68D6-1EAC-A66D-567F9268D276}"/>
              </a:ext>
            </a:extLst>
          </p:cNvPr>
          <p:cNvSpPr/>
          <p:nvPr/>
        </p:nvSpPr>
        <p:spPr>
          <a:xfrm>
            <a:off x="8939499" y="2660904"/>
            <a:ext cx="1152144" cy="694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5DB0F94-99C5-5201-19F6-959C34E59B71}"/>
              </a:ext>
            </a:extLst>
          </p:cNvPr>
          <p:cNvSpPr/>
          <p:nvPr/>
        </p:nvSpPr>
        <p:spPr>
          <a:xfrm>
            <a:off x="2586799" y="2734056"/>
            <a:ext cx="1152144" cy="69494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1AEE26-6BEC-AA91-7C8D-6D0FA96C69A1}"/>
              </a:ext>
            </a:extLst>
          </p:cNvPr>
          <p:cNvSpPr/>
          <p:nvPr/>
        </p:nvSpPr>
        <p:spPr>
          <a:xfrm>
            <a:off x="6179771" y="2715768"/>
            <a:ext cx="1152144" cy="69494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19FBB7A8-FDBA-879C-1D2A-6710DF928779}"/>
              </a:ext>
            </a:extLst>
          </p:cNvPr>
          <p:cNvSpPr/>
          <p:nvPr/>
        </p:nvSpPr>
        <p:spPr>
          <a:xfrm>
            <a:off x="10280761" y="3355848"/>
            <a:ext cx="1399032" cy="1920240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FC704-34AF-824E-BBF0-79E2E437FA15}"/>
              </a:ext>
            </a:extLst>
          </p:cNvPr>
          <p:cNvSpPr/>
          <p:nvPr/>
        </p:nvSpPr>
        <p:spPr>
          <a:xfrm>
            <a:off x="2093976" y="640080"/>
            <a:ext cx="2139696" cy="431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C844C0-D8C5-A278-6EB5-4DA948111BA4}"/>
              </a:ext>
            </a:extLst>
          </p:cNvPr>
          <p:cNvSpPr/>
          <p:nvPr/>
        </p:nvSpPr>
        <p:spPr>
          <a:xfrm>
            <a:off x="4233672" y="4535424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B76E2-2AB3-20AB-AD61-B7A9263E2332}"/>
              </a:ext>
            </a:extLst>
          </p:cNvPr>
          <p:cNvSpPr/>
          <p:nvPr/>
        </p:nvSpPr>
        <p:spPr>
          <a:xfrm>
            <a:off x="6373368" y="3163824"/>
            <a:ext cx="3319272" cy="186537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DBB69E-D7EA-2201-A71B-D94A5C1F89DC}"/>
              </a:ext>
            </a:extLst>
          </p:cNvPr>
          <p:cNvSpPr/>
          <p:nvPr/>
        </p:nvSpPr>
        <p:spPr>
          <a:xfrm>
            <a:off x="4233672" y="4114800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10.2355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F4AA6B-C9CF-1D71-62BD-F051D4970D9E}"/>
              </a:ext>
            </a:extLst>
          </p:cNvPr>
          <p:cNvSpPr/>
          <p:nvPr/>
        </p:nvSpPr>
        <p:spPr>
          <a:xfrm>
            <a:off x="4233672" y="3694176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#1007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8AFCC-B3B7-6F67-0290-A17B80C15621}"/>
              </a:ext>
            </a:extLst>
          </p:cNvPr>
          <p:cNvSpPr/>
          <p:nvPr/>
        </p:nvSpPr>
        <p:spPr>
          <a:xfrm>
            <a:off x="7443216" y="3483864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abc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5F60AF-465E-552C-0833-1054960BA835}"/>
              </a:ext>
            </a:extLst>
          </p:cNvPr>
          <p:cNvCxnSpPr>
            <a:cxnSpLocks/>
            <a:stCxn id="19" idx="3"/>
            <a:endCxn id="51" idx="1"/>
          </p:cNvCxnSpPr>
          <p:nvPr/>
        </p:nvCxnSpPr>
        <p:spPr>
          <a:xfrm>
            <a:off x="6373368" y="3904488"/>
            <a:ext cx="749808" cy="5257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CF7C5-8C49-8A85-300D-45F68FE67BC9}"/>
              </a:ext>
            </a:extLst>
          </p:cNvPr>
          <p:cNvSpPr/>
          <p:nvPr/>
        </p:nvSpPr>
        <p:spPr>
          <a:xfrm>
            <a:off x="6373368" y="722376"/>
            <a:ext cx="3319272" cy="24414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5516F5-8052-0BF6-4E22-BCB122CD5BBC}"/>
              </a:ext>
            </a:extLst>
          </p:cNvPr>
          <p:cNvSpPr/>
          <p:nvPr/>
        </p:nvSpPr>
        <p:spPr>
          <a:xfrm>
            <a:off x="4233672" y="3264408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#1000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5CF9F0C-CE89-C678-4473-D40E26A0FB1A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6373368" y="3474720"/>
            <a:ext cx="1069848" cy="2194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8A24B5-59DC-BE3C-EE0F-FA04E2D0CB4A}"/>
              </a:ext>
            </a:extLst>
          </p:cNvPr>
          <p:cNvSpPr/>
          <p:nvPr/>
        </p:nvSpPr>
        <p:spPr>
          <a:xfrm>
            <a:off x="7123176" y="4219956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FC704-34AF-824E-BBF0-79E2E437FA15}"/>
              </a:ext>
            </a:extLst>
          </p:cNvPr>
          <p:cNvSpPr/>
          <p:nvPr/>
        </p:nvSpPr>
        <p:spPr>
          <a:xfrm>
            <a:off x="2093976" y="640080"/>
            <a:ext cx="2139696" cy="431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CF7C5-8C49-8A85-300D-45F68FE67BC9}"/>
              </a:ext>
            </a:extLst>
          </p:cNvPr>
          <p:cNvSpPr/>
          <p:nvPr/>
        </p:nvSpPr>
        <p:spPr>
          <a:xfrm>
            <a:off x="6373367" y="749808"/>
            <a:ext cx="6017685" cy="4206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371B4F-2D96-80E5-2479-63DF8EEDA788}"/>
              </a:ext>
            </a:extLst>
          </p:cNvPr>
          <p:cNvSpPr/>
          <p:nvPr/>
        </p:nvSpPr>
        <p:spPr>
          <a:xfrm>
            <a:off x="4233672" y="4535424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1B9DE-7060-FAFA-5F71-5E7AAE34366D}"/>
              </a:ext>
            </a:extLst>
          </p:cNvPr>
          <p:cNvSpPr/>
          <p:nvPr/>
        </p:nvSpPr>
        <p:spPr>
          <a:xfrm>
            <a:off x="7059255" y="433444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E7625-B37C-732A-0BD4-EFA9EA6E0639}"/>
              </a:ext>
            </a:extLst>
          </p:cNvPr>
          <p:cNvSpPr/>
          <p:nvPr/>
        </p:nvSpPr>
        <p:spPr>
          <a:xfrm>
            <a:off x="7532975" y="433444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5A48C1-2AF8-5DF3-922D-EE19072A756A}"/>
              </a:ext>
            </a:extLst>
          </p:cNvPr>
          <p:cNvSpPr/>
          <p:nvPr/>
        </p:nvSpPr>
        <p:spPr>
          <a:xfrm>
            <a:off x="8008837" y="433444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104F11E-84E3-B401-A818-D2DC8D2C8B7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6373368" y="4544755"/>
            <a:ext cx="685887" cy="2009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59FF8C-50E9-602E-10FE-137FAA536516}"/>
              </a:ext>
            </a:extLst>
          </p:cNvPr>
          <p:cNvSpPr/>
          <p:nvPr/>
        </p:nvSpPr>
        <p:spPr>
          <a:xfrm>
            <a:off x="8522021" y="433444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1E058F-8642-2B2D-CD63-3ACDE5EB3292}"/>
              </a:ext>
            </a:extLst>
          </p:cNvPr>
          <p:cNvSpPr/>
          <p:nvPr/>
        </p:nvSpPr>
        <p:spPr>
          <a:xfrm>
            <a:off x="9037347" y="433444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67393-6B0E-1967-55C6-D18AA0AF9AAA}"/>
              </a:ext>
            </a:extLst>
          </p:cNvPr>
          <p:cNvSpPr/>
          <p:nvPr/>
        </p:nvSpPr>
        <p:spPr>
          <a:xfrm>
            <a:off x="4242629" y="4124131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#100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61DDEA-54EC-CC05-71E9-38EA1AF860ED}"/>
              </a:ext>
            </a:extLst>
          </p:cNvPr>
          <p:cNvSpPr/>
          <p:nvPr/>
        </p:nvSpPr>
        <p:spPr>
          <a:xfrm>
            <a:off x="7106379" y="380866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F0348-88CF-7A46-05E7-26D68EAB81A8}"/>
              </a:ext>
            </a:extLst>
          </p:cNvPr>
          <p:cNvSpPr/>
          <p:nvPr/>
        </p:nvSpPr>
        <p:spPr>
          <a:xfrm>
            <a:off x="7580099" y="380866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26140C-A4E7-5CB1-55B8-42C81B31C374}"/>
              </a:ext>
            </a:extLst>
          </p:cNvPr>
          <p:cNvSpPr/>
          <p:nvPr/>
        </p:nvSpPr>
        <p:spPr>
          <a:xfrm>
            <a:off x="8055961" y="380866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0E54B1-6B23-5158-8513-9D2DA8E1B60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6382325" y="4018975"/>
            <a:ext cx="724054" cy="3154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6B4601-BEE9-0360-6FA4-723784AF7FBE}"/>
              </a:ext>
            </a:extLst>
          </p:cNvPr>
          <p:cNvSpPr/>
          <p:nvPr/>
        </p:nvSpPr>
        <p:spPr>
          <a:xfrm>
            <a:off x="8569145" y="380866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F29671-894A-12CF-0D0A-939B0D5A5519}"/>
              </a:ext>
            </a:extLst>
          </p:cNvPr>
          <p:cNvSpPr/>
          <p:nvPr/>
        </p:nvSpPr>
        <p:spPr>
          <a:xfrm>
            <a:off x="9084471" y="3808663"/>
            <a:ext cx="51532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CD3B8D-F8E3-0E67-008B-8253A16641E5}"/>
              </a:ext>
            </a:extLst>
          </p:cNvPr>
          <p:cNvSpPr/>
          <p:nvPr/>
        </p:nvSpPr>
        <p:spPr>
          <a:xfrm>
            <a:off x="7106379" y="2071444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834DDD-80D7-214C-4A7B-F2899C3CA248}"/>
              </a:ext>
            </a:extLst>
          </p:cNvPr>
          <p:cNvSpPr/>
          <p:nvPr/>
        </p:nvSpPr>
        <p:spPr>
          <a:xfrm>
            <a:off x="7580099" y="2071444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60D087-AE6D-571B-B829-AE7B70377CF0}"/>
              </a:ext>
            </a:extLst>
          </p:cNvPr>
          <p:cNvSpPr/>
          <p:nvPr/>
        </p:nvSpPr>
        <p:spPr>
          <a:xfrm>
            <a:off x="8055961" y="2071444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7C19D7-EB9A-B606-CBDE-DD6966BCD1C0}"/>
              </a:ext>
            </a:extLst>
          </p:cNvPr>
          <p:cNvSpPr/>
          <p:nvPr/>
        </p:nvSpPr>
        <p:spPr>
          <a:xfrm>
            <a:off x="8569145" y="2071444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C0B36F-E722-756D-7419-C942DE079C8E}"/>
              </a:ext>
            </a:extLst>
          </p:cNvPr>
          <p:cNvSpPr/>
          <p:nvPr/>
        </p:nvSpPr>
        <p:spPr>
          <a:xfrm>
            <a:off x="9084471" y="2071444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781E7C-04D6-B0B6-365E-99843089F469}"/>
              </a:ext>
            </a:extLst>
          </p:cNvPr>
          <p:cNvSpPr/>
          <p:nvPr/>
        </p:nvSpPr>
        <p:spPr>
          <a:xfrm>
            <a:off x="7106379" y="269300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0709D9-598A-021A-EC73-13DD45704745}"/>
              </a:ext>
            </a:extLst>
          </p:cNvPr>
          <p:cNvSpPr/>
          <p:nvPr/>
        </p:nvSpPr>
        <p:spPr>
          <a:xfrm>
            <a:off x="7580099" y="269300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D1789B-24E1-F4AA-3D49-5749B291513C}"/>
              </a:ext>
            </a:extLst>
          </p:cNvPr>
          <p:cNvSpPr/>
          <p:nvPr/>
        </p:nvSpPr>
        <p:spPr>
          <a:xfrm>
            <a:off x="8055961" y="269300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A8DC26-1AF4-89F1-3794-B8B388EBB4DA}"/>
              </a:ext>
            </a:extLst>
          </p:cNvPr>
          <p:cNvSpPr/>
          <p:nvPr/>
        </p:nvSpPr>
        <p:spPr>
          <a:xfrm>
            <a:off x="8569145" y="269300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F8AEC4E-E8A7-1AFC-1491-40B5ABDA68D7}"/>
              </a:ext>
            </a:extLst>
          </p:cNvPr>
          <p:cNvSpPr/>
          <p:nvPr/>
        </p:nvSpPr>
        <p:spPr>
          <a:xfrm>
            <a:off x="9084471" y="269300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E5CB78-DBB8-0D43-BD8F-CB50424E4029}"/>
              </a:ext>
            </a:extLst>
          </p:cNvPr>
          <p:cNvSpPr/>
          <p:nvPr/>
        </p:nvSpPr>
        <p:spPr>
          <a:xfrm>
            <a:off x="7057113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CA9F71-F257-AE7F-F46B-27BE650853BF}"/>
              </a:ext>
            </a:extLst>
          </p:cNvPr>
          <p:cNvSpPr/>
          <p:nvPr/>
        </p:nvSpPr>
        <p:spPr>
          <a:xfrm>
            <a:off x="7530833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D2BB60-D024-F21E-66F5-01788C926B7A}"/>
              </a:ext>
            </a:extLst>
          </p:cNvPr>
          <p:cNvSpPr/>
          <p:nvPr/>
        </p:nvSpPr>
        <p:spPr>
          <a:xfrm>
            <a:off x="8006695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D89F48-B514-6491-EF8A-44A04AC60355}"/>
              </a:ext>
            </a:extLst>
          </p:cNvPr>
          <p:cNvSpPr/>
          <p:nvPr/>
        </p:nvSpPr>
        <p:spPr>
          <a:xfrm>
            <a:off x="8519879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77C804-02F0-A764-70FF-EB02347E337D}"/>
              </a:ext>
            </a:extLst>
          </p:cNvPr>
          <p:cNvSpPr/>
          <p:nvPr/>
        </p:nvSpPr>
        <p:spPr>
          <a:xfrm>
            <a:off x="9035205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3F487A-AB73-C4E1-5757-920D053C447C}"/>
              </a:ext>
            </a:extLst>
          </p:cNvPr>
          <p:cNvSpPr/>
          <p:nvPr/>
        </p:nvSpPr>
        <p:spPr>
          <a:xfrm>
            <a:off x="9803302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51F5F4-4DFE-CC7C-56C9-51C516EC9333}"/>
              </a:ext>
            </a:extLst>
          </p:cNvPr>
          <p:cNvSpPr/>
          <p:nvPr/>
        </p:nvSpPr>
        <p:spPr>
          <a:xfrm>
            <a:off x="10277022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D500DE-BD03-B634-DC37-1A028B91F6C4}"/>
              </a:ext>
            </a:extLst>
          </p:cNvPr>
          <p:cNvSpPr/>
          <p:nvPr/>
        </p:nvSpPr>
        <p:spPr>
          <a:xfrm>
            <a:off x="10752884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3B059-3644-B44A-3E3C-188C3FCC7C61}"/>
              </a:ext>
            </a:extLst>
          </p:cNvPr>
          <p:cNvSpPr/>
          <p:nvPr/>
        </p:nvSpPr>
        <p:spPr>
          <a:xfrm>
            <a:off x="11266068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C112EF-F5B5-015A-79CC-8A7C1C537956}"/>
              </a:ext>
            </a:extLst>
          </p:cNvPr>
          <p:cNvSpPr/>
          <p:nvPr/>
        </p:nvSpPr>
        <p:spPr>
          <a:xfrm>
            <a:off x="11781394" y="1402558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35AEF26-CF31-683D-F112-943B278BB093}"/>
              </a:ext>
            </a:extLst>
          </p:cNvPr>
          <p:cNvSpPr/>
          <p:nvPr/>
        </p:nvSpPr>
        <p:spPr>
          <a:xfrm>
            <a:off x="9785483" y="207464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CB492DC-CB4B-7F4B-1AAC-E37534C100BA}"/>
              </a:ext>
            </a:extLst>
          </p:cNvPr>
          <p:cNvSpPr/>
          <p:nvPr/>
        </p:nvSpPr>
        <p:spPr>
          <a:xfrm>
            <a:off x="10259203" y="207464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7B901B-FCD2-471A-57C6-7583F45C5D9C}"/>
              </a:ext>
            </a:extLst>
          </p:cNvPr>
          <p:cNvSpPr/>
          <p:nvPr/>
        </p:nvSpPr>
        <p:spPr>
          <a:xfrm>
            <a:off x="10735065" y="207464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6343F5-C535-791B-2BF7-F6230F6682FC}"/>
              </a:ext>
            </a:extLst>
          </p:cNvPr>
          <p:cNvSpPr/>
          <p:nvPr/>
        </p:nvSpPr>
        <p:spPr>
          <a:xfrm>
            <a:off x="11248249" y="207464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737307C-76AC-4482-9B53-AD2AE92562FE}"/>
              </a:ext>
            </a:extLst>
          </p:cNvPr>
          <p:cNvSpPr/>
          <p:nvPr/>
        </p:nvSpPr>
        <p:spPr>
          <a:xfrm>
            <a:off x="11763575" y="2074642"/>
            <a:ext cx="515326" cy="420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DD2CD5B-2BF0-9457-503E-CCAB077DE136}"/>
              </a:ext>
            </a:extLst>
          </p:cNvPr>
          <p:cNvCxnSpPr>
            <a:cxnSpLocks/>
            <a:stCxn id="23" idx="0"/>
            <a:endCxn id="56" idx="1"/>
          </p:cNvCxnSpPr>
          <p:nvPr/>
        </p:nvCxnSpPr>
        <p:spPr>
          <a:xfrm rot="16200000" flipV="1">
            <a:off x="6782537" y="3227157"/>
            <a:ext cx="905349" cy="257663"/>
          </a:xfrm>
          <a:prstGeom prst="bentConnector4">
            <a:avLst>
              <a:gd name="adj1" fmla="val 38385"/>
              <a:gd name="adj2" fmla="val 1887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90E6AF-3D32-1487-DD63-DF8B277E0E98}"/>
              </a:ext>
            </a:extLst>
          </p:cNvPr>
          <p:cNvCxnSpPr>
            <a:cxnSpLocks/>
            <a:stCxn id="24" idx="0"/>
            <a:endCxn id="31" idx="1"/>
          </p:cNvCxnSpPr>
          <p:nvPr/>
        </p:nvCxnSpPr>
        <p:spPr>
          <a:xfrm rot="16200000" flipV="1">
            <a:off x="6708618" y="2679518"/>
            <a:ext cx="1526907" cy="731383"/>
          </a:xfrm>
          <a:prstGeom prst="bentConnector4">
            <a:avLst>
              <a:gd name="adj1" fmla="val 43113"/>
              <a:gd name="adj2" fmla="val 131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2E18BA7-A56A-EF9C-A850-4C4655298586}"/>
              </a:ext>
            </a:extLst>
          </p:cNvPr>
          <p:cNvCxnSpPr>
            <a:cxnSpLocks/>
            <a:stCxn id="26" idx="0"/>
            <a:endCxn id="61" idx="1"/>
          </p:cNvCxnSpPr>
          <p:nvPr/>
        </p:nvCxnSpPr>
        <p:spPr>
          <a:xfrm rot="16200000" flipV="1">
            <a:off x="6587473" y="2082511"/>
            <a:ext cx="2195793" cy="1256511"/>
          </a:xfrm>
          <a:prstGeom prst="bentConnector4">
            <a:avLst>
              <a:gd name="adj1" fmla="val 45211"/>
              <a:gd name="adj2" fmla="val 1181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75AF10F-43BC-320F-C4F0-5961B1FA0033}"/>
              </a:ext>
            </a:extLst>
          </p:cNvPr>
          <p:cNvCxnSpPr>
            <a:cxnSpLocks/>
            <a:stCxn id="28" idx="0"/>
            <a:endCxn id="71" idx="1"/>
          </p:cNvCxnSpPr>
          <p:nvPr/>
        </p:nvCxnSpPr>
        <p:spPr>
          <a:xfrm rot="5400000" flipH="1" flipV="1">
            <a:off x="8544291" y="2567472"/>
            <a:ext cx="1523709" cy="9586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692F7BD7-E926-3DD8-8CFF-F86DD780DAC1}"/>
              </a:ext>
            </a:extLst>
          </p:cNvPr>
          <p:cNvCxnSpPr>
            <a:cxnSpLocks/>
            <a:stCxn id="29" idx="0"/>
            <a:endCxn id="66" idx="1"/>
          </p:cNvCxnSpPr>
          <p:nvPr/>
        </p:nvCxnSpPr>
        <p:spPr>
          <a:xfrm rot="5400000" flipH="1" flipV="1">
            <a:off x="8474822" y="2480183"/>
            <a:ext cx="2195793" cy="4611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FC704-34AF-824E-BBF0-79E2E437FA15}"/>
              </a:ext>
            </a:extLst>
          </p:cNvPr>
          <p:cNvSpPr/>
          <p:nvPr/>
        </p:nvSpPr>
        <p:spPr>
          <a:xfrm>
            <a:off x="2093976" y="640080"/>
            <a:ext cx="2139696" cy="431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CF7C5-8C49-8A85-300D-45F68FE67BC9}"/>
              </a:ext>
            </a:extLst>
          </p:cNvPr>
          <p:cNvSpPr/>
          <p:nvPr/>
        </p:nvSpPr>
        <p:spPr>
          <a:xfrm>
            <a:off x="6373368" y="749808"/>
            <a:ext cx="5075294" cy="4206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371B4F-2D96-80E5-2479-63DF8EEDA788}"/>
              </a:ext>
            </a:extLst>
          </p:cNvPr>
          <p:cNvSpPr/>
          <p:nvPr/>
        </p:nvSpPr>
        <p:spPr>
          <a:xfrm>
            <a:off x="4233672" y="4535424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#100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1B9DE-7060-FAFA-5F71-5E7AAE34366D}"/>
              </a:ext>
            </a:extLst>
          </p:cNvPr>
          <p:cNvSpPr/>
          <p:nvPr/>
        </p:nvSpPr>
        <p:spPr>
          <a:xfrm>
            <a:off x="7525785" y="3979879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#200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104F11E-84E3-B401-A818-D2DC8D2C8B7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6373368" y="4190191"/>
            <a:ext cx="1152417" cy="5555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1C727B-F825-0F60-404E-4BB0910D50F4}"/>
              </a:ext>
            </a:extLst>
          </p:cNvPr>
          <p:cNvSpPr/>
          <p:nvPr/>
        </p:nvSpPr>
        <p:spPr>
          <a:xfrm>
            <a:off x="7525785" y="933994"/>
            <a:ext cx="3713939" cy="170171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F33507-1736-186E-E739-BF8191A71719}"/>
              </a:ext>
            </a:extLst>
          </p:cNvPr>
          <p:cNvSpPr/>
          <p:nvPr/>
        </p:nvSpPr>
        <p:spPr>
          <a:xfrm>
            <a:off x="8257169" y="1087389"/>
            <a:ext cx="1250382" cy="414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1B75F8-786A-4B0C-0215-65CB945BB95A}"/>
              </a:ext>
            </a:extLst>
          </p:cNvPr>
          <p:cNvSpPr/>
          <p:nvPr/>
        </p:nvSpPr>
        <p:spPr>
          <a:xfrm>
            <a:off x="8253496" y="1572581"/>
            <a:ext cx="1250382" cy="414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3F6199-7AAE-BCA5-E32A-C61F6E8E9440}"/>
              </a:ext>
            </a:extLst>
          </p:cNvPr>
          <p:cNvSpPr/>
          <p:nvPr/>
        </p:nvSpPr>
        <p:spPr>
          <a:xfrm>
            <a:off x="8248967" y="2057773"/>
            <a:ext cx="1250382" cy="414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2AD84E-79D6-78E4-6EF9-F9CD3FE6075D}"/>
              </a:ext>
            </a:extLst>
          </p:cNvPr>
          <p:cNvSpPr/>
          <p:nvPr/>
        </p:nvSpPr>
        <p:spPr>
          <a:xfrm>
            <a:off x="8248966" y="3979879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3C80D1-5760-D265-2513-DE8CC1EBD590}"/>
              </a:ext>
            </a:extLst>
          </p:cNvPr>
          <p:cNvSpPr/>
          <p:nvPr/>
        </p:nvSpPr>
        <p:spPr>
          <a:xfrm>
            <a:off x="8972147" y="3985664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#202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8A35145-67C5-5A7A-BB34-0C76A924E0E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5400000" flipH="1" flipV="1">
            <a:off x="6729737" y="2452448"/>
            <a:ext cx="2685070" cy="3697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8BC12C8-830A-4613-CA0F-A2952A1C82A2}"/>
              </a:ext>
            </a:extLst>
          </p:cNvPr>
          <p:cNvCxnSpPr>
            <a:cxnSpLocks/>
            <a:stCxn id="19" idx="0"/>
            <a:endCxn id="13" idx="1"/>
          </p:cNvCxnSpPr>
          <p:nvPr/>
        </p:nvCxnSpPr>
        <p:spPr>
          <a:xfrm rot="16200000" flipV="1">
            <a:off x="7332088" y="2701409"/>
            <a:ext cx="2199878" cy="357061"/>
          </a:xfrm>
          <a:prstGeom prst="bentConnector4">
            <a:avLst>
              <a:gd name="adj1" fmla="val 45286"/>
              <a:gd name="adj2" fmla="val 165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C6F8759-94F5-CF5E-DB00-C496B7D5171B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V="1">
            <a:off x="7931118" y="2583043"/>
            <a:ext cx="1720471" cy="1084771"/>
          </a:xfrm>
          <a:prstGeom prst="bentConnector4">
            <a:avLst>
              <a:gd name="adj1" fmla="val 43972"/>
              <a:gd name="adj2" fmla="val 1210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0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FC704-34AF-824E-BBF0-79E2E437FA15}"/>
              </a:ext>
            </a:extLst>
          </p:cNvPr>
          <p:cNvSpPr/>
          <p:nvPr/>
        </p:nvSpPr>
        <p:spPr>
          <a:xfrm>
            <a:off x="2093976" y="640080"/>
            <a:ext cx="2139696" cy="431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CF7C5-8C49-8A85-300D-45F68FE67BC9}"/>
              </a:ext>
            </a:extLst>
          </p:cNvPr>
          <p:cNvSpPr/>
          <p:nvPr/>
        </p:nvSpPr>
        <p:spPr>
          <a:xfrm>
            <a:off x="6373368" y="749808"/>
            <a:ext cx="5075294" cy="4206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1C727B-F825-0F60-404E-4BB0910D50F4}"/>
              </a:ext>
            </a:extLst>
          </p:cNvPr>
          <p:cNvSpPr/>
          <p:nvPr/>
        </p:nvSpPr>
        <p:spPr>
          <a:xfrm>
            <a:off x="7525785" y="933994"/>
            <a:ext cx="3713939" cy="170171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2F776C-16A7-DE5C-743C-FD71400893ED}"/>
              </a:ext>
            </a:extLst>
          </p:cNvPr>
          <p:cNvSpPr/>
          <p:nvPr/>
        </p:nvSpPr>
        <p:spPr>
          <a:xfrm>
            <a:off x="2436920" y="933994"/>
            <a:ext cx="1220680" cy="14453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err="1"/>
              <a:t>Ｃａｒ</a:t>
            </a:r>
            <a:endParaRPr lang="en-US" altLang="ko-KR" spc="-150" dirty="0"/>
          </a:p>
          <a:p>
            <a:pPr algn="ctr"/>
            <a:r>
              <a:rPr lang="ko-KR" altLang="en-US" spc="-150" dirty="0" err="1"/>
              <a:t>ｇｏ</a:t>
            </a:r>
            <a:r>
              <a:rPr lang="ko-KR" altLang="en-US" spc="-150" dirty="0"/>
              <a:t>（）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C3821-F670-BED5-1BCD-150F5DE81627}"/>
              </a:ext>
            </a:extLst>
          </p:cNvPr>
          <p:cNvSpPr/>
          <p:nvPr/>
        </p:nvSpPr>
        <p:spPr>
          <a:xfrm>
            <a:off x="7217875" y="4011978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D9651B-D5DC-F1FB-DD31-8709BBF58B94}"/>
              </a:ext>
            </a:extLst>
          </p:cNvPr>
          <p:cNvSpPr/>
          <p:nvPr/>
        </p:nvSpPr>
        <p:spPr>
          <a:xfrm>
            <a:off x="7941056" y="4011978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DB7FBB-6897-4483-1261-B193DF421EF3}"/>
              </a:ext>
            </a:extLst>
          </p:cNvPr>
          <p:cNvSpPr/>
          <p:nvPr/>
        </p:nvSpPr>
        <p:spPr>
          <a:xfrm>
            <a:off x="8664237" y="4017763"/>
            <a:ext cx="114223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２０００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2F487B-0504-F9A8-F527-100EFCF28351}"/>
              </a:ext>
            </a:extLst>
          </p:cNvPr>
          <p:cNvSpPr/>
          <p:nvPr/>
        </p:nvSpPr>
        <p:spPr>
          <a:xfrm>
            <a:off x="7759050" y="1446338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Ｋ３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F4086A0-ACC6-E991-0A3B-4C02931DEC48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6491594" y="2744522"/>
            <a:ext cx="2355328" cy="179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884928-0183-7E63-3543-0DDD57B5AF49}"/>
              </a:ext>
            </a:extLst>
          </p:cNvPr>
          <p:cNvSpPr/>
          <p:nvPr/>
        </p:nvSpPr>
        <p:spPr>
          <a:xfrm>
            <a:off x="8120640" y="2004776"/>
            <a:ext cx="1152419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ｂｌｕｅ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DD34BF-C1BF-BEB6-84A1-4E7CC71D6155}"/>
              </a:ext>
            </a:extLst>
          </p:cNvPr>
          <p:cNvCxnSpPr>
            <a:cxnSpLocks/>
            <a:stCxn id="30" idx="0"/>
            <a:endCxn id="38" idx="1"/>
          </p:cNvCxnSpPr>
          <p:nvPr/>
        </p:nvCxnSpPr>
        <p:spPr>
          <a:xfrm rot="16200000" flipV="1">
            <a:off x="7313199" y="3022529"/>
            <a:ext cx="1796890" cy="182007"/>
          </a:xfrm>
          <a:prstGeom prst="bentConnector4">
            <a:avLst>
              <a:gd name="adj1" fmla="val 44148"/>
              <a:gd name="adj2" fmla="val 3242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02CCEE-6F98-E907-8E2A-6F3464E1E44C}"/>
              </a:ext>
            </a:extLst>
          </p:cNvPr>
          <p:cNvSpPr/>
          <p:nvPr/>
        </p:nvSpPr>
        <p:spPr>
          <a:xfrm>
            <a:off x="4218748" y="4535424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/>
              <a:t>１</a:t>
            </a:r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DF2949F-514C-E2E1-7DA0-812CAB24B632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6358444" y="4222290"/>
            <a:ext cx="859431" cy="5234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6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3043469-B2FF-6E40-23BF-D2796D3ABE61}"/>
              </a:ext>
            </a:extLst>
          </p:cNvPr>
          <p:cNvSpPr/>
          <p:nvPr/>
        </p:nvSpPr>
        <p:spPr>
          <a:xfrm>
            <a:off x="1700784" y="411480"/>
            <a:ext cx="10168128" cy="588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4FC704-34AF-824E-BBF0-79E2E437FA15}"/>
              </a:ext>
            </a:extLst>
          </p:cNvPr>
          <p:cNvSpPr/>
          <p:nvPr/>
        </p:nvSpPr>
        <p:spPr>
          <a:xfrm>
            <a:off x="2093976" y="640080"/>
            <a:ext cx="2139696" cy="5396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CF7C5-8C49-8A85-300D-45F68FE67BC9}"/>
              </a:ext>
            </a:extLst>
          </p:cNvPr>
          <p:cNvSpPr/>
          <p:nvPr/>
        </p:nvSpPr>
        <p:spPr>
          <a:xfrm>
            <a:off x="6373368" y="749808"/>
            <a:ext cx="5075294" cy="52422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1C727B-F825-0F60-404E-4BB0910D50F4}"/>
              </a:ext>
            </a:extLst>
          </p:cNvPr>
          <p:cNvSpPr/>
          <p:nvPr/>
        </p:nvSpPr>
        <p:spPr>
          <a:xfrm>
            <a:off x="7525785" y="933994"/>
            <a:ext cx="3713939" cy="170171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2F776C-16A7-DE5C-743C-FD71400893ED}"/>
              </a:ext>
            </a:extLst>
          </p:cNvPr>
          <p:cNvSpPr/>
          <p:nvPr/>
        </p:nvSpPr>
        <p:spPr>
          <a:xfrm>
            <a:off x="2436920" y="933994"/>
            <a:ext cx="1220680" cy="14453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Emp</a:t>
            </a:r>
          </a:p>
          <a:p>
            <a:pPr algn="ctr"/>
            <a:r>
              <a:rPr lang="en-US" altLang="ko-KR" spc="-150" dirty="0"/>
              <a:t>ep</a:t>
            </a:r>
            <a:endParaRPr lang="ko-KR" altLang="en-US" spc="-1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C3821-F670-BED5-1BCD-150F5DE81627}"/>
              </a:ext>
            </a:extLst>
          </p:cNvPr>
          <p:cNvSpPr/>
          <p:nvPr/>
        </p:nvSpPr>
        <p:spPr>
          <a:xfrm>
            <a:off x="7430411" y="5487240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D9651B-D5DC-F1FB-DD31-8709BBF58B94}"/>
              </a:ext>
            </a:extLst>
          </p:cNvPr>
          <p:cNvSpPr/>
          <p:nvPr/>
        </p:nvSpPr>
        <p:spPr>
          <a:xfrm>
            <a:off x="8153592" y="5487240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DB7FBB-6897-4483-1261-B193DF421EF3}"/>
              </a:ext>
            </a:extLst>
          </p:cNvPr>
          <p:cNvSpPr/>
          <p:nvPr/>
        </p:nvSpPr>
        <p:spPr>
          <a:xfrm>
            <a:off x="8876773" y="5493025"/>
            <a:ext cx="114223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２０００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2F487B-0504-F9A8-F527-100EFCF28351}"/>
              </a:ext>
            </a:extLst>
          </p:cNvPr>
          <p:cNvSpPr/>
          <p:nvPr/>
        </p:nvSpPr>
        <p:spPr>
          <a:xfrm>
            <a:off x="7759050" y="1446338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Ｋ２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F4086A0-ACC6-E991-0A3B-4C02931DEC48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16200000" flipV="1">
            <a:off x="5860231" y="3555469"/>
            <a:ext cx="3830590" cy="32952"/>
          </a:xfrm>
          <a:prstGeom prst="bentConnector4">
            <a:avLst>
              <a:gd name="adj1" fmla="val 47255"/>
              <a:gd name="adj2" fmla="val 17910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884928-0183-7E63-3543-0DDD57B5AF49}"/>
              </a:ext>
            </a:extLst>
          </p:cNvPr>
          <p:cNvSpPr/>
          <p:nvPr/>
        </p:nvSpPr>
        <p:spPr>
          <a:xfrm>
            <a:off x="7672771" y="2061551"/>
            <a:ext cx="1152419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ｂｌｕｅ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DD34BF-C1BF-BEB6-84A1-4E7CC71D6155}"/>
              </a:ext>
            </a:extLst>
          </p:cNvPr>
          <p:cNvCxnSpPr>
            <a:cxnSpLocks/>
            <a:stCxn id="30" idx="0"/>
            <a:endCxn id="38" idx="1"/>
          </p:cNvCxnSpPr>
          <p:nvPr/>
        </p:nvCxnSpPr>
        <p:spPr>
          <a:xfrm rot="16200000" flipV="1">
            <a:off x="6486289" y="3458346"/>
            <a:ext cx="3215377" cy="842412"/>
          </a:xfrm>
          <a:prstGeom prst="bentConnector4">
            <a:avLst>
              <a:gd name="adj1" fmla="val 46730"/>
              <a:gd name="adj2" fmla="val 1271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02CCEE-6F98-E907-8E2A-6F3464E1E44C}"/>
              </a:ext>
            </a:extLst>
          </p:cNvPr>
          <p:cNvSpPr/>
          <p:nvPr/>
        </p:nvSpPr>
        <p:spPr>
          <a:xfrm>
            <a:off x="4233672" y="5571402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/>
              <a:t>１</a:t>
            </a:r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DF2949F-514C-E2E1-7DA0-812CAB24B632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6373368" y="5697552"/>
            <a:ext cx="1057043" cy="841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B70C0-FAC5-F942-412F-199465081A0D}"/>
              </a:ext>
            </a:extLst>
          </p:cNvPr>
          <p:cNvSpPr/>
          <p:nvPr/>
        </p:nvSpPr>
        <p:spPr>
          <a:xfrm>
            <a:off x="8638431" y="4749001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#300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9ED188-5CE5-2A6D-C743-36374DB7D571}"/>
              </a:ext>
            </a:extLst>
          </p:cNvPr>
          <p:cNvSpPr/>
          <p:nvPr/>
        </p:nvSpPr>
        <p:spPr>
          <a:xfrm>
            <a:off x="9361612" y="4749001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5A3605-C8CF-32F0-38F7-C218DF780651}"/>
              </a:ext>
            </a:extLst>
          </p:cNvPr>
          <p:cNvSpPr/>
          <p:nvPr/>
        </p:nvSpPr>
        <p:spPr>
          <a:xfrm>
            <a:off x="10084793" y="4754786"/>
            <a:ext cx="114223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０００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0BBEF-607A-6F87-D873-C5B8DCE0793D}"/>
              </a:ext>
            </a:extLst>
          </p:cNvPr>
          <p:cNvSpPr/>
          <p:nvPr/>
        </p:nvSpPr>
        <p:spPr>
          <a:xfrm>
            <a:off x="4233672" y="5154697"/>
            <a:ext cx="2139696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#200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6FED655-059D-162E-7C85-9E11CA3B1B6C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6373368" y="4959313"/>
            <a:ext cx="2265063" cy="4056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CD3B9D-9060-7BDC-F362-336D1AF3B296}"/>
              </a:ext>
            </a:extLst>
          </p:cNvPr>
          <p:cNvSpPr/>
          <p:nvPr/>
        </p:nvSpPr>
        <p:spPr>
          <a:xfrm>
            <a:off x="9447891" y="1474562"/>
            <a:ext cx="723181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Ｋ３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65CF1F-95F6-A725-93F0-739C17B0B03B}"/>
              </a:ext>
            </a:extLst>
          </p:cNvPr>
          <p:cNvSpPr/>
          <p:nvPr/>
        </p:nvSpPr>
        <p:spPr>
          <a:xfrm>
            <a:off x="9361612" y="2089775"/>
            <a:ext cx="1152419" cy="420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white</a:t>
            </a:r>
            <a:endParaRPr lang="ko-KR" altLang="en-US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A2A4CB5-76BE-E08B-830F-CE4FC37C9A80}"/>
              </a:ext>
            </a:extLst>
          </p:cNvPr>
          <p:cNvCxnSpPr>
            <a:cxnSpLocks/>
            <a:stCxn id="10" idx="0"/>
            <a:endCxn id="17" idx="1"/>
          </p:cNvCxnSpPr>
          <p:nvPr/>
        </p:nvCxnSpPr>
        <p:spPr>
          <a:xfrm rot="5400000" flipH="1" flipV="1">
            <a:off x="7691893" y="2993004"/>
            <a:ext cx="3064127" cy="4478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D7F8572-3AE8-D57D-7938-55E35B6148C6}"/>
              </a:ext>
            </a:extLst>
          </p:cNvPr>
          <p:cNvCxnSpPr>
            <a:cxnSpLocks/>
            <a:stCxn id="11" idx="0"/>
            <a:endCxn id="18" idx="1"/>
          </p:cNvCxnSpPr>
          <p:nvPr/>
        </p:nvCxnSpPr>
        <p:spPr>
          <a:xfrm rot="16200000" flipV="1">
            <a:off x="8317951" y="3343748"/>
            <a:ext cx="2448914" cy="361591"/>
          </a:xfrm>
          <a:prstGeom prst="bentConnector4">
            <a:avLst>
              <a:gd name="adj1" fmla="val 45706"/>
              <a:gd name="adj2" fmla="val 1632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14AF48-BD8D-BEC8-DE8F-B0BE2B17EE6D}"/>
              </a:ext>
            </a:extLst>
          </p:cNvPr>
          <p:cNvSpPr/>
          <p:nvPr/>
        </p:nvSpPr>
        <p:spPr>
          <a:xfrm>
            <a:off x="2468796" y="2594000"/>
            <a:ext cx="1220680" cy="14453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Sales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12682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8B4BBADC-D340-AAAE-A0D5-65753A785234}"/>
              </a:ext>
            </a:extLst>
          </p:cNvPr>
          <p:cNvSpPr/>
          <p:nvPr/>
        </p:nvSpPr>
        <p:spPr>
          <a:xfrm>
            <a:off x="6839338" y="1380929"/>
            <a:ext cx="5010540" cy="370425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계산기 처리 기능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int sum(int</a:t>
            </a:r>
            <a:r>
              <a:rPr lang="ko-KR" altLang="en-US" sz="2800" dirty="0"/>
              <a:t> </a:t>
            </a:r>
            <a:r>
              <a:rPr lang="en-US" altLang="ko-KR" sz="2800" dirty="0"/>
              <a:t>a, int b)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void save()</a:t>
            </a:r>
          </a:p>
          <a:p>
            <a:pPr algn="ctr"/>
            <a:endParaRPr lang="ko-KR" altLang="en-US" sz="2800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80ECE1AB-96DB-F5F1-E0BB-C1D5F381FE9A}"/>
              </a:ext>
            </a:extLst>
          </p:cNvPr>
          <p:cNvSpPr/>
          <p:nvPr/>
        </p:nvSpPr>
        <p:spPr>
          <a:xfrm>
            <a:off x="1110341" y="746448"/>
            <a:ext cx="4441371" cy="49732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계산기 화면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 algn="ctr"/>
            <a:r>
              <a:rPr lang="en-US" altLang="ko-KR" sz="2800" dirty="0">
                <a:solidFill>
                  <a:srgbClr val="FFFF00"/>
                </a:solidFill>
              </a:rPr>
              <a:t>30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int result = sum()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save()</a:t>
            </a:r>
            <a:endParaRPr lang="ko-KR" altLang="en-US" sz="28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33FFF5B-F2DC-5185-273E-4A123D6ABC56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flipV="1">
            <a:off x="4996541" y="3233056"/>
            <a:ext cx="2305829" cy="1"/>
          </a:xfrm>
          <a:prstGeom prst="bentConnector3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9E07288EC214FA9805759415E1940" ma:contentTypeVersion="4" ma:contentTypeDescription="Create a new document." ma:contentTypeScope="" ma:versionID="ad3b7021d96bfff592451b98e5ace012">
  <xsd:schema xmlns:xsd="http://www.w3.org/2001/XMLSchema" xmlns:xs="http://www.w3.org/2001/XMLSchema" xmlns:p="http://schemas.microsoft.com/office/2006/metadata/properties" xmlns:ns3="1bd46353-840b-49ee-8fc0-4d6644737d34" targetNamespace="http://schemas.microsoft.com/office/2006/metadata/properties" ma:root="true" ma:fieldsID="8e1fa522a4e5472c580cfd1e8f1b8215" ns3:_="">
    <xsd:import namespace="1bd46353-840b-49ee-8fc0-4d6644737d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46353-840b-49ee-8fc0-4d6644737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45F9C-1CA6-473F-A7B6-2FDFA1C981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D862B1-8706-47A8-AF33-CB03F70E231F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bd46353-840b-49ee-8fc0-4d6644737d3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311247-4E31-495E-B682-FA746B199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46353-840b-49ee-8fc0-4d6644737d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153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알캠노트북N011</dc:creator>
  <cp:lastModifiedBy>알캠노트북N011</cp:lastModifiedBy>
  <cp:revision>7</cp:revision>
  <dcterms:created xsi:type="dcterms:W3CDTF">2023-02-22T23:53:57Z</dcterms:created>
  <dcterms:modified xsi:type="dcterms:W3CDTF">2023-03-07T08:54:52Z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0x010100AAE9E07288EC214FA9805759415E1940</vt:lpwstr>
  </property>
</Properties>
</file>