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1-06T22:33:15.014" idx="2">
    <p:pos x="10" y="10"/>
    <p:text>프레임워크는 예시로 보면 장난감 만들기 키트 같은 거 있죠? 우리들 보면 장난감을 만든다는 목적을 가지고 머리 가슴 배 이렇게 만들 수 있게 했어요 이게 프레임워크이고 라이브러리는 도구의 모음 우리가 사용하는 함수의 모음?이라고 생각하심 됩니다.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1-06T23:08:31.678" idx="3">
    <p:pos x="10" y="5"/>
    <p:text>vuejs = api인터페이스를 사용하기 위해 만든 프레임워크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1-06T22:46:10.152" idx="1">
    <p:pos x="31" y="42"/>
    <p:text>프리프로세서는 중첩 규칙을 사용한 편리한 프로그래밍
less @사용
sass 중괄호 대신 들여쓰기를 사용 ;사용 안함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CE6-1AC2-4CE4-BEF4-9A0F54ADADC5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E40F01-0645-43B2-A18A-03D892AD7D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CE6-1AC2-4CE4-BEF4-9A0F54ADADC5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0F01-0645-43B2-A18A-03D892AD7D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CE6-1AC2-4CE4-BEF4-9A0F54ADADC5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0F01-0645-43B2-A18A-03D892AD7D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CE6-1AC2-4CE4-BEF4-9A0F54ADADC5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0F01-0645-43B2-A18A-03D892AD7D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CE6-1AC2-4CE4-BEF4-9A0F54ADADC5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E40F01-0645-43B2-A18A-03D892AD7D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CE6-1AC2-4CE4-BEF4-9A0F54ADADC5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0F01-0645-43B2-A18A-03D892AD7D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CE6-1AC2-4CE4-BEF4-9A0F54ADADC5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0F01-0645-43B2-A18A-03D892AD7D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CE6-1AC2-4CE4-BEF4-9A0F54ADADC5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0F01-0645-43B2-A18A-03D892AD7D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CE6-1AC2-4CE4-BEF4-9A0F54ADADC5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0F01-0645-43B2-A18A-03D892AD7D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CE6-1AC2-4CE4-BEF4-9A0F54ADADC5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0F01-0645-43B2-A18A-03D892AD7D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CE6-1AC2-4CE4-BEF4-9A0F54ADADC5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E40F01-0645-43B2-A18A-03D892AD7D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1850CE6-1AC2-4CE4-BEF4-9A0F54ADADC5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3E40F01-0645-43B2-A18A-03D892AD7D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7664" y="2420888"/>
            <a:ext cx="5791200" cy="1371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 smtClean="0"/>
              <a:t>부트스트</a:t>
            </a:r>
            <a:r>
              <a:rPr lang="ko-KR" altLang="en-US" sz="7200" dirty="0"/>
              <a:t>랩</a:t>
            </a:r>
          </a:p>
        </p:txBody>
      </p:sp>
    </p:spTree>
    <p:extLst>
      <p:ext uri="{BB962C8B-B14F-4D97-AF65-F5344CB8AC3E}">
        <p14:creationId xmlns:p14="http://schemas.microsoft.com/office/powerpoint/2010/main" val="41448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부트스트랩이란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700808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우선의 </a:t>
            </a:r>
            <a:r>
              <a:rPr lang="ko-KR" altLang="en-US" dirty="0" err="1" smtClean="0"/>
              <a:t>웹프로젝트</a:t>
            </a:r>
            <a:r>
              <a:rPr lang="ko-KR" altLang="en-US" dirty="0" smtClean="0"/>
              <a:t> 개발을 위한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HTML, CSS, JS </a:t>
            </a:r>
            <a:r>
              <a:rPr lang="ko-KR" altLang="en-US" dirty="0" smtClean="0"/>
              <a:t>프레임워크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2787737"/>
            <a:ext cx="3320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프레임워크</a:t>
            </a:r>
            <a:r>
              <a:rPr lang="en-US" altLang="ko-KR" sz="4400" dirty="0"/>
              <a:t>?</a:t>
            </a:r>
            <a:endParaRPr lang="ko-KR" altLang="en-US" sz="4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3557178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'</a:t>
            </a:r>
            <a:r>
              <a:rPr lang="ko-KR" altLang="en-US" u="sng" dirty="0">
                <a:solidFill>
                  <a:srgbClr val="FF0000"/>
                </a:solidFill>
              </a:rPr>
              <a:t>목적에 따라 </a:t>
            </a:r>
            <a:r>
              <a:rPr lang="ko-KR" altLang="en-US" u="sng" dirty="0" smtClean="0">
                <a:solidFill>
                  <a:srgbClr val="FF0000"/>
                </a:solidFill>
              </a:rPr>
              <a:t>효율성 있는 구조를 </a:t>
            </a:r>
            <a:r>
              <a:rPr lang="ko-KR" altLang="en-US" u="sng" dirty="0">
                <a:solidFill>
                  <a:srgbClr val="FF0000"/>
                </a:solidFill>
              </a:rPr>
              <a:t>짜놓는 개발 방식</a:t>
            </a:r>
            <a:r>
              <a:rPr lang="en-US" altLang="ko-KR" b="1" dirty="0" smtClean="0">
                <a:solidFill>
                  <a:srgbClr val="FF0000"/>
                </a:solidFill>
              </a:rPr>
              <a:t>'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63960" y="4509120"/>
            <a:ext cx="7467626" cy="769441"/>
            <a:chOff x="763960" y="4509120"/>
            <a:chExt cx="7467626" cy="769441"/>
          </a:xfrm>
        </p:grpSpPr>
        <p:sp>
          <p:nvSpPr>
            <p:cNvPr id="15" name="TextBox 14"/>
            <p:cNvSpPr txBox="1"/>
            <p:nvPr/>
          </p:nvSpPr>
          <p:spPr>
            <a:xfrm>
              <a:off x="763960" y="4509120"/>
              <a:ext cx="31630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/>
                <a:t>프레임워크 </a:t>
              </a:r>
              <a:endParaRPr lang="ko-KR" altLang="en-US" sz="4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68541" y="4509120"/>
              <a:ext cx="31630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/>
                <a:t>라이브러</a:t>
              </a:r>
              <a:r>
                <a:rPr lang="ko-KR" altLang="en-US" sz="4400" dirty="0"/>
                <a:t>리</a:t>
              </a:r>
              <a:r>
                <a:rPr lang="ko-KR" altLang="en-US" sz="4400" dirty="0" smtClean="0"/>
                <a:t> </a:t>
              </a:r>
              <a:endParaRPr lang="ko-KR" altLang="en-US" sz="4400" dirty="0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756544" y="5611161"/>
            <a:ext cx="1751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주도성의 차이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41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/>
          <p:cNvSpPr txBox="1">
            <a:spLocks/>
          </p:cNvSpPr>
          <p:nvPr/>
        </p:nvSpPr>
        <p:spPr>
          <a:xfrm>
            <a:off x="457200" y="404664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문제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28850"/>
            <a:ext cx="22479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0112" y="49411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프레임워크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1" y="2248510"/>
            <a:ext cx="3100389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28791" y="494116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둘 다 포함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053" name="Picture 5" descr="gaussian37.github.io/assets/img/etc/dev/vsc/vsc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511152"/>
            <a:ext cx="2411760" cy="120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11506" y="49307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편집기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24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6"/>
          <p:cNvSpPr txBox="1">
            <a:spLocks/>
          </p:cNvSpPr>
          <p:nvPr/>
        </p:nvSpPr>
        <p:spPr>
          <a:xfrm>
            <a:off x="457200" y="404664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부트스트랩의 특징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32856"/>
            <a:ext cx="3557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프리프로세서를</a:t>
            </a:r>
            <a:r>
              <a:rPr lang="ko-KR" altLang="en-US" dirty="0" smtClean="0"/>
              <a:t> 사용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하나의 프레임워크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기기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많은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573016"/>
            <a:ext cx="5976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dirty="0" smtClean="0"/>
              <a:t>코드 최소화 사용</a:t>
            </a:r>
            <a:endParaRPr lang="en-US" altLang="ko-KR" sz="3600" dirty="0" smtClean="0"/>
          </a:p>
          <a:p>
            <a:pPr marL="342900" indent="-342900">
              <a:buAutoNum type="arabicPeriod"/>
            </a:pPr>
            <a:r>
              <a:rPr lang="ko-KR" altLang="en-US" sz="3600" dirty="0" smtClean="0"/>
              <a:t>오픈 소스</a:t>
            </a:r>
            <a:endParaRPr lang="en-US" altLang="ko-KR" sz="3600" dirty="0" smtClean="0"/>
          </a:p>
          <a:p>
            <a:pPr marL="342900" indent="-342900">
              <a:buAutoNum type="arabicPeriod"/>
            </a:pPr>
            <a:r>
              <a:rPr lang="ko-KR" altLang="en-US" sz="3600" dirty="0" err="1" smtClean="0"/>
              <a:t>반응형</a:t>
            </a:r>
            <a:endParaRPr lang="en-US" altLang="ko-KR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69708" y="2132856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언어 확장 </a:t>
            </a:r>
            <a:r>
              <a:rPr lang="en-US" altLang="ko-KR" dirty="0" smtClean="0"/>
              <a:t>(Less, Sass)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69708" y="250218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r>
              <a:rPr lang="ko-KR" altLang="en-US" dirty="0" err="1" smtClean="0"/>
              <a:t>반응형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25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부트스트랩의 단점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770547"/>
            <a:ext cx="3768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정형화된 디자인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구형 브라우저 지원을 못함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많은 클래스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작업속도가 느림</a:t>
            </a:r>
            <a:endParaRPr lang="ko-KR" altLang="en-US" dirty="0"/>
          </a:p>
        </p:txBody>
      </p:sp>
      <p:sp>
        <p:nvSpPr>
          <p:cNvPr id="4" name="제목 6"/>
          <p:cNvSpPr txBox="1">
            <a:spLocks/>
          </p:cNvSpPr>
          <p:nvPr/>
        </p:nvSpPr>
        <p:spPr>
          <a:xfrm>
            <a:off x="457200" y="2996952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부트스트랩의 호환성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4437112"/>
            <a:ext cx="80581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185</TotalTime>
  <Words>81</Words>
  <Application>Microsoft Office PowerPoint</Application>
  <PresentationFormat>화면 슬라이드 쇼(4:3)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필수</vt:lpstr>
      <vt:lpstr>부트스트랩</vt:lpstr>
      <vt:lpstr>부트스트랩이란?</vt:lpstr>
      <vt:lpstr>PowerPoint 프레젠테이션</vt:lpstr>
      <vt:lpstr>PowerPoint 프레젠테이션</vt:lpstr>
      <vt:lpstr>부트스트랩의 단점?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부트스트랩이란?</dc:title>
  <dc:creator>user</dc:creator>
  <cp:lastModifiedBy>user</cp:lastModifiedBy>
  <cp:revision>13</cp:revision>
  <dcterms:created xsi:type="dcterms:W3CDTF">2020-11-06T12:10:59Z</dcterms:created>
  <dcterms:modified xsi:type="dcterms:W3CDTF">2020-11-07T13:14:39Z</dcterms:modified>
</cp:coreProperties>
</file>