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6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74" r:id="rId17"/>
    <p:sldId id="25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57B96-5240-4DCF-C485-1597692FA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25CC8A-AC6F-9D7F-E241-2C5A46349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B0155-5FCB-B98C-DC79-A6F7A8F6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4CD1-A966-4A05-B3AD-5FC9A51E226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9CD9E-F5CD-7BC2-0421-CF5F3734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9E4C4-BAD4-34B7-A87C-D35403EE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C50B-AA07-4E6F-A213-06800EE56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15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4BCBD-DEC4-A5BB-3BC9-8C3891CA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2D518A-CBA1-5A69-B5A3-7ACAD3931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53161-67FB-5D23-DD4B-D2FBDB7B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4CD1-A966-4A05-B3AD-5FC9A51E226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6EC20-8C36-1E91-561B-5F67E85E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3D4C3-5B93-4400-612D-334980CD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C50B-AA07-4E6F-A213-06800EE56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2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77717E-8B92-382C-0934-6D0B06EE2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BC701C-BDFF-FC77-EA13-4DE2F2EB1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C63C0-5F58-80D3-BFEA-47F1293D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4CD1-A966-4A05-B3AD-5FC9A51E226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70889-9CD3-FDAB-DB8A-0426211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FE84C-362C-3F3C-FF0C-77D39B00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C50B-AA07-4E6F-A213-06800EE56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50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EE11F-29AC-C13F-C3AF-2433A953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8A96D-9CA1-F810-56E9-C3B4B34F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41A3E-9755-54F4-630B-E42A8B21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4CD1-A966-4A05-B3AD-5FC9A51E226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4E34F-B1CA-B484-55D8-E04A7962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EC893-0327-8580-D39C-B624F069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C50B-AA07-4E6F-A213-06800EE56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65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1703-B254-AC39-1CE7-348D1811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E32A30-D52E-3AB8-F9A9-7DC9B3F0F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2F163-BED2-6E2C-89C4-E5A66FB2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4CD1-A966-4A05-B3AD-5FC9A51E226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98AD2-83F6-E08E-E756-48136AC3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BB05F-3C5C-D159-42BB-B7960809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C50B-AA07-4E6F-A213-06800EE56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49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D9830-066F-0B04-8790-5555DA1A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AFA62-0D15-834A-3600-CE6715B96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450313-F11C-1AA6-2A0D-B3EA42C74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585518-6594-075D-7AF3-47447010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4CD1-A966-4A05-B3AD-5FC9A51E226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9F799F-7F5F-0034-C391-F08EA8B1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3693E9-A42F-CAE2-7250-831061F7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C50B-AA07-4E6F-A213-06800EE56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3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DB223-4CA9-6160-1BDA-C1EDE473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E37011-3361-66BB-4ACA-94CEF4D09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5A815D-1B7F-2A58-F446-26B41BF40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8BB771-571B-7FEB-655E-A049BAE45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4CC31C-DCF7-DBAF-4D94-97E4F02AB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25FBF0-EE2C-2BD4-ED06-6DA6B943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4CD1-A966-4A05-B3AD-5FC9A51E226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9EF8EB-ED6A-4949-8A66-708690DB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838FB5-E7E1-2D0E-671E-9D5B818C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C50B-AA07-4E6F-A213-06800EE56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66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A382C-B8FF-8A6B-5376-D0C64172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A27F83-4F33-A6D9-CEC1-EBE66AF9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4CD1-A966-4A05-B3AD-5FC9A51E226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4192F3-E42F-7241-8954-7B2837A5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084A5B-B81E-5AF2-07CC-2EEA6729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C50B-AA07-4E6F-A213-06800EE56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4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A9BCB5-82C1-96DA-7A2E-B8D4534F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4CD1-A966-4A05-B3AD-5FC9A51E226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FAAA80-5744-1CAE-B005-E71B1884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328264-5365-5CD8-31A3-129B066E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C50B-AA07-4E6F-A213-06800EE56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82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96968-E36F-9F66-BB76-7B21B6CC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FADDE-B588-DCD0-2E2A-102E6E537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CAA096-57D2-B701-49AA-126B826C4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09BED4-979B-2A76-3D5A-C9A7FEEC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4CD1-A966-4A05-B3AD-5FC9A51E226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CF8915-82B8-59AD-D66E-FD11AD77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49E432-D7BB-39EA-D91E-ACC1444E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C50B-AA07-4E6F-A213-06800EE56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25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72AAD-9220-D340-291C-DB1C5A06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572914-F7D9-2692-636F-843233A47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A9F80-3C08-8A05-EC75-16094DFD8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EB58F-53BC-C538-0C07-02B0B1F4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4CD1-A966-4A05-B3AD-5FC9A51E226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486E10-697C-7542-1D41-AC5409BD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6F2F79-0156-C0E0-63EB-75BFA7E6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C50B-AA07-4E6F-A213-06800EE56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73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ECED91-5786-9B66-BBF3-816DFCA8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BB178-7986-0095-468A-A222C92D8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B3171-DC7C-36D1-DC6F-95E0BB20E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44CD1-A966-4A05-B3AD-5FC9A51E226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8916F-06B2-11BC-234C-FB5518282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AC695-0A72-0041-0B3F-88A6CC48E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4C50B-AA07-4E6F-A213-06800EE56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8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78V3kwBRBk&amp;ab_channel=%EA%B3%A0%EB%A0%A4%EB%8C%80%ED%95%99%EA%B5%90%EC%82%B0%EC%97%85%EA%B2%BD%EC%98%81%EA%B3%B5%ED%95%99%EB%B6%80DSBA%EC%97%B0%EA%B5%AC%EC%8B%A4" TargetMode="External"/><Relationship Id="rId2" Type="http://schemas.openxmlformats.org/officeDocument/2006/relationships/hyperlink" Target="https://velog.io/@hhhong/Object-Detection-with-YOL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cktothemoon123.tistory.com/1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E38DA-0785-7273-8E55-EC585937C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방중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C++ 6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55D623-F589-07D4-F96C-76C9AF2BC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YOLO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multi-object detection &amp; tracking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학부연구생 이정우</a:t>
            </a:r>
          </a:p>
        </p:txBody>
      </p:sp>
    </p:spTree>
    <p:extLst>
      <p:ext uri="{BB962C8B-B14F-4D97-AF65-F5344CB8AC3E}">
        <p14:creationId xmlns:p14="http://schemas.microsoft.com/office/powerpoint/2010/main" val="215524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FF09BBB-C51D-DCC2-B213-889E704E1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F7ADF52D-1E01-5D90-D591-4E24489EA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14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91E16-72F7-F6B8-0CE6-88274603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CProject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initial setting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71BFD-5916-ABC3-2D6D-979FAC461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폴더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(RUN folder)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yolov3-tiny.weights, yolov3-tiny.cfg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(yolo download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514350" indent="-514350"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폴더에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yolo.names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(notion)</a:t>
            </a:r>
          </a:p>
          <a:p>
            <a:pPr marL="514350" indent="-514350">
              <a:buAutoNum type="arabicPeriod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project.h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다음 멤버 함수 생성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71550" lvl="1" indent="-514350"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cv::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dnn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::Net m_Yolov3</a:t>
            </a:r>
          </a:p>
          <a:p>
            <a:pPr marL="971550" lvl="1" indent="-514350"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std::vector&lt;int&gt;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UnconnectedOutLayers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71550" lvl="1" indent="-514350"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std::vector&lt;cv::String&gt;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output_layers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71550" lvl="1" indent="-514350"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std::vector&lt;std::String&gt; classes</a:t>
            </a:r>
          </a:p>
        </p:txBody>
      </p:sp>
    </p:spTree>
    <p:extLst>
      <p:ext uri="{BB962C8B-B14F-4D97-AF65-F5344CB8AC3E}">
        <p14:creationId xmlns:p14="http://schemas.microsoft.com/office/powerpoint/2010/main" val="9701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91E16-72F7-F6B8-0CE6-88274603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CProject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initial setting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71BFD-5916-ABC3-2D6D-979FAC461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cv::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dnn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::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readNet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사용하여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m_Yolov3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getLayerNames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사용하여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layer_names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getUnconnectedOutLayers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사용하여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UnconnectedOutLayers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변수를 이용해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output_layers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yolo.names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읽어서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classes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이제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blobFromImage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blob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생성하고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output_layers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읽어서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추출할 수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245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91E16-72F7-F6B8-0CE6-88274603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Multi-object-detection 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71BFD-5916-ABC3-2D6D-979FAC461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 inference</a:t>
            </a:r>
          </a:p>
          <a:p>
            <a:pPr marL="514350" indent="-514350"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confidence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일정 수준 이상인 것만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하여 사각형 정보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confidence, class label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cv::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dnn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::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NMSBoxes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겹치는 박스 제거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726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91E16-72F7-F6B8-0CE6-88274603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Multi-object-detection structure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5650B9-E0A3-3B6F-4CB9-00F76B9A9C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16" b="28186"/>
          <a:stretch/>
        </p:blipFill>
        <p:spPr>
          <a:xfrm>
            <a:off x="1465017" y="1616859"/>
            <a:ext cx="9261966" cy="514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6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91E16-72F7-F6B8-0CE6-88274603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Multi-object-tracking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71BFD-5916-ABC3-2D6D-979FAC461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IOU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간단한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two class(people, car) tracking</a:t>
            </a:r>
          </a:p>
          <a:p>
            <a:pPr marL="514350" indent="-514350"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detector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찾은 것 중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people,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car class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 추출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people tracker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비교 후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Iou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임계치 이상일 경우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update,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낮을 경우 추가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tracker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비교 후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Iou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임계치 이상일 경우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update,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낮을 경우 추가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update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되지 않은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tracker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삭제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638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91E16-72F7-F6B8-0CE6-88274603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Multi-object-tracking structure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4C0922-CA3A-C0A4-FD0D-CCE0433CA1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" b="57333"/>
          <a:stretch/>
        </p:blipFill>
        <p:spPr>
          <a:xfrm>
            <a:off x="1711213" y="1803900"/>
            <a:ext cx="8358873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77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F3FFF-F545-88DF-029D-8C1BEC01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4368E-7FCA-7F0A-A8DB-775A85BCB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https://velog.io/@hhhong/Object-Detection-with-YOLO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https://www.youtube.com/watch?v=O78V3kwBRBk&amp;ab_channel=%EA%B3%A0%EB%A0%A4%EB%8C%80%ED%95%99%EA%B5%90%EC%82%B0%EC%97%85%EA%B2%BD%EC%98%81%EA%B3%B5%ED%95%99%EB%B6%80DSBA%EC%97%B0%EA%B5%AC%EC%8B%A4</a:t>
            </a:r>
            <a:endParaRPr lang="en-US" altLang="ko-KR" b="0" i="0" dirty="0">
              <a:solidFill>
                <a:srgbClr val="666666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https://backtothemoon123.tistory.com/15 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345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6E5FF-6EE6-BAA8-92DB-57917932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14772-D9DE-B1E8-68F7-20F65CB0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Multi-object-detection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Yolo model Inference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multi-object-detection Implementation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multi-object-tracking Implementation</a:t>
            </a:r>
          </a:p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7E4E-1653-A47A-CCCE-3D0EBC9B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Multi-object-detection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2F9EA-B709-2869-9B78-56CC08670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multi-object-detection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localization + classification</a:t>
            </a:r>
          </a:p>
          <a:p>
            <a:pPr lvl="1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localization: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물체의 위치를 찾는 것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물체가 무엇인지 알아내는 것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37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BA18A-D801-0AA6-A079-2E488B5A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2-Stage detector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7FE17-6D88-3679-307E-1696F4A3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Regional Proposal:</a:t>
            </a:r>
          </a:p>
          <a:p>
            <a:pPr lvl="1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물체가 있을만한 영역을 빠르게 찾아내는 알고리즘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ex. selective search, edge boxes</a:t>
            </a:r>
          </a:p>
          <a:p>
            <a:pPr lvl="1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localization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문제를 해결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classification: </a:t>
            </a:r>
          </a:p>
          <a:p>
            <a:pPr lvl="1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물체 분류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13C3E8-E39F-B574-05BD-2C8B88E98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828" y="4485322"/>
            <a:ext cx="8476343" cy="223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9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C124F-5CB3-828C-58F0-F55E1E80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1-Stage-detector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653BC-D8C7-BCA7-3C5E-CD6D1727E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regional proposal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동시에 이루어짐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장단점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lvl="1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2-stage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압도적으로 빠름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실시간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detection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lvl="1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정확도는 낮음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C169C1-7E95-2A69-77B3-CF57AD6CB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05" y="4390483"/>
            <a:ext cx="8057389" cy="178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8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B3E0C-2228-5BDE-124E-9D60472E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YOLO(You Only Look Once)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E2AB5-8A99-3D06-714F-10FD8903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전체를 한번만 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(R-CNN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에서는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한장을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분석해도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여러장을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분석하는 것과 같았음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lvl="1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1-stage-detector =&gt;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실시간 탐지 가능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작은 객체에 낮은 정확도</a:t>
            </a:r>
          </a:p>
        </p:txBody>
      </p:sp>
    </p:spTree>
    <p:extLst>
      <p:ext uri="{BB962C8B-B14F-4D97-AF65-F5344CB8AC3E}">
        <p14:creationId xmlns:p14="http://schemas.microsoft.com/office/powerpoint/2010/main" val="373133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91E16-72F7-F6B8-0CE6-88274603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Yolo model Inference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71BFD-5916-ABC3-2D6D-979FAC461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모델명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yolov3-tiny</a:t>
            </a:r>
          </a:p>
          <a:p>
            <a:pPr lvl="1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yolov3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비해 정확도 낮고 속도 빠름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입력값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416*416 size blob</a:t>
            </a:r>
          </a:p>
          <a:p>
            <a:pPr lvl="1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blob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모델에 이미지를 입력하기 위해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형식의 데이터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출력값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507*85 , 2028*85 mat</a:t>
            </a:r>
          </a:p>
          <a:p>
            <a:pPr lvl="1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값과 행 개수는 모델마다 다름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bounding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box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x, y, w, h, confidence, class probability*confidence(class 80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34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91E16-72F7-F6B8-0CE6-88274603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출력값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추가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71BFD-5916-ABC3-2D6D-979FAC461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출력값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507*85 , 2028*85 mat</a:t>
            </a:r>
          </a:p>
          <a:p>
            <a:pPr lvl="1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값과 행 개수는 모델마다 다름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bounding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box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x, y, w, h, confidence, class probability*confidence(class 80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출력 레이어는 서로 다른 크기의 그리드에서 객체 검출 결과 제공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x,y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): bounding box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사이의 범위로 정규화 되어있음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confidence: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bounding box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신뢰하는 정도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(0~1)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probability: 80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확률</a:t>
            </a:r>
          </a:p>
        </p:txBody>
      </p:sp>
    </p:spTree>
    <p:extLst>
      <p:ext uri="{BB962C8B-B14F-4D97-AF65-F5344CB8AC3E}">
        <p14:creationId xmlns:p14="http://schemas.microsoft.com/office/powerpoint/2010/main" val="64582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91E16-72F7-F6B8-0CE6-88274603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Yolo model Inference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71BFD-5916-ABC3-2D6D-979FAC461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2280" cy="4351338"/>
          </a:xfr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많은 박스 중 어떻게 정확도 높은 박스를 골라야 할까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non-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maximun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suppression algorithm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score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임계치를 넘기지 못하거나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Iou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높은 경우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score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낮은 박스를 제거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F3170E-087C-EEF3-5DB4-2A6C9821F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02" y="3525776"/>
            <a:ext cx="9350550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54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637</Words>
  <Application>Microsoft Office PowerPoint</Application>
  <PresentationFormat>와이드스크린</PresentationFormat>
  <Paragraphs>83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나눔스퀘어</vt:lpstr>
      <vt:lpstr>나눔스퀘어 Bold</vt:lpstr>
      <vt:lpstr>나눔스퀘어 ExtraBold</vt:lpstr>
      <vt:lpstr>맑은 고딕</vt:lpstr>
      <vt:lpstr>Arial</vt:lpstr>
      <vt:lpstr>Symbol</vt:lpstr>
      <vt:lpstr>Office 테마</vt:lpstr>
      <vt:lpstr>방중 C++ 6주차</vt:lpstr>
      <vt:lpstr>Index</vt:lpstr>
      <vt:lpstr>Multi-object-detection</vt:lpstr>
      <vt:lpstr>2-Stage detector</vt:lpstr>
      <vt:lpstr>1-Stage-detector</vt:lpstr>
      <vt:lpstr>YOLO(You Only Look Once)</vt:lpstr>
      <vt:lpstr>Yolo model Inference</vt:lpstr>
      <vt:lpstr>출력값 추가 설명</vt:lpstr>
      <vt:lpstr>Yolo model Inference</vt:lpstr>
      <vt:lpstr>Implementation</vt:lpstr>
      <vt:lpstr>CProject initial setting</vt:lpstr>
      <vt:lpstr>CProject initial setting</vt:lpstr>
      <vt:lpstr>Multi-object-detection </vt:lpstr>
      <vt:lpstr>Multi-object-detection structure</vt:lpstr>
      <vt:lpstr>Multi-object-tracking</vt:lpstr>
      <vt:lpstr>Multi-object-tracking structure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방중 C++ 2주차</dc:title>
  <dc:creator>LEE JEONGWOO</dc:creator>
  <cp:lastModifiedBy>LEE JEONGWOO</cp:lastModifiedBy>
  <cp:revision>21</cp:revision>
  <dcterms:created xsi:type="dcterms:W3CDTF">2023-07-03T14:30:41Z</dcterms:created>
  <dcterms:modified xsi:type="dcterms:W3CDTF">2023-08-10T17:42:47Z</dcterms:modified>
</cp:coreProperties>
</file>