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948" r:id="rId1"/>
  </p:sldMasterIdLst>
  <p:sldIdLst>
    <p:sldId id="266" r:id="rId2"/>
    <p:sldId id="276" r:id="rId3"/>
    <p:sldId id="271" r:id="rId4"/>
    <p:sldId id="280" r:id="rId5"/>
    <p:sldId id="281" r:id="rId6"/>
    <p:sldId id="282" r:id="rId7"/>
    <p:sldId id="285" r:id="rId8"/>
  </p:sldIdLst>
  <p:sldSz cx="9144000" cy="6858000" type="screen4x3"/>
  <p:notesSz cx="6858000" cy="9144000"/>
  <p:embeddedFontLst>
    <p:embeddedFont>
      <p:font typeface="안상수2006굵은" pitchFamily="18" charset="-127"/>
      <p:regular r:id="rId9"/>
    </p:embeddedFont>
    <p:embeddedFont>
      <p:font typeface="HY견고딕" pitchFamily="18" charset="-127"/>
      <p:regular r:id="rId10"/>
    </p:embeddedFont>
    <p:embeddedFont>
      <p:font typeface="배달의민족 한나" charset="-127"/>
      <p:regular r:id="rId11"/>
    </p:embeddedFont>
    <p:embeddedFont>
      <p:font typeface="HY수평선B" pitchFamily="18" charset="-127"/>
      <p:regular r:id="rId12"/>
    </p:embeddedFont>
    <p:embeddedFont>
      <p:font typeface="나눔바른고딕" charset="-127"/>
      <p:regular r:id="rId13"/>
      <p:bold r:id="rId14"/>
    </p:embeddedFont>
    <p:embeddedFont>
      <p:font typeface="나눔고딕 ExtraBold" charset="-127"/>
      <p:bold r:id="rId15"/>
    </p:embeddedFont>
    <p:embeddedFont>
      <p:font typeface="휴먼모음T" pitchFamily="18" charset="-127"/>
      <p:regular r:id="rId16"/>
    </p:embeddedFont>
    <p:embeddedFont>
      <p:font typeface="Lucida Sans" pitchFamily="34" charset="0"/>
      <p:regular r:id="rId17"/>
      <p:bold r:id="rId18"/>
      <p:italic r:id="rId19"/>
      <p:boldItalic r:id="rId20"/>
    </p:embeddedFont>
    <p:embeddedFont>
      <p:font typeface="맑은 고딕" pitchFamily="50" charset="-127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  <p:embeddedFont>
      <p:font typeface="나눔고딕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5503" autoAdjust="0"/>
  </p:normalViewPr>
  <p:slideViewPr>
    <p:cSldViewPr>
      <p:cViewPr>
        <p:scale>
          <a:sx n="66" d="100"/>
          <a:sy n="66" d="100"/>
        </p:scale>
        <p:origin x="-17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24744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4900" dirty="0" err="1" smtClean="0">
                <a:latin typeface="안상수2006굵은" pitchFamily="18" charset="-127"/>
                <a:ea typeface="안상수2006굵은" pitchFamily="18" charset="-127"/>
              </a:rPr>
              <a:t>파이썬</a:t>
            </a:r>
            <a:r>
              <a:rPr lang="ko-KR" altLang="en-US" sz="4900" dirty="0" smtClean="0">
                <a:latin typeface="안상수2006굵은" pitchFamily="18" charset="-127"/>
                <a:ea typeface="안상수2006굵은" pitchFamily="18" charset="-127"/>
              </a:rPr>
              <a:t> </a:t>
            </a:r>
            <a:r>
              <a:rPr lang="ko-KR" altLang="en-US" sz="4900" dirty="0" smtClean="0">
                <a:latin typeface="안상수2006굵은" pitchFamily="18" charset="-127"/>
                <a:ea typeface="안상수2006굵은" pitchFamily="18" charset="-127"/>
              </a:rPr>
              <a:t>게임기획</a:t>
            </a:r>
            <a:r>
              <a:rPr lang="en-US" altLang="ko-KR" sz="4900" dirty="0" smtClean="0">
                <a:latin typeface="안상수2006굵은" pitchFamily="18" charset="-127"/>
                <a:ea typeface="안상수2006굵은" pitchFamily="18" charset="-127"/>
              </a:rPr>
              <a:t>(</a:t>
            </a:r>
            <a:r>
              <a:rPr lang="ko-KR" altLang="en-US" sz="4900" dirty="0" err="1" smtClean="0">
                <a:latin typeface="안상수2006굵은" pitchFamily="18" charset="-127"/>
                <a:ea typeface="안상수2006굵은" pitchFamily="18" charset="-127"/>
              </a:rPr>
              <a:t>싱글</a:t>
            </a:r>
            <a:r>
              <a:rPr lang="ko-KR" altLang="en-US" sz="4900" dirty="0" smtClean="0">
                <a:latin typeface="안상수2006굵은" pitchFamily="18" charset="-127"/>
                <a:ea typeface="안상수2006굵은" pitchFamily="18" charset="-127"/>
              </a:rPr>
              <a:t> </a:t>
            </a:r>
            <a:r>
              <a:rPr lang="ko-KR" altLang="en-US" sz="4900" dirty="0" err="1" smtClean="0">
                <a:latin typeface="안상수2006굵은" pitchFamily="18" charset="-127"/>
                <a:ea typeface="안상수2006굵은" pitchFamily="18" charset="-127"/>
              </a:rPr>
              <a:t>메이플스토리</a:t>
            </a:r>
            <a:r>
              <a:rPr lang="en-US" altLang="ko-KR" sz="4900" dirty="0" smtClean="0">
                <a:latin typeface="안상수2006굵은" pitchFamily="18" charset="-127"/>
                <a:ea typeface="안상수2006굵은" pitchFamily="18" charset="-127"/>
              </a:rPr>
              <a:t>)</a:t>
            </a:r>
            <a:r>
              <a:rPr lang="en-US" altLang="ko-KR" dirty="0" smtClean="0">
                <a:latin typeface="안상수2006굵은" pitchFamily="18" charset="-127"/>
                <a:ea typeface="안상수2006굵은" pitchFamily="18" charset="-127"/>
              </a:rPr>
              <a:t/>
            </a:r>
            <a:br>
              <a:rPr lang="en-US" altLang="ko-KR" dirty="0" smtClean="0">
                <a:latin typeface="안상수2006굵은" pitchFamily="18" charset="-127"/>
                <a:ea typeface="안상수2006굵은" pitchFamily="18" charset="-127"/>
              </a:rPr>
            </a:br>
            <a:r>
              <a:rPr lang="ko-KR" altLang="en-US" sz="3100" b="1" dirty="0" smtClean="0">
                <a:latin typeface="안상수2006굵은" pitchFamily="18" charset="-127"/>
                <a:ea typeface="안상수2006굵은" pitchFamily="18" charset="-127"/>
              </a:rPr>
              <a:t>학번</a:t>
            </a:r>
            <a:r>
              <a:rPr lang="en-US" altLang="ko-KR" sz="3100" b="1" dirty="0" smtClean="0">
                <a:latin typeface="안상수2006굵은" pitchFamily="18" charset="-127"/>
                <a:ea typeface="안상수2006굵은" pitchFamily="18" charset="-127"/>
              </a:rPr>
              <a:t>: </a:t>
            </a:r>
            <a:r>
              <a:rPr lang="en-US" altLang="ko-KR" sz="3100" b="1" dirty="0" smtClean="0">
                <a:latin typeface="안상수2006굵은" pitchFamily="18" charset="-127"/>
                <a:ea typeface="안상수2006굵은" pitchFamily="18" charset="-127"/>
              </a:rPr>
              <a:t>2012181030 </a:t>
            </a:r>
            <a:r>
              <a:rPr lang="ko-KR" altLang="en-US" sz="3100" b="1" dirty="0" smtClean="0">
                <a:latin typeface="안상수2006굵은" pitchFamily="18" charset="-127"/>
                <a:ea typeface="안상수2006굵은" pitchFamily="18" charset="-127"/>
              </a:rPr>
              <a:t>이름</a:t>
            </a:r>
            <a:r>
              <a:rPr lang="en-US" altLang="ko-KR" sz="3100" b="1" dirty="0" smtClean="0">
                <a:latin typeface="안상수2006굵은" pitchFamily="18" charset="-127"/>
                <a:ea typeface="안상수2006굵은" pitchFamily="18" charset="-127"/>
              </a:rPr>
              <a:t> </a:t>
            </a:r>
            <a:r>
              <a:rPr lang="en-US" altLang="ko-KR" sz="3100" b="1" dirty="0" smtClean="0">
                <a:latin typeface="안상수2006굵은" pitchFamily="18" charset="-127"/>
                <a:ea typeface="안상수2006굵은" pitchFamily="18" charset="-127"/>
              </a:rPr>
              <a:t>: </a:t>
            </a:r>
            <a:r>
              <a:rPr lang="ko-KR" altLang="en-US" sz="3100" b="1" dirty="0" smtClean="0">
                <a:latin typeface="안상수2006굵은" pitchFamily="18" charset="-127"/>
                <a:ea typeface="안상수2006굵은" pitchFamily="18" charset="-127"/>
              </a:rPr>
              <a:t>이제선</a:t>
            </a:r>
            <a:br>
              <a:rPr lang="ko-KR" altLang="en-US" sz="3100" b="1" dirty="0" smtClean="0">
                <a:latin typeface="안상수2006굵은" pitchFamily="18" charset="-127"/>
                <a:ea typeface="안상수2006굵은" pitchFamily="18" charset="-127"/>
              </a:rPr>
            </a:br>
            <a:endParaRPr lang="ko-KR" altLang="en-US" sz="3100" dirty="0"/>
          </a:p>
        </p:txBody>
      </p:sp>
      <p:pic>
        <p:nvPicPr>
          <p:cNvPr id="30" name="내용 개체 틀 29" descr="메이플스토리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00188"/>
            <a:ext cx="8496222" cy="4665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한나" pitchFamily="2" charset="-127"/>
                <a:ea typeface="배달의민족 한나" pitchFamily="2" charset="-127"/>
              </a:rPr>
              <a:t>목</a:t>
            </a:r>
            <a:r>
              <a:rPr lang="ko-KR" altLang="en-US" sz="3600" dirty="0" smtClean="0">
                <a:latin typeface="배달의민족 한나" pitchFamily="2" charset="-127"/>
                <a:ea typeface="배달의민족 한나" pitchFamily="2" charset="-127"/>
              </a:rPr>
              <a:t>차</a:t>
            </a:r>
            <a:endParaRPr lang="ko-KR" altLang="en-US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원작</a:t>
            </a:r>
            <a:endParaRPr lang="en-US" altLang="ko-KR" sz="3600" dirty="0" smtClean="0">
              <a:latin typeface="안상수2006굵은" pitchFamily="18" charset="-127"/>
              <a:ea typeface="안상수2006굵은" pitchFamily="18" charset="-127"/>
            </a:endParaRPr>
          </a:p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설</a:t>
            </a:r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명</a:t>
            </a:r>
            <a:endParaRPr lang="en-US" altLang="ko-KR" sz="3600" dirty="0" smtClean="0"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개발</a:t>
            </a:r>
            <a:endParaRPr lang="en-US" altLang="ko-KR" sz="3600" dirty="0" smtClean="0">
              <a:latin typeface="안상수2006굵은" pitchFamily="18" charset="-127"/>
              <a:ea typeface="안상수2006굵은" pitchFamily="18" charset="-127"/>
            </a:endParaRPr>
          </a:p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범위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게임</a:t>
            </a:r>
            <a:endParaRPr lang="en-US" altLang="ko-KR" sz="3600" dirty="0" smtClean="0">
              <a:latin typeface="안상수2006굵은" pitchFamily="18" charset="-127"/>
              <a:ea typeface="안상수2006굵은" pitchFamily="18" charset="-127"/>
            </a:endParaRPr>
          </a:p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흐</a:t>
            </a:r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름</a:t>
            </a:r>
            <a:endParaRPr lang="ko-KR" altLang="en-US" sz="3600" dirty="0" smtClean="0"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개발</a:t>
            </a:r>
            <a:endParaRPr lang="en-US" altLang="ko-KR" sz="3600" dirty="0" smtClean="0">
              <a:latin typeface="안상수2006굵은" pitchFamily="18" charset="-127"/>
              <a:ea typeface="안상수2006굵은" pitchFamily="18" charset="-127"/>
            </a:endParaRPr>
          </a:p>
          <a:p>
            <a:r>
              <a:rPr lang="ko-KR" altLang="en-US" sz="3600" dirty="0" smtClean="0">
                <a:latin typeface="안상수2006굵은" pitchFamily="18" charset="-127"/>
                <a:ea typeface="안상수2006굵은" pitchFamily="18" charset="-127"/>
              </a:rPr>
              <a:t>일정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B" pitchFamily="18" charset="-127"/>
                <a:ea typeface="HY수평선B" pitchFamily="18" charset="-127"/>
              </a:rPr>
              <a:t>원작게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B" pitchFamily="18" charset="-127"/>
                <a:ea typeface="HY수평선B" pitchFamily="18" charset="-127"/>
              </a:rPr>
              <a:t>임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12"/>
          <p:cNvSpPr txBox="1">
            <a:spLocks/>
          </p:cNvSpPr>
          <p:nvPr/>
        </p:nvSpPr>
        <p:spPr>
          <a:xfrm>
            <a:off x="500034" y="1916832"/>
            <a:ext cx="4143974" cy="388843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세계최초의</a:t>
            </a:r>
            <a:r>
              <a:rPr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횡스크롤</a:t>
            </a:r>
            <a:r>
              <a:rPr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방식을 새로운 </a:t>
            </a:r>
            <a:r>
              <a:rPr lang="en-US" altLang="ko-KR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mmorpg</a:t>
            </a:r>
            <a:r>
              <a:rPr kumimoji="0"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시대를 </a:t>
            </a:r>
            <a:r>
              <a:rPr kumimoji="0" lang="ko-KR" altLang="en-US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열게해준</a:t>
            </a:r>
            <a:r>
              <a:rPr kumimoji="0"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넥슨의</a:t>
            </a:r>
            <a:r>
              <a:rPr kumimoji="0"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메이플스토리</a:t>
            </a:r>
            <a:r>
              <a:rPr kumimoji="0"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입니다</a:t>
            </a:r>
            <a:r>
              <a:rPr kumimoji="0"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4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전통 </a:t>
            </a:r>
            <a:r>
              <a:rPr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2d </a:t>
            </a:r>
            <a:r>
              <a:rPr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게임이지만 </a:t>
            </a:r>
            <a:r>
              <a:rPr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RPG</a:t>
            </a:r>
            <a:r>
              <a:rPr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형태를 </a:t>
            </a:r>
            <a:r>
              <a:rPr lang="ko-KR" altLang="en-US" sz="24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띄고있습니다</a:t>
            </a:r>
            <a:r>
              <a:rPr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2000" b="1" dirty="0" smtClean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내용 개체 틀 12"/>
          <p:cNvSpPr txBox="1">
            <a:spLocks/>
          </p:cNvSpPr>
          <p:nvPr/>
        </p:nvSpPr>
        <p:spPr>
          <a:xfrm>
            <a:off x="500034" y="3429000"/>
            <a:ext cx="414340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내용 개체 틀 12"/>
          <p:cNvSpPr txBox="1">
            <a:spLocks/>
          </p:cNvSpPr>
          <p:nvPr/>
        </p:nvSpPr>
        <p:spPr>
          <a:xfrm>
            <a:off x="357158" y="4500570"/>
            <a:ext cx="442915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6" name="Picture 2" descr="C:\Users\이제선\Desktop\20110629_2fe1843dddd5be0ad9bc293f9d4f9ac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4132769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B" pitchFamily="18" charset="-127"/>
                <a:ea typeface="HY수평선B" pitchFamily="18" charset="-127"/>
              </a:rPr>
              <a:t>개발 범위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67544" y="1700808"/>
          <a:ext cx="8208912" cy="719541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59768"/>
                <a:gridCol w="5649144"/>
              </a:tblGrid>
              <a:tr h="369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7107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마을맵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종 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사냥맵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종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보스맵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종</a:t>
                      </a:r>
                      <a:endParaRPr lang="ko-KR" altLang="en-US" dirty="0"/>
                    </a:p>
                  </a:txBody>
                  <a:tcPr/>
                </a:tc>
              </a:tr>
              <a:tr h="819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케릭터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err="1" smtClean="0"/>
                        <a:t>케릭터</a:t>
                      </a:r>
                      <a:r>
                        <a:rPr lang="ko-KR" altLang="en-US" baseline="0" dirty="0" smtClean="0"/>
                        <a:t> 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우이동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점프의 </a:t>
                      </a:r>
                      <a:r>
                        <a:rPr lang="ko-KR" altLang="en-US" baseline="0" dirty="0" err="1" smtClean="0"/>
                        <a:t>구현및</a:t>
                      </a:r>
                      <a:r>
                        <a:rPr lang="ko-KR" altLang="en-US" baseline="0" dirty="0" smtClean="0"/>
                        <a:t> 공격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843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마법사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종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종</a:t>
                      </a:r>
                      <a:endParaRPr lang="ko-KR" altLang="en-US" dirty="0"/>
                    </a:p>
                  </a:txBody>
                  <a:tcPr/>
                </a:tc>
              </a:tr>
              <a:tr h="10311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보통 유아부터 노인까지 </a:t>
                      </a:r>
                      <a:r>
                        <a:rPr lang="ko-KR" altLang="en-US" baseline="0" dirty="0" err="1" smtClean="0"/>
                        <a:t>할수있게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6261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Bgm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smtClean="0"/>
                        <a:t>종 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효과음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종</a:t>
                      </a:r>
                      <a:endParaRPr lang="ko-KR" altLang="en-US" dirty="0"/>
                    </a:p>
                  </a:txBody>
                  <a:tcPr/>
                </a:tc>
              </a:tr>
              <a:tr h="1904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애니매이션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대쉬어택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…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890546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99592" y="548680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latin typeface="안상수2006굵은" pitchFamily="18" charset="-127"/>
                <a:ea typeface="안상수2006굵은" pitchFamily="18" charset="-127"/>
              </a:rPr>
              <a:t>게임흐름</a:t>
            </a:r>
            <a:endParaRPr lang="ko-KR" altLang="en-US" sz="4400" dirty="0" smtClean="0">
              <a:latin typeface="안상수2006굵은" pitchFamily="18" charset="-127"/>
              <a:ea typeface="안상수2006굵은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12"/>
          <p:cNvSpPr txBox="1">
            <a:spLocks/>
          </p:cNvSpPr>
          <p:nvPr/>
        </p:nvSpPr>
        <p:spPr>
          <a:xfrm>
            <a:off x="357158" y="3357562"/>
            <a:ext cx="214314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마을</a:t>
            </a: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12"/>
          <p:cNvSpPr txBox="1">
            <a:spLocks/>
          </p:cNvSpPr>
          <p:nvPr/>
        </p:nvSpPr>
        <p:spPr>
          <a:xfrm>
            <a:off x="6572264" y="6072206"/>
            <a:ext cx="2428892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&lt; </a:t>
            </a:r>
            <a:r>
              <a:rPr kumimoji="0" lang="ko-KR" altLang="en-US" sz="20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또다른</a:t>
            </a:r>
            <a:r>
              <a:rPr kumimoji="0" lang="ko-KR" alt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ko-KR" altLang="en-US" sz="20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맵이동</a:t>
            </a: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내용 개체 틀 12"/>
          <p:cNvSpPr txBox="1">
            <a:spLocks/>
          </p:cNvSpPr>
          <p:nvPr/>
        </p:nvSpPr>
        <p:spPr>
          <a:xfrm>
            <a:off x="6643702" y="3286124"/>
            <a:ext cx="214314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스킬발동</a:t>
            </a: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내용 개체 틀 12"/>
          <p:cNvSpPr txBox="1">
            <a:spLocks/>
          </p:cNvSpPr>
          <p:nvPr/>
        </p:nvSpPr>
        <p:spPr>
          <a:xfrm>
            <a:off x="755576" y="6286496"/>
            <a:ext cx="360040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</a:t>
            </a:r>
            <a:r>
              <a:rPr kumimoji="0" lang="ko-KR" altLang="en-US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보스  사냥</a:t>
            </a:r>
            <a:r>
              <a:rPr kumimoji="0" lang="en-US" altLang="ko-KR" sz="2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&gt;</a:t>
            </a:r>
            <a:endParaRPr kumimoji="0" lang="ko-KR" altLang="en-US" sz="2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내용 개체 틀 12"/>
          <p:cNvSpPr txBox="1">
            <a:spLocks/>
          </p:cNvSpPr>
          <p:nvPr/>
        </p:nvSpPr>
        <p:spPr>
          <a:xfrm>
            <a:off x="3286116" y="3357562"/>
            <a:ext cx="2428892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&lt; </a:t>
            </a:r>
            <a:r>
              <a:rPr kumimoji="0" lang="ko-KR" alt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사냥터로 </a:t>
            </a:r>
            <a:r>
              <a:rPr kumimoji="0" lang="ko-KR" altLang="en-US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이동 </a:t>
            </a:r>
            <a:r>
              <a:rPr kumimoji="0" lang="en-US" altLang="ko-KR" sz="20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줄무늬가 있는 오른쪽 화살표 25"/>
          <p:cNvSpPr/>
          <p:nvPr/>
        </p:nvSpPr>
        <p:spPr>
          <a:xfrm>
            <a:off x="2714612" y="235743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10800000">
            <a:off x="5786446" y="5000636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5857884" y="235743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429520" y="3714752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이제선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2833726" cy="1224136"/>
          </a:xfrm>
          <a:prstGeom prst="rect">
            <a:avLst/>
          </a:prstGeom>
          <a:noFill/>
        </p:spPr>
      </p:pic>
      <p:pic>
        <p:nvPicPr>
          <p:cNvPr id="2051" name="Picture 3" descr="C:\Users\이제선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988840"/>
            <a:ext cx="2664296" cy="1376363"/>
          </a:xfrm>
          <a:prstGeom prst="rect">
            <a:avLst/>
          </a:prstGeom>
          <a:noFill/>
        </p:spPr>
      </p:pic>
      <p:pic>
        <p:nvPicPr>
          <p:cNvPr id="2052" name="Picture 4" descr="C:\Users\이제선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988840"/>
            <a:ext cx="2771800" cy="1304355"/>
          </a:xfrm>
          <a:prstGeom prst="rect">
            <a:avLst/>
          </a:prstGeom>
          <a:noFill/>
        </p:spPr>
      </p:pic>
      <p:pic>
        <p:nvPicPr>
          <p:cNvPr id="2053" name="Picture 5" descr="C:\Users\이제선\Desktop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509120"/>
            <a:ext cx="2555776" cy="1376363"/>
          </a:xfrm>
          <a:prstGeom prst="rect">
            <a:avLst/>
          </a:prstGeom>
          <a:noFill/>
        </p:spPr>
      </p:pic>
      <p:pic>
        <p:nvPicPr>
          <p:cNvPr id="2054" name="Picture 6" descr="C:\Users\이제선\Desktop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365104"/>
            <a:ext cx="5580112" cy="1664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971600" y="548680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B" pitchFamily="18" charset="-127"/>
                <a:ea typeface="HY수평선B" pitchFamily="18" charset="-127"/>
              </a:rPr>
              <a:t>일정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0" y="1547888"/>
          <a:ext cx="9144000" cy="519348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56270"/>
                <a:gridCol w="8087730"/>
              </a:tblGrid>
              <a:tr h="468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                                               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구현 내용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 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게임의 구조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작성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배경 및  캐릭터 구현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6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 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마법 스킬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 및 기본공격 </a:t>
                      </a:r>
                      <a:r>
                        <a:rPr lang="ko-KR" altLang="en-US" sz="2000" b="1" baseline="0" dirty="0" err="1" smtClean="0">
                          <a:solidFill>
                            <a:schemeClr val="bg1"/>
                          </a:solidFill>
                        </a:rPr>
                        <a:t>스킬생성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기본적인마을맵구성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</a:rPr>
                        <a:t>npc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생성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상점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인벤토리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아이템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6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사냥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구성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생성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8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생성 및 충돌처리</a:t>
                      </a: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6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체력바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구현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보스구현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6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보스구현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사운드 및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이펙트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최종 실행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 버전 </a:t>
                      </a:r>
                      <a:r>
                        <a:rPr lang="ko-KR" altLang="en-US" sz="2000" b="1" baseline="0" dirty="0" err="1" smtClean="0">
                          <a:solidFill>
                            <a:schemeClr val="bg1"/>
                          </a:solidFill>
                        </a:rPr>
                        <a:t>테스트및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 디버깅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패키징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및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배포판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완성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512" y="1484783"/>
          <a:ext cx="8712968" cy="510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149"/>
                <a:gridCol w="4581819"/>
              </a:tblGrid>
              <a:tr h="1054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675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291</Words>
  <Application>Microsoft Office PowerPoint</Application>
  <PresentationFormat>화면 슬라이드 쇼(4:3)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2" baseType="lpstr">
      <vt:lpstr>굴림</vt:lpstr>
      <vt:lpstr>Arial</vt:lpstr>
      <vt:lpstr>안상수2006굵은</vt:lpstr>
      <vt:lpstr>HY견고딕</vt:lpstr>
      <vt:lpstr>배달의민족 한나</vt:lpstr>
      <vt:lpstr>HY수평선B</vt:lpstr>
      <vt:lpstr>나눔바른고딕</vt:lpstr>
      <vt:lpstr>나눔고딕 ExtraBold</vt:lpstr>
      <vt:lpstr>휴먼모음T</vt:lpstr>
      <vt:lpstr>Lucida Sans</vt:lpstr>
      <vt:lpstr>맑은 고딕</vt:lpstr>
      <vt:lpstr>Calibri</vt:lpstr>
      <vt:lpstr>Wingdings 2</vt:lpstr>
      <vt:lpstr>나눔고딕</vt:lpstr>
      <vt:lpstr>보자기</vt:lpstr>
      <vt:lpstr>파이썬 게임기획(싱글 메이플스토리) 학번: 2012181030 이름 : 이제선 </vt:lpstr>
      <vt:lpstr>슬라이드 1</vt:lpstr>
      <vt:lpstr>슬라이드 2</vt:lpstr>
      <vt:lpstr>슬라이드 3</vt:lpstr>
      <vt:lpstr>슬라이드 4</vt:lpstr>
      <vt:lpstr>슬라이드 5</vt:lpstr>
      <vt:lpstr>자체 평가(필수적으로 포함)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이제선</cp:lastModifiedBy>
  <cp:revision>109</cp:revision>
  <dcterms:created xsi:type="dcterms:W3CDTF">2014-05-20T10:28:59Z</dcterms:created>
  <dcterms:modified xsi:type="dcterms:W3CDTF">2015-09-21T15:52:53Z</dcterms:modified>
</cp:coreProperties>
</file>