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4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운동 루틴 앱 개발 프로젝트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Flutter를 활용한 운동 습관 형성 서비스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주요 기능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루틴</a:t>
            </a:r>
            <a:r>
              <a:rPr dirty="0"/>
              <a:t> </a:t>
            </a:r>
            <a:r>
              <a:rPr dirty="0" err="1"/>
              <a:t>등록</a:t>
            </a:r>
            <a:r>
              <a:rPr dirty="0"/>
              <a:t>/</a:t>
            </a:r>
            <a:r>
              <a:rPr dirty="0" err="1"/>
              <a:t>수정</a:t>
            </a:r>
            <a:r>
              <a:rPr dirty="0"/>
              <a:t>/</a:t>
            </a:r>
            <a:r>
              <a:rPr dirty="0" err="1"/>
              <a:t>삭제</a:t>
            </a:r>
            <a:endParaRPr dirty="0"/>
          </a:p>
          <a:p>
            <a:r>
              <a:rPr dirty="0" err="1"/>
              <a:t>캘린더에서</a:t>
            </a:r>
            <a:r>
              <a:rPr dirty="0"/>
              <a:t> </a:t>
            </a:r>
            <a:r>
              <a:rPr dirty="0" err="1"/>
              <a:t>확인</a:t>
            </a:r>
            <a:endParaRPr dirty="0"/>
          </a:p>
          <a:p>
            <a:r>
              <a:rPr dirty="0" err="1"/>
              <a:t>체크</a:t>
            </a:r>
            <a:r>
              <a:rPr dirty="0"/>
              <a:t> </a:t>
            </a:r>
            <a:r>
              <a:rPr dirty="0" err="1"/>
              <a:t>완료</a:t>
            </a:r>
            <a:r>
              <a:rPr dirty="0"/>
              <a:t> </a:t>
            </a:r>
            <a:r>
              <a:rPr dirty="0" err="1"/>
              <a:t>기능</a:t>
            </a:r>
            <a:endParaRPr dirty="0"/>
          </a:p>
          <a:p>
            <a:r>
              <a:rPr dirty="0" err="1"/>
              <a:t>진행률</a:t>
            </a:r>
            <a:r>
              <a:rPr dirty="0"/>
              <a:t> </a:t>
            </a:r>
            <a:r>
              <a:rPr dirty="0" err="1"/>
              <a:t>시각화</a:t>
            </a:r>
            <a:endParaRPr dirty="0"/>
          </a:p>
          <a:p>
            <a:r>
              <a:rPr smtClean="0"/>
              <a:t>알림</a:t>
            </a:r>
            <a:r>
              <a:rPr lang="ko-KR" altLang="en-US" smtClean="0"/>
              <a:t>기능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결과 &amp; 시연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실제 화면 캡처 or 앱 시연 영상</a:t>
            </a:r>
          </a:p>
          <a:p>
            <a:r>
              <a:t>루틴 등록 → 체크 → 히스토리 확인</a:t>
            </a:r>
          </a:p>
          <a:p>
            <a:r>
              <a:t>앱 흐름 요약 다이어그램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회고 및 마무리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배운 점: Flutter 구조, 상태관리, 일정 관리</a:t>
            </a:r>
          </a:p>
          <a:p>
            <a:r>
              <a:t>아쉬운 점: 시간 부족으로 일부 기능 생략</a:t>
            </a:r>
          </a:p>
          <a:p>
            <a:r>
              <a:t>다음 목표: Firebase 연동, 사용자 인증</a:t>
            </a:r>
          </a:p>
          <a:p>
            <a:r>
              <a:t>Flutter로 만든 첫 앱, 성장을 위한 도전이었습니다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목차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개인 운동 루틴</a:t>
            </a:r>
          </a:p>
          <a:p>
            <a:r>
              <a:t>2. 프로젝트 개요</a:t>
            </a:r>
          </a:p>
          <a:p>
            <a:r>
              <a:t>3. 개발 계획 및 일정</a:t>
            </a:r>
          </a:p>
          <a:p>
            <a:r>
              <a:t>4. 주요 기능 소개</a:t>
            </a:r>
          </a:p>
          <a:p>
            <a:r>
              <a:t>5. 개발 결과 및 시연</a:t>
            </a:r>
          </a:p>
          <a:p>
            <a:r>
              <a:t>6. 회고 및 마무리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운동 목표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체지방률 감소</a:t>
            </a:r>
          </a:p>
          <a:p>
            <a:r>
              <a:t>근육량 증가</a:t>
            </a:r>
          </a:p>
          <a:p>
            <a:r>
              <a:t>체력 향상</a:t>
            </a:r>
          </a:p>
          <a:p>
            <a:r>
              <a:t>목표 기간: 3개월</a:t>
            </a:r>
          </a:p>
          <a:p>
            <a:r>
              <a:t>나만의 건강 루틴 만들기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주간 운동 루틴 요약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ko-KR" altLang="en-US" dirty="0" smtClean="0"/>
              <a:t>일차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삼두</a:t>
            </a:r>
            <a:endParaRPr lang="en-US" altLang="ko-KR" dirty="0" smtClean="0"/>
          </a:p>
          <a:p>
            <a:r>
              <a:rPr lang="en-US" dirty="0" smtClean="0"/>
              <a:t>2</a:t>
            </a:r>
            <a:r>
              <a:rPr lang="ko-KR" altLang="en-US" dirty="0" smtClean="0"/>
              <a:t>일차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이두</a:t>
            </a:r>
            <a:endParaRPr lang="en-US" altLang="ko-KR" dirty="0" smtClean="0"/>
          </a:p>
          <a:p>
            <a:r>
              <a:rPr lang="en-US" dirty="0" smtClean="0"/>
              <a:t>3</a:t>
            </a:r>
            <a:r>
              <a:rPr lang="ko-KR" altLang="en-US" dirty="0" smtClean="0"/>
              <a:t>일차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하체</a:t>
            </a:r>
            <a:endParaRPr lang="en-US" altLang="ko-KR" dirty="0" smtClean="0"/>
          </a:p>
          <a:p>
            <a:r>
              <a:rPr lang="en-US" dirty="0" smtClean="0"/>
              <a:t>4</a:t>
            </a:r>
            <a:r>
              <a:rPr lang="ko-KR" altLang="en-US" dirty="0" smtClean="0"/>
              <a:t>일차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일차 반복</a:t>
            </a:r>
            <a:endParaRPr lang="en-US" altLang="ko-KR" dirty="0" smtClean="0"/>
          </a:p>
          <a:p>
            <a:r>
              <a:rPr lang="en-US" dirty="0" smtClean="0"/>
              <a:t>5</a:t>
            </a:r>
            <a:r>
              <a:rPr lang="ko-KR" altLang="en-US" dirty="0" smtClean="0"/>
              <a:t>일차 </a:t>
            </a:r>
            <a:r>
              <a:rPr lang="en-US" altLang="ko-KR" dirty="0" smtClean="0"/>
              <a:t>: 2</a:t>
            </a:r>
            <a:r>
              <a:rPr lang="ko-KR" altLang="en-US" dirty="0" smtClean="0"/>
              <a:t>일차 반복</a:t>
            </a:r>
            <a:endParaRPr lang="en-US" altLang="ko-KR" dirty="0" smtClean="0"/>
          </a:p>
          <a:p>
            <a:r>
              <a:rPr lang="en-US" dirty="0" smtClean="0"/>
              <a:t>6</a:t>
            </a:r>
            <a:r>
              <a:rPr lang="ko-KR" altLang="en-US" dirty="0" smtClean="0"/>
              <a:t>일차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일차 반복</a:t>
            </a:r>
            <a:endParaRPr lang="en-US" altLang="ko-KR" dirty="0" smtClean="0"/>
          </a:p>
          <a:p>
            <a:r>
              <a:rPr lang="en-US" dirty="0" smtClean="0"/>
              <a:t>7</a:t>
            </a:r>
            <a:r>
              <a:rPr lang="ko-KR" altLang="en-US" dirty="0" smtClean="0"/>
              <a:t>일차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휴식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식단 &amp; 보조제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고단백 중심 식사</a:t>
            </a:r>
          </a:p>
          <a:p>
            <a:r>
              <a:t>물 충분히 섭취 (2L 이상)</a:t>
            </a:r>
          </a:p>
          <a:p>
            <a:r>
              <a:t>단백질 쉐이크 &amp; 비타민 보조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운동에 대한 다짐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반복이</a:t>
            </a:r>
            <a:r>
              <a:rPr dirty="0"/>
              <a:t> 큰 </a:t>
            </a:r>
            <a:r>
              <a:rPr dirty="0" err="1"/>
              <a:t>변화를</a:t>
            </a:r>
            <a:r>
              <a:rPr dirty="0"/>
              <a:t> </a:t>
            </a:r>
            <a:r>
              <a:rPr dirty="0" err="1"/>
              <a:t>만든다</a:t>
            </a:r>
            <a:endParaRPr dirty="0"/>
          </a:p>
          <a:p>
            <a:r>
              <a:rPr dirty="0"/>
              <a:t>Before &amp; After </a:t>
            </a:r>
            <a:r>
              <a:rPr dirty="0" err="1"/>
              <a:t>사진</a:t>
            </a:r>
            <a:r>
              <a:rPr dirty="0"/>
              <a:t> </a:t>
            </a:r>
            <a:r>
              <a:rPr dirty="0" err="1"/>
              <a:t>기록</a:t>
            </a:r>
            <a:endParaRPr dirty="0"/>
          </a:p>
          <a:p>
            <a:r>
              <a:rPr dirty="0" err="1"/>
              <a:t>목표</a:t>
            </a:r>
            <a:r>
              <a:rPr dirty="0"/>
              <a:t> </a:t>
            </a:r>
            <a:r>
              <a:rPr dirty="0" err="1"/>
              <a:t>달성</a:t>
            </a:r>
            <a:r>
              <a:rPr dirty="0"/>
              <a:t> 후 </a:t>
            </a:r>
            <a:r>
              <a:rPr dirty="0" err="1"/>
              <a:t>보상</a:t>
            </a:r>
            <a:r>
              <a:rPr dirty="0"/>
              <a:t> </a:t>
            </a:r>
            <a:r>
              <a:rPr dirty="0" err="1"/>
              <a:t>계획</a:t>
            </a: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운동</a:t>
            </a:r>
            <a:r>
              <a:rPr dirty="0"/>
              <a:t> </a:t>
            </a:r>
            <a:r>
              <a:rPr dirty="0" err="1" smtClean="0"/>
              <a:t>루틴</a:t>
            </a:r>
            <a:r>
              <a:rPr lang="en-US" dirty="0" smtClean="0"/>
              <a:t> </a:t>
            </a:r>
            <a:r>
              <a:rPr lang="ko-KR" altLang="en-US" dirty="0" smtClean="0"/>
              <a:t>앱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Flutter로</a:t>
            </a:r>
            <a:r>
              <a:rPr dirty="0"/>
              <a:t> </a:t>
            </a:r>
            <a:r>
              <a:rPr dirty="0" err="1"/>
              <a:t>구현하는</a:t>
            </a:r>
            <a:r>
              <a:rPr dirty="0"/>
              <a:t> </a:t>
            </a:r>
            <a:r>
              <a:rPr dirty="0" err="1"/>
              <a:t>나만의</a:t>
            </a:r>
            <a:r>
              <a:rPr dirty="0"/>
              <a:t> </a:t>
            </a:r>
            <a:r>
              <a:rPr dirty="0" err="1"/>
              <a:t>루틴</a:t>
            </a:r>
            <a:r>
              <a:rPr dirty="0"/>
              <a:t> </a:t>
            </a:r>
            <a:r>
              <a:rPr dirty="0" err="1"/>
              <a:t>관리</a:t>
            </a:r>
            <a:r>
              <a:rPr dirty="0"/>
              <a:t> 앱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앱 </a:t>
            </a:r>
            <a:r>
              <a:rPr dirty="0" err="1"/>
              <a:t>이름</a:t>
            </a:r>
            <a:r>
              <a:rPr dirty="0"/>
              <a:t>: </a:t>
            </a:r>
            <a:r>
              <a:rPr lang="en-US" dirty="0" smtClean="0"/>
              <a:t>xx</a:t>
            </a:r>
          </a:p>
          <a:p>
            <a:r>
              <a:rPr dirty="0" err="1" smtClean="0"/>
              <a:t>기능</a:t>
            </a:r>
            <a:r>
              <a:rPr dirty="0"/>
              <a:t>: </a:t>
            </a:r>
            <a:r>
              <a:rPr dirty="0" err="1"/>
              <a:t>루틴</a:t>
            </a:r>
            <a:r>
              <a:rPr dirty="0"/>
              <a:t> </a:t>
            </a:r>
            <a:r>
              <a:rPr dirty="0" err="1"/>
              <a:t>관리</a:t>
            </a:r>
            <a:r>
              <a:rPr dirty="0"/>
              <a:t>, </a:t>
            </a:r>
            <a:r>
              <a:rPr dirty="0" err="1"/>
              <a:t>캘린더</a:t>
            </a:r>
            <a:r>
              <a:rPr dirty="0"/>
              <a:t>, </a:t>
            </a:r>
            <a:r>
              <a:rPr dirty="0" err="1"/>
              <a:t>체크</a:t>
            </a:r>
            <a:r>
              <a:rPr dirty="0"/>
              <a:t> </a:t>
            </a:r>
            <a:r>
              <a:rPr dirty="0" err="1"/>
              <a:t>기능</a:t>
            </a:r>
            <a:r>
              <a:rPr dirty="0"/>
              <a:t>, </a:t>
            </a:r>
            <a:r>
              <a:rPr dirty="0" err="1"/>
              <a:t>알림</a:t>
            </a:r>
            <a:endParaRPr dirty="0"/>
          </a:p>
          <a:p>
            <a:r>
              <a:rPr dirty="0" err="1"/>
              <a:t>사용</a:t>
            </a:r>
            <a:r>
              <a:rPr dirty="0"/>
              <a:t> </a:t>
            </a:r>
            <a:r>
              <a:rPr dirty="0" err="1"/>
              <a:t>기술</a:t>
            </a:r>
            <a:r>
              <a:rPr dirty="0"/>
              <a:t>: </a:t>
            </a:r>
            <a:r>
              <a:rPr dirty="0" smtClean="0"/>
              <a:t>Flutter</a:t>
            </a:r>
            <a:endParaRPr lang="en-US" dirty="0" smtClean="0"/>
          </a:p>
          <a:p>
            <a:r>
              <a:rPr dirty="0" err="1" smtClean="0"/>
              <a:t>타겟</a:t>
            </a:r>
            <a:r>
              <a:rPr dirty="0"/>
              <a:t>: </a:t>
            </a:r>
            <a:r>
              <a:rPr dirty="0" err="1"/>
              <a:t>운동</a:t>
            </a:r>
            <a:r>
              <a:rPr dirty="0"/>
              <a:t> </a:t>
            </a:r>
            <a:r>
              <a:rPr dirty="0" err="1"/>
              <a:t>초보자~중급자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개발 일정 (주차별)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9주차: 기획서 작성</a:t>
            </a:r>
          </a:p>
          <a:p>
            <a:r>
              <a:t>10주차: 요구사항 정의, 환경 설정</a:t>
            </a:r>
          </a:p>
          <a:p>
            <a:r>
              <a:t>11주차: 레이아웃 개발</a:t>
            </a:r>
          </a:p>
          <a:p>
            <a:r>
              <a:t>12주차: 기본 기능 구현</a:t>
            </a:r>
          </a:p>
          <a:p>
            <a:r>
              <a:t>13주차: 세부 기능 구현</a:t>
            </a:r>
          </a:p>
          <a:p>
            <a:r>
              <a:t>14주차: 테스트 및 배포 준비</a:t>
            </a:r>
          </a:p>
          <a:p>
            <a:r>
              <a:t>15주차: 최종 발표 및 회고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303</Words>
  <Application>Microsoft Office PowerPoint</Application>
  <PresentationFormat>화면 슬라이드 쇼(4:3)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Calibri</vt:lpstr>
      <vt:lpstr>Office Theme</vt:lpstr>
      <vt:lpstr>운동 루틴 앱 개발 프로젝트</vt:lpstr>
      <vt:lpstr>목차</vt:lpstr>
      <vt:lpstr>운동 목표</vt:lpstr>
      <vt:lpstr>주간 운동 루틴 요약</vt:lpstr>
      <vt:lpstr>식단 &amp; 보조제</vt:lpstr>
      <vt:lpstr>운동에 대한 다짐</vt:lpstr>
      <vt:lpstr>운동 루틴 앱</vt:lpstr>
      <vt:lpstr>프로젝트 개요</vt:lpstr>
      <vt:lpstr>개발 일정 (주차별)</vt:lpstr>
      <vt:lpstr>주요 기능</vt:lpstr>
      <vt:lpstr>결과 &amp; 시연</vt:lpstr>
      <vt:lpstr>회고 및 마무리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운동 루틴 앱 개발 프로젝트</dc:title>
  <dc:subject/>
  <dc:creator/>
  <cp:keywords/>
  <dc:description>generated using python-pptx</dc:description>
  <cp:lastModifiedBy>ITSW</cp:lastModifiedBy>
  <cp:revision>4</cp:revision>
  <dcterms:created xsi:type="dcterms:W3CDTF">2013-01-27T09:14:16Z</dcterms:created>
  <dcterms:modified xsi:type="dcterms:W3CDTF">2025-05-19T01:50:01Z</dcterms:modified>
  <cp:category/>
</cp:coreProperties>
</file>