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86" r:id="rId16"/>
    <p:sldId id="270" r:id="rId17"/>
    <p:sldId id="271" r:id="rId18"/>
    <p:sldId id="272" r:id="rId19"/>
    <p:sldId id="273" r:id="rId20"/>
    <p:sldId id="274" r:id="rId21"/>
    <p:sldId id="287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83" r:id="rId31"/>
    <p:sldId id="28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C0C39-41C4-4DBC-8880-FFE465AA1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E2198-6ADD-414E-A962-716CD3C9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7BE86-99FF-41DB-8123-F417A8A7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E8B49-72E6-4880-92A0-DE6B9E4A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D710A-2A4C-4750-8003-418356F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BB33-00B6-4A9E-BABF-5E4D2CE0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1FF86C-BEB6-411A-843C-724ED1E2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573C4-76C0-42AC-A723-2157E34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A671E-B6CA-4129-AE66-A174095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78B0-1914-409E-B36D-380F125C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313D1-EE48-40F8-BC9B-FF4D724AC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7E8DD-A6CB-4928-969E-3AAE0B50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36BDA-72CF-4693-AEB5-7EC0314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F459D-5367-4C95-8DA7-C2D43B53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36703-9425-493C-98A3-4B5A3D98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67B74-00BA-4671-802B-844B073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F406F-E8C7-4811-9AB3-B549F925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6CE4-48E4-486B-A44A-70C1C60E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AB86D-6A2C-4C03-BABC-6A6F1DBA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0D750-81F0-4CCF-97B2-F61C0E88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BEC9F-958F-4E88-B6B1-057CD09E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60112-0F08-46CD-B5F9-C5D4D98E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5E1C0-4179-4AF5-A9CF-E3500973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67FA9-0DD9-48AA-939A-C12668CE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FE123-F2BF-42A6-93DF-88023F9A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D14-7C83-4E52-9B6F-EFDEF5C8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AD88B-97F8-434B-8B0D-D822350FC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9DC6C-AEC8-45F2-B239-198F8683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32197-9B66-4DCA-8758-55EAFBDE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C61EC-5556-4962-BD1D-9ED33A8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4F73D-1BE6-429E-9A61-99FEC11B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C3470-0FBA-43EE-9935-DE58D869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6B8B7-C1E6-455E-895F-BE0583F7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D7127-327A-41FD-A226-366C9E92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CEF01-240E-4CD5-8900-7D3524A5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0793F-D643-46DD-969A-A098B34C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BEC2A-DBA9-447F-A4DA-F59DECA6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2663E-D7D0-440C-88F1-AF251CF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6FE29F-7842-4934-81F0-6AF64E8F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B3C2B-260F-4CF4-A886-8D35FB1A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1C599-9811-43D2-8F2A-54335CAD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99D87D-46B5-4953-8CCB-3F5D88C5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03649-59D5-4157-A9E0-18949040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B6220-BDAA-4763-B180-3E985F77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BBAF7-9A40-4E52-BDD0-65324ECF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62DFE-DF9D-485E-8E09-E9C2B212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1822-BDCA-49AD-83E4-8C6D8E6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86B35-8587-454C-B230-F4B68049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59A34-1167-4809-8B7C-E03D54B5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2167B-A852-4611-8804-56B06DC5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13AE7-CAD5-4AA5-99F3-A23F7DFE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C2673-A63A-4EC6-82C9-BD84109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85E5-26C2-4D31-B57D-FFA8611B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CDC49-538C-4021-A7BD-35301A38A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780CE-259D-4404-9418-1009959F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96425-DC39-4861-8949-B86F132A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06E4C-2B44-4B8A-AB3F-AF2A0CA7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94A74-EDB4-411A-B605-85956A59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D21AF-4447-401B-9620-41F6C81D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E99E7-B24D-42C4-B24B-138DEF86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96E1-1357-4F2E-A4DE-515A9BAEC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C8D4-0D18-4428-96BC-E8571F5B5D3B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6BD72-9FCB-43B0-B3EA-A3884A5AA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7F4F5-778B-4CF5-A8D5-C425608D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6E41-E5F1-4091-BDC6-04CEC2C30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pemta806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2A554-672F-4827-AA51-C8567EFB498E}"/>
              </a:ext>
            </a:extLst>
          </p:cNvPr>
          <p:cNvSpPr txBox="1"/>
          <p:nvPr/>
        </p:nvSpPr>
        <p:spPr>
          <a:xfrm>
            <a:off x="1971374" y="2551837"/>
            <a:ext cx="8972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  <a:p>
            <a:r>
              <a:rPr lang="ko-KR" altLang="en-US" sz="5400" b="1" dirty="0"/>
              <a:t>프로그래밍</a:t>
            </a:r>
            <a:r>
              <a:rPr lang="ko-KR" altLang="en-US" sz="5400" b="1" dirty="0">
                <a:latin typeface="+mj-lt"/>
              </a:rPr>
              <a:t> 언어 실습 </a:t>
            </a:r>
            <a:r>
              <a:rPr lang="en-US" altLang="ko-KR" sz="5400" b="1" dirty="0">
                <a:latin typeface="+mj-lt"/>
              </a:rPr>
              <a:t>#2</a:t>
            </a:r>
            <a:endParaRPr lang="ko-KR" altLang="en-US" sz="54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D8CA1C-1CF6-499C-B5E3-D46CADB9BA23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1361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사칙 연산은 기타 다른 언어와 동일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34FAC-11CA-4768-B20C-92E4B940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2" y="2543137"/>
            <a:ext cx="2238375" cy="3876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7476324-8B99-44E8-8F6E-27332C68408C}"/>
              </a:ext>
            </a:extLst>
          </p:cNvPr>
          <p:cNvSpPr txBox="1"/>
          <p:nvPr/>
        </p:nvSpPr>
        <p:spPr>
          <a:xfrm>
            <a:off x="5073803" y="173019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A4F06-D904-4A9E-8D81-A45674BF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61" y="2543136"/>
            <a:ext cx="1951334" cy="2414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DCDB8-0146-4E8B-824E-ED25482D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204" y="2489685"/>
            <a:ext cx="4603244" cy="39835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0FE9D4A-ADA5-49DB-8427-DA216DD5297F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614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1262859" y="169896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대신에 존재하는 자료형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후 수정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후 수정 불가능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76CC83-E0CF-4325-9DF0-E0E026A0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50" y="2003294"/>
            <a:ext cx="5809918" cy="40638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A771CD-1834-4255-B613-460BD19124EE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730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826C7E-FE04-4E84-A969-A65082C9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90" y="1730195"/>
            <a:ext cx="4787728" cy="4911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AEE8B3-775C-4629-9A07-530776EEA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2" y="1730195"/>
            <a:ext cx="4376478" cy="49116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B950C95-787A-43FC-99CA-8F10A44801B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7175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48D88F-4382-4BB1-B687-6D73FFC50B2D}"/>
              </a:ext>
            </a:extLst>
          </p:cNvPr>
          <p:cNvSpPr txBox="1"/>
          <p:nvPr/>
        </p:nvSpPr>
        <p:spPr>
          <a:xfrm>
            <a:off x="6376171" y="16376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인덱싱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15933-8592-4875-BAF4-9485D21067E7}"/>
              </a:ext>
            </a:extLst>
          </p:cNvPr>
          <p:cNvSpPr txBox="1"/>
          <p:nvPr/>
        </p:nvSpPr>
        <p:spPr>
          <a:xfrm>
            <a:off x="1014221" y="168742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slicing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64428-681C-46FF-ACF6-3046866C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8" y="2193998"/>
            <a:ext cx="4395972" cy="44310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16ECA1-6945-4D64-838D-5C7FB48A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71" y="2283931"/>
            <a:ext cx="4287038" cy="44310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0C6E04C-4BCB-46C9-A4A8-1E9308FC2CB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9060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15933-8592-4875-BAF4-9485D21067E7}"/>
              </a:ext>
            </a:extLst>
          </p:cNvPr>
          <p:cNvSpPr txBox="1"/>
          <p:nvPr/>
        </p:nvSpPr>
        <p:spPr>
          <a:xfrm>
            <a:off x="944449" y="1528067"/>
            <a:ext cx="324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(set)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허용하지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없음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인덱싱 불가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B69EC-6B4E-44A4-8A0D-2E8B84F0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9" y="2451397"/>
            <a:ext cx="3735472" cy="4299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AA018A-8ACE-4F7D-AD57-D2794022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977" y="2155034"/>
            <a:ext cx="3600450" cy="45529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007BB6-F870-4F8A-A2F5-CF6740BEDB51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534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15933-8592-4875-BAF4-9485D21067E7}"/>
              </a:ext>
            </a:extLst>
          </p:cNvPr>
          <p:cNvSpPr txBox="1"/>
          <p:nvPr/>
        </p:nvSpPr>
        <p:spPr>
          <a:xfrm>
            <a:off x="944449" y="1528067"/>
            <a:ext cx="402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dictionary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Key : value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쌍으로 이루어져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7945B0-F63B-4EDB-9936-EB5F3EF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87" y="1615479"/>
            <a:ext cx="4436727" cy="4986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ADBB2E-3CA9-4343-B954-B1233DE6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37" y="2174398"/>
            <a:ext cx="5229604" cy="43832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EA86BB3-3E28-4B1C-99BF-84FCFFC9EBC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2205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1437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if,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else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992F1A-C464-439D-8210-9404E814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6" y="2556533"/>
            <a:ext cx="5341444" cy="23812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0EB1FC-AE3C-44FB-86E3-26BFD123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1287"/>
            <a:ext cx="5079705" cy="20356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DBE895-C7CA-4FAF-8619-F74E20982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75" y="4857781"/>
            <a:ext cx="16478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CA392-AC63-46AD-98EB-BC33CB961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75" y="5703033"/>
            <a:ext cx="2886075" cy="8477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4F64DB4-334A-4595-B7EC-E55B363253B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5086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B4707-BF75-4C86-A0B9-7687C304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1" y="2555618"/>
            <a:ext cx="4800339" cy="3229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0BA0C8-A187-49AF-BF8E-508C66CC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66" y="2053360"/>
            <a:ext cx="5734050" cy="38385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1D29ED0-05A5-4511-B82B-DB341177A4CA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994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75972B-3656-4247-94E7-6A2560B6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3" y="2427375"/>
            <a:ext cx="2457450" cy="3524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DC9F03-37D9-4168-99DA-CB799DFC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27" y="2427375"/>
            <a:ext cx="1962150" cy="2038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270112-AF94-4A55-93DC-8E3C8AD2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72" y="2193999"/>
            <a:ext cx="2152650" cy="41243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7F325E-CA07-4ADA-AD83-E3CDFA434FB1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1777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있는 함수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5802EF-0C0E-41BB-815A-7C522C3ECB91}"/>
              </a:ext>
            </a:extLst>
          </p:cNvPr>
          <p:cNvSpPr txBox="1"/>
          <p:nvPr/>
        </p:nvSpPr>
        <p:spPr>
          <a:xfrm>
            <a:off x="3743083" y="2007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없는 함수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ECB06-323D-4543-B65B-77C06618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62" y="2433167"/>
            <a:ext cx="2381250" cy="175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63EF46-EEDE-46AC-800D-AF071119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7" y="2433167"/>
            <a:ext cx="2768762" cy="41791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C61AC-6834-4260-923B-0AE8416CA7D7}"/>
              </a:ext>
            </a:extLst>
          </p:cNvPr>
          <p:cNvSpPr txBox="1"/>
          <p:nvPr/>
        </p:nvSpPr>
        <p:spPr>
          <a:xfrm>
            <a:off x="3885762" y="428732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설정 함수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2CE604-3039-44BF-BA7C-4C584CF3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762" y="4656653"/>
            <a:ext cx="2668061" cy="18608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5AA93E2-C298-4DB6-9316-439BD56E0E08}"/>
              </a:ext>
            </a:extLst>
          </p:cNvPr>
          <p:cNvSpPr txBox="1"/>
          <p:nvPr/>
        </p:nvSpPr>
        <p:spPr>
          <a:xfrm>
            <a:off x="7044909" y="200329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값의 수가 정해지지 않을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E3F330-3C40-4C7E-AA7E-FFA1DE5DC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452" y="2471267"/>
            <a:ext cx="4173042" cy="32587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2CD71E-1C39-42B0-9324-B19E1642F91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1002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6EECE4D-8BE4-4D2C-A689-639E9A15AA5F}"/>
              </a:ext>
            </a:extLst>
          </p:cNvPr>
          <p:cNvCxnSpPr/>
          <p:nvPr/>
        </p:nvCxnSpPr>
        <p:spPr>
          <a:xfrm>
            <a:off x="246758" y="6458089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2675351" y="2553363"/>
            <a:ext cx="1600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특징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/>
          <p:nvPr/>
        </p:nvCxnSpPr>
        <p:spPr>
          <a:xfrm flipH="1">
            <a:off x="2560787" y="2647898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747B5AD-A82D-4CEA-96D2-FA87F3D36D10}"/>
              </a:ext>
            </a:extLst>
          </p:cNvPr>
          <p:cNvSpPr/>
          <p:nvPr/>
        </p:nvSpPr>
        <p:spPr>
          <a:xfrm>
            <a:off x="2675351" y="3069521"/>
            <a:ext cx="1395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CD0722-5E76-4DA9-9755-3E70BF70EC82}"/>
              </a:ext>
            </a:extLst>
          </p:cNvPr>
          <p:cNvCxnSpPr/>
          <p:nvPr/>
        </p:nvCxnSpPr>
        <p:spPr>
          <a:xfrm flipH="1">
            <a:off x="2560787" y="3164056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0815C5-7487-49AE-B477-99F6D578DBE6}"/>
              </a:ext>
            </a:extLst>
          </p:cNvPr>
          <p:cNvSpPr/>
          <p:nvPr/>
        </p:nvSpPr>
        <p:spPr>
          <a:xfrm>
            <a:off x="2675351" y="3585679"/>
            <a:ext cx="1033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문법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1961172-33DF-4021-A0A1-7D6EB7087B6C}"/>
              </a:ext>
            </a:extLst>
          </p:cNvPr>
          <p:cNvCxnSpPr/>
          <p:nvPr/>
        </p:nvCxnSpPr>
        <p:spPr>
          <a:xfrm flipH="1">
            <a:off x="2560787" y="3680214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C72662-CC40-405A-B416-0D410A5585FA}"/>
              </a:ext>
            </a:extLst>
          </p:cNvPr>
          <p:cNvSpPr/>
          <p:nvPr/>
        </p:nvSpPr>
        <p:spPr>
          <a:xfrm>
            <a:off x="2675351" y="4101837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실습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EADADE-C5F4-4EE6-AF05-C41C93A5D7D4}"/>
              </a:ext>
            </a:extLst>
          </p:cNvPr>
          <p:cNvCxnSpPr/>
          <p:nvPr/>
        </p:nvCxnSpPr>
        <p:spPr>
          <a:xfrm flipH="1">
            <a:off x="2560787" y="4196372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1343BE-20E1-4E37-8637-15D0F09E4926}"/>
              </a:ext>
            </a:extLst>
          </p:cNvPr>
          <p:cNvSpPr/>
          <p:nvPr/>
        </p:nvSpPr>
        <p:spPr>
          <a:xfrm>
            <a:off x="2675351" y="461799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06CDE13-63E6-4174-9AAB-7A14AA7DD768}"/>
              </a:ext>
            </a:extLst>
          </p:cNvPr>
          <p:cNvCxnSpPr/>
          <p:nvPr/>
        </p:nvCxnSpPr>
        <p:spPr>
          <a:xfrm flipH="1">
            <a:off x="2560787" y="4712530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A93671-3C61-4967-9007-38F6B92ACBF5}"/>
              </a:ext>
            </a:extLst>
          </p:cNvPr>
          <p:cNvSpPr/>
          <p:nvPr/>
        </p:nvSpPr>
        <p:spPr>
          <a:xfrm>
            <a:off x="2675351" y="5134153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제출 방법 및 질의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8D976C8-1A24-4B63-AC58-488346645DE4}"/>
              </a:ext>
            </a:extLst>
          </p:cNvPr>
          <p:cNvCxnSpPr/>
          <p:nvPr/>
        </p:nvCxnSpPr>
        <p:spPr>
          <a:xfrm flipH="1">
            <a:off x="2560787" y="5228688"/>
            <a:ext cx="19050" cy="571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2124845" y="2572025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1.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1EB827-12B8-433D-BEBA-21402291FAD7}"/>
              </a:ext>
            </a:extLst>
          </p:cNvPr>
          <p:cNvSpPr/>
          <p:nvPr/>
        </p:nvSpPr>
        <p:spPr>
          <a:xfrm>
            <a:off x="2124845" y="3088183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93D6FE-8EE9-41D8-9787-6AC1C3309BB8}"/>
              </a:ext>
            </a:extLst>
          </p:cNvPr>
          <p:cNvSpPr/>
          <p:nvPr/>
        </p:nvSpPr>
        <p:spPr>
          <a:xfrm>
            <a:off x="2124845" y="3604341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95CA33-64E8-4CC1-A450-53DB2745F2EF}"/>
              </a:ext>
            </a:extLst>
          </p:cNvPr>
          <p:cNvSpPr/>
          <p:nvPr/>
        </p:nvSpPr>
        <p:spPr>
          <a:xfrm>
            <a:off x="2124845" y="4120499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4.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1A50F-0810-4DE4-AD12-60BD84533327}"/>
              </a:ext>
            </a:extLst>
          </p:cNvPr>
          <p:cNvSpPr/>
          <p:nvPr/>
        </p:nvSpPr>
        <p:spPr>
          <a:xfrm>
            <a:off x="2124845" y="4636657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C981F1-80CB-41C7-91CC-D5BBA20A40AF}"/>
              </a:ext>
            </a:extLst>
          </p:cNvPr>
          <p:cNvSpPr/>
          <p:nvPr/>
        </p:nvSpPr>
        <p:spPr>
          <a:xfrm>
            <a:off x="2124845" y="5152815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6.</a:t>
            </a:r>
            <a:endParaRPr lang="ko-KR" altLang="en-US" sz="8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0A99283-D542-4631-9089-2A70CA4B994F}"/>
              </a:ext>
            </a:extLst>
          </p:cNvPr>
          <p:cNvCxnSpPr>
            <a:cxnSpLocks/>
          </p:cNvCxnSpPr>
          <p:nvPr/>
        </p:nvCxnSpPr>
        <p:spPr>
          <a:xfrm>
            <a:off x="1812062" y="2572025"/>
            <a:ext cx="0" cy="28502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EA9FCB-C832-465B-84BE-44A1E8046642}"/>
              </a:ext>
            </a:extLst>
          </p:cNvPr>
          <p:cNvSpPr/>
          <p:nvPr/>
        </p:nvSpPr>
        <p:spPr>
          <a:xfrm rot="16200000">
            <a:off x="915969" y="2866110"/>
            <a:ext cx="1217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DB518D-D4ED-4BB7-96B7-8F3E5A8C9D4A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089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시 입력 값을 받지 않는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8CA182-5CE8-4D49-9982-7DE9038D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7" y="2524087"/>
            <a:ext cx="3885399" cy="38203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377184E-09A4-4768-8B00-DEBFCDC1986B}"/>
              </a:ext>
            </a:extLst>
          </p:cNvPr>
          <p:cNvSpPr txBox="1"/>
          <p:nvPr/>
        </p:nvSpPr>
        <p:spPr>
          <a:xfrm>
            <a:off x="5504867" y="205336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시 입력 값을 받는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B8055-99D0-4936-8C5B-B7FFACAE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64" y="2531596"/>
            <a:ext cx="7245668" cy="27762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D16030B-3AD3-46B7-8BAC-CAA2B44FBBD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0592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실습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4.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6955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최대공약수를 구하는 함수를 포함하는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생성하라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최대공약수를 구하는 함수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m,n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m,n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mod n = 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m,n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 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mod b != 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m,n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n,m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 n)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5EB8FD-563E-40A8-9A95-953B14B514F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3374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실습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4.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6CC9F23-A30E-46D2-8338-9FA2294D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4" y="1923056"/>
            <a:ext cx="5043272" cy="43816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5EB8FD-563E-40A8-9A95-953B14B514F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424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591517" y="2217374"/>
            <a:ext cx="1150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숫자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몇 번째 순서에 위치하여 있는지를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Search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찾아 출력하는 함수를 구현하라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숫자가 없을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받을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값의 첫 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요소가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64590E-BDCE-4633-A2AD-C4B5B455F425}"/>
              </a:ext>
            </a:extLst>
          </p:cNvPr>
          <p:cNvSpPr txBox="1"/>
          <p:nvPr/>
        </p:nvSpPr>
        <p:spPr>
          <a:xfrm>
            <a:off x="591517" y="3616010"/>
            <a:ext cx="34179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1 11 15 19 37 40 59 61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15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: 3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1 11 15 19 32 48 59 65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58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: 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ABD85-E067-439E-9C3B-B51919AFD86B}"/>
              </a:ext>
            </a:extLst>
          </p:cNvPr>
          <p:cNvSpPr txBox="1"/>
          <p:nvPr/>
        </p:nvSpPr>
        <p:spPr>
          <a:xfrm>
            <a:off x="688291" y="173019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1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48C9A9-1037-41DB-B43D-7D3458356016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138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774267" y="2249963"/>
            <a:ext cx="733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Quick Sort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정렬하라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받을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리스트의 요소들이다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E02B0-91C0-42F3-8C55-009F1DA2D5C6}"/>
              </a:ext>
            </a:extLst>
          </p:cNvPr>
          <p:cNvSpPr txBox="1"/>
          <p:nvPr/>
        </p:nvSpPr>
        <p:spPr>
          <a:xfrm>
            <a:off x="858612" y="3579436"/>
            <a:ext cx="475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26 5 37 1 61 11 59 15 48 19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: [1, 5, 11, 15, 19, 26, 37, 48, 59, 61]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3ED3E6-3375-4B59-9040-6C161C4A7916}"/>
              </a:ext>
            </a:extLst>
          </p:cNvPr>
          <p:cNvSpPr txBox="1"/>
          <p:nvPr/>
        </p:nvSpPr>
        <p:spPr>
          <a:xfrm>
            <a:off x="688291" y="173019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2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E2EE5-26C0-4739-8847-EAF31A36629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9696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3779" y="2193999"/>
            <a:ext cx="3784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Merge Sort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정렬하라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받을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리스트의 요소들이다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E02B0-91C0-42F3-8C55-009F1DA2D5C6}"/>
              </a:ext>
            </a:extLst>
          </p:cNvPr>
          <p:cNvSpPr txBox="1"/>
          <p:nvPr/>
        </p:nvSpPr>
        <p:spPr>
          <a:xfrm>
            <a:off x="688291" y="3429000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100 23 31 123 435 642 1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: [1, 23, 31, 100, 123, 435, 642]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EDF16-7B16-453B-BB32-F3455EFA6E2E}"/>
              </a:ext>
            </a:extLst>
          </p:cNvPr>
          <p:cNvSpPr txBox="1"/>
          <p:nvPr/>
        </p:nvSpPr>
        <p:spPr>
          <a:xfrm>
            <a:off x="688291" y="173019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3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374982-C359-40E2-AC49-0ACF5344C87F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69899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0264" y="2182579"/>
            <a:ext cx="11456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그림과 같은 이진 트리를 생성하고 전위 순회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중위 순회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 순회 방식으로 각 방문 노드를 방문하고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 순서를 출력하라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구현할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전위 순회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중위 순회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후위 순회는 함수를 각각 따로 만들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: null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E96150-825C-4D82-9924-47FE3CEDAD5D}"/>
              </a:ext>
            </a:extLst>
          </p:cNvPr>
          <p:cNvSpPr/>
          <p:nvPr/>
        </p:nvSpPr>
        <p:spPr>
          <a:xfrm>
            <a:off x="4111221" y="3879898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932F3-C736-4D3B-A37B-F8CBB29647E2}"/>
              </a:ext>
            </a:extLst>
          </p:cNvPr>
          <p:cNvSpPr txBox="1"/>
          <p:nvPr/>
        </p:nvSpPr>
        <p:spPr>
          <a:xfrm>
            <a:off x="4188546" y="40105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F3CB99C-D631-45AF-B123-E4A436CBA6C1}"/>
              </a:ext>
            </a:extLst>
          </p:cNvPr>
          <p:cNvSpPr/>
          <p:nvPr/>
        </p:nvSpPr>
        <p:spPr>
          <a:xfrm>
            <a:off x="2684960" y="4755479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5B9CB-DE14-45F9-86A6-859A72B659BB}"/>
              </a:ext>
            </a:extLst>
          </p:cNvPr>
          <p:cNvSpPr txBox="1"/>
          <p:nvPr/>
        </p:nvSpPr>
        <p:spPr>
          <a:xfrm>
            <a:off x="2842263" y="4883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4D4D18E-6F21-4431-BE40-5DF2AAE72924}"/>
              </a:ext>
            </a:extLst>
          </p:cNvPr>
          <p:cNvSpPr/>
          <p:nvPr/>
        </p:nvSpPr>
        <p:spPr>
          <a:xfrm>
            <a:off x="5661248" y="4753216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9D5379-DD93-47B5-9B70-8F478B65F4EE}"/>
              </a:ext>
            </a:extLst>
          </p:cNvPr>
          <p:cNvSpPr txBox="1"/>
          <p:nvPr/>
        </p:nvSpPr>
        <p:spPr>
          <a:xfrm>
            <a:off x="5738573" y="48838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D2A9F6C-1216-4E69-8354-85DC1BA035F0}"/>
              </a:ext>
            </a:extLst>
          </p:cNvPr>
          <p:cNvSpPr/>
          <p:nvPr/>
        </p:nvSpPr>
        <p:spPr>
          <a:xfrm>
            <a:off x="1910014" y="5921280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6252F0-66C8-4277-B41F-5A2B0C7B16B7}"/>
              </a:ext>
            </a:extLst>
          </p:cNvPr>
          <p:cNvSpPr txBox="1"/>
          <p:nvPr/>
        </p:nvSpPr>
        <p:spPr>
          <a:xfrm>
            <a:off x="1987339" y="60519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0133F9A-038E-407D-8A2C-2E856C878C51}"/>
              </a:ext>
            </a:extLst>
          </p:cNvPr>
          <p:cNvSpPr/>
          <p:nvPr/>
        </p:nvSpPr>
        <p:spPr>
          <a:xfrm>
            <a:off x="3478780" y="5921280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DABFED-B246-4A99-BA5E-1A945AFD499A}"/>
              </a:ext>
            </a:extLst>
          </p:cNvPr>
          <p:cNvSpPr txBox="1"/>
          <p:nvPr/>
        </p:nvSpPr>
        <p:spPr>
          <a:xfrm>
            <a:off x="3556105" y="60519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84B237F-6BF2-4D7D-B5DD-ADA481E4CC61}"/>
              </a:ext>
            </a:extLst>
          </p:cNvPr>
          <p:cNvSpPr/>
          <p:nvPr/>
        </p:nvSpPr>
        <p:spPr>
          <a:xfrm>
            <a:off x="4895505" y="5921280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37FC3F-A340-4989-963A-8EDFD4D381D3}"/>
              </a:ext>
            </a:extLst>
          </p:cNvPr>
          <p:cNvSpPr txBox="1"/>
          <p:nvPr/>
        </p:nvSpPr>
        <p:spPr>
          <a:xfrm>
            <a:off x="4972830" y="60519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C2EE657-FE87-448F-8C12-BFDFF7D25638}"/>
              </a:ext>
            </a:extLst>
          </p:cNvPr>
          <p:cNvSpPr/>
          <p:nvPr/>
        </p:nvSpPr>
        <p:spPr>
          <a:xfrm>
            <a:off x="6561758" y="5921280"/>
            <a:ext cx="593271" cy="593271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D0A191-F5D1-4168-8B37-89B02AC519B2}"/>
              </a:ext>
            </a:extLst>
          </p:cNvPr>
          <p:cNvSpPr txBox="1"/>
          <p:nvPr/>
        </p:nvSpPr>
        <p:spPr>
          <a:xfrm>
            <a:off x="6639083" y="60519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19EDF-61BE-43AA-9625-21A99900F622}"/>
              </a:ext>
            </a:extLst>
          </p:cNvPr>
          <p:cNvCxnSpPr>
            <a:cxnSpLocks/>
            <a:stCxn id="2" idx="3"/>
            <a:endCxn id="43" idx="7"/>
          </p:cNvCxnSpPr>
          <p:nvPr/>
        </p:nvCxnSpPr>
        <p:spPr>
          <a:xfrm flipH="1">
            <a:off x="3191348" y="4386286"/>
            <a:ext cx="1006756" cy="456076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355C0E-943C-4569-8066-FB4F14BD8100}"/>
              </a:ext>
            </a:extLst>
          </p:cNvPr>
          <p:cNvCxnSpPr>
            <a:stCxn id="2" idx="5"/>
            <a:endCxn id="54" idx="1"/>
          </p:cNvCxnSpPr>
          <p:nvPr/>
        </p:nvCxnSpPr>
        <p:spPr>
          <a:xfrm>
            <a:off x="4617609" y="4386286"/>
            <a:ext cx="1130522" cy="453813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2507EB-772C-42F8-8F36-161A08DD3212}"/>
              </a:ext>
            </a:extLst>
          </p:cNvPr>
          <p:cNvCxnSpPr>
            <a:stCxn id="43" idx="3"/>
            <a:endCxn id="60" idx="0"/>
          </p:cNvCxnSpPr>
          <p:nvPr/>
        </p:nvCxnSpPr>
        <p:spPr>
          <a:xfrm flipH="1">
            <a:off x="2206650" y="5261867"/>
            <a:ext cx="565193" cy="659413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4185EA-0B2E-4A42-9C2E-540502632F07}"/>
              </a:ext>
            </a:extLst>
          </p:cNvPr>
          <p:cNvCxnSpPr>
            <a:stCxn id="43" idx="5"/>
            <a:endCxn id="77" idx="0"/>
          </p:cNvCxnSpPr>
          <p:nvPr/>
        </p:nvCxnSpPr>
        <p:spPr>
          <a:xfrm>
            <a:off x="3191348" y="5261867"/>
            <a:ext cx="584068" cy="659413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DF2EE-058E-45D8-9226-A24F8C488215}"/>
              </a:ext>
            </a:extLst>
          </p:cNvPr>
          <p:cNvCxnSpPr>
            <a:stCxn id="54" idx="3"/>
            <a:endCxn id="81" idx="0"/>
          </p:cNvCxnSpPr>
          <p:nvPr/>
        </p:nvCxnSpPr>
        <p:spPr>
          <a:xfrm flipH="1">
            <a:off x="5192141" y="5259604"/>
            <a:ext cx="555990" cy="661676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AD9B3E-3D2B-4312-B083-E2D06BD7BD87}"/>
              </a:ext>
            </a:extLst>
          </p:cNvPr>
          <p:cNvCxnSpPr>
            <a:stCxn id="54" idx="5"/>
            <a:endCxn id="85" idx="0"/>
          </p:cNvCxnSpPr>
          <p:nvPr/>
        </p:nvCxnSpPr>
        <p:spPr>
          <a:xfrm>
            <a:off x="6167636" y="5259604"/>
            <a:ext cx="690758" cy="661676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1CE10E-F1BE-4E7D-8758-592FC8F2C1F9}"/>
              </a:ext>
            </a:extLst>
          </p:cNvPr>
          <p:cNvSpPr txBox="1"/>
          <p:nvPr/>
        </p:nvSpPr>
        <p:spPr>
          <a:xfrm>
            <a:off x="688291" y="173019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4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9262AD-2378-4BCB-9BFD-4535A14F134A}"/>
              </a:ext>
            </a:extLst>
          </p:cNvPr>
          <p:cNvSpPr txBox="1"/>
          <p:nvPr/>
        </p:nvSpPr>
        <p:spPr>
          <a:xfrm>
            <a:off x="7816957" y="256100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: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E8DFD5-FB34-40B4-ACCA-F8A65BB274BC}"/>
              </a:ext>
            </a:extLst>
          </p:cNvPr>
          <p:cNvSpPr/>
          <p:nvPr/>
        </p:nvSpPr>
        <p:spPr>
          <a:xfrm>
            <a:off x="1676761" y="3763478"/>
            <a:ext cx="5725068" cy="2848789"/>
          </a:xfrm>
          <a:prstGeom prst="rect">
            <a:avLst/>
          </a:prstGeom>
          <a:noFill/>
          <a:ln w="57150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E6CAC2-AF47-4702-9F25-450D4F6B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99" y="2559585"/>
            <a:ext cx="1799357" cy="42276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11D951F-8E5C-40B6-BB57-D1F66D37DBF7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601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443360" y="1869591"/>
            <a:ext cx="11120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강의실이 있고 이를 사용하고자 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수업이 존재한다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강의들마다 시작 시간과 종료 시간은 다르므로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강의실에 강의들이 겹치지 않고 배치되는 강의의 수가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최대가 되도록 하는 배치 방법을 찾아라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첫번째 줄은 강의의 개수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줄부터는 강의 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 시간으로 이루어져 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최대 배치 강의 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배치되는 강의의 리스트 로 출력한다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받을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4C98D-ED82-4B15-AD43-EEEF216E0ED6}"/>
              </a:ext>
            </a:extLst>
          </p:cNvPr>
          <p:cNvSpPr txBox="1"/>
          <p:nvPr/>
        </p:nvSpPr>
        <p:spPr>
          <a:xfrm>
            <a:off x="688291" y="1550577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5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589E8-826D-496B-8753-D91FE24E92A5}"/>
              </a:ext>
            </a:extLst>
          </p:cNvPr>
          <p:cNvSpPr txBox="1"/>
          <p:nvPr/>
        </p:nvSpPr>
        <p:spPr>
          <a:xfrm>
            <a:off x="8024794" y="3213080"/>
            <a:ext cx="28680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                Output :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1 3 8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2 5 9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3 3 5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4 1 4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5 8 12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6 0 6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7 8 11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8 2 13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9 4 7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10 6 10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11 12 14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37DAB-F80C-4460-8E93-C385364E5C2D}"/>
              </a:ext>
            </a:extLst>
          </p:cNvPr>
          <p:cNvSpPr txBox="1"/>
          <p:nvPr/>
        </p:nvSpPr>
        <p:spPr>
          <a:xfrm>
            <a:off x="7306907" y="321308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24F954-912C-4AE1-8942-48D1255768DA}"/>
              </a:ext>
            </a:extLst>
          </p:cNvPr>
          <p:cNvSpPr txBox="1"/>
          <p:nvPr/>
        </p:nvSpPr>
        <p:spPr>
          <a:xfrm>
            <a:off x="10461787" y="324291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[4,9,7,11]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6085-E182-4EB9-94AD-F0C8E49BB88E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0755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9889" y="1967572"/>
            <a:ext cx="114185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홍익대학교 리눅스 서버 접속 시 데이터는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비트로 변경되어 전송된다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안전을 위해 수신된 데이터는 암호화가 되어있는지 확인이 필요하다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지환이는 데이터를 분석해 암호화 되지 않은 데이터는 일정한 패턴을 가지고 있다는 것을 알게 되었다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안전을 위해 지환이는 암호화 되지 않은 데이터를 확인해 차단하고자 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잘 하지 못하는 지환이를 대신해 암호화 되지 않은 데이터를 차단하는 프로그램을 만들어주자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기호의 의미는 다음과 같다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한 번 이상 반복되는 모든 경우의 수의 집합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xyz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xyz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한 번 이상 반복되는 모든 경우의 수의 집합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ex) 1~={1,11,111,1111……,....}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10~11={1011,10011,100011,1000….11,....}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기호의 의미는 다음과 같다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x|y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아무거나 하나만을 선택해서 만든 경우의 수의 집합을 의미한다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ex) (1001|0101)={1001,0101}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x|y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될 경우는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마음대로 섞어서 만들 수 있는 모든 경우의 수의 집합을 의미한다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ex)(100|11)~={100,11,10011,11100,1110011,....}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CD854-BD47-4127-A909-170F32D352F4}"/>
              </a:ext>
            </a:extLst>
          </p:cNvPr>
          <p:cNvSpPr txBox="1"/>
          <p:nvPr/>
        </p:nvSpPr>
        <p:spPr>
          <a:xfrm>
            <a:off x="814775" y="159181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</a:t>
            </a:r>
            <a:r>
              <a:rPr lang="en-US" altLang="ko-KR" sz="2000" b="1" dirty="0"/>
              <a:t> 6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8AD35-E296-4F01-AE7E-B02A1BC232C9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282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0264" y="1730195"/>
            <a:ext cx="77275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첫번째 줄은 문자열의 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줄부터는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이루어진 문자열이 주어진다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패턴과 같은 데이터이면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DANGER,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아닐 경우는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받을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패턴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(100~1~|01)~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1000101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10101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DANGER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PASS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39CE1-C9C0-43F9-9669-1B7766D6126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6567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6EECE4D-8BE4-4D2C-A689-639E9A15AA5F}"/>
              </a:ext>
            </a:extLst>
          </p:cNvPr>
          <p:cNvCxnSpPr/>
          <p:nvPr/>
        </p:nvCxnSpPr>
        <p:spPr>
          <a:xfrm>
            <a:off x="246758" y="6458089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540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특징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1.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3EFAA-0517-470F-A083-5D22E2BB0375}"/>
              </a:ext>
            </a:extLst>
          </p:cNvPr>
          <p:cNvSpPr txBox="1"/>
          <p:nvPr/>
        </p:nvSpPr>
        <p:spPr>
          <a:xfrm>
            <a:off x="1424308" y="1968785"/>
            <a:ext cx="4397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1991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귀도 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로섬에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의해 만들어진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 언어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소프트웨어 재단에서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문법이 매우 쉬어서 초보자들이 처음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배울 때 추천되는 언어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1A00766-C6BD-4059-B418-136264B21441}"/>
              </a:ext>
            </a:extLst>
          </p:cNvPr>
          <p:cNvCxnSpPr>
            <a:cxnSpLocks/>
          </p:cNvCxnSpPr>
          <p:nvPr/>
        </p:nvCxnSpPr>
        <p:spPr>
          <a:xfrm>
            <a:off x="1219204" y="1931501"/>
            <a:ext cx="0" cy="17424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DEFA95E-0461-4506-B102-993CCA53945E}"/>
              </a:ext>
            </a:extLst>
          </p:cNvPr>
          <p:cNvSpPr/>
          <p:nvPr/>
        </p:nvSpPr>
        <p:spPr>
          <a:xfrm rot="16200000">
            <a:off x="526693" y="2010143"/>
            <a:ext cx="80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4BE0F02-5A5A-4C3A-8C5D-33B475FC1016}"/>
              </a:ext>
            </a:extLst>
          </p:cNvPr>
          <p:cNvCxnSpPr>
            <a:cxnSpLocks/>
          </p:cNvCxnSpPr>
          <p:nvPr/>
        </p:nvCxnSpPr>
        <p:spPr>
          <a:xfrm>
            <a:off x="7080202" y="1931501"/>
            <a:ext cx="0" cy="20296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7AF7A9-F324-40CD-BB7F-FB6E401D2C3A}"/>
              </a:ext>
            </a:extLst>
          </p:cNvPr>
          <p:cNvSpPr/>
          <p:nvPr/>
        </p:nvSpPr>
        <p:spPr>
          <a:xfrm rot="16200000">
            <a:off x="6341204" y="2225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490FF8-66F0-4F4E-BCF3-A475C6EFA36E}"/>
              </a:ext>
            </a:extLst>
          </p:cNvPr>
          <p:cNvSpPr txBox="1"/>
          <p:nvPr/>
        </p:nvSpPr>
        <p:spPr>
          <a:xfrm>
            <a:off x="7285305" y="1929790"/>
            <a:ext cx="48205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언어로 구현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구현 버전도 존재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플랫폼에서 사용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풍부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인터프리터식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타이핑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 언어처럼 동작하나 소스 코드를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하여 바이트 코드를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들여쓰기를 통한 블록 구분</a:t>
            </a:r>
          </a:p>
        </p:txBody>
      </p:sp>
      <p:pic>
        <p:nvPicPr>
          <p:cNvPr id="85" name="이미지" descr="이미지">
            <a:extLst>
              <a:ext uri="{FF2B5EF4-FFF2-40B4-BE49-F238E27FC236}">
                <a16:creationId xmlns:a16="http://schemas.microsoft.com/office/drawing/2014/main" id="{9D242880-52E2-4D45-9B2B-E14DB571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29" y="3812850"/>
            <a:ext cx="2070100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이미지" descr="이미지">
            <a:extLst>
              <a:ext uri="{FF2B5EF4-FFF2-40B4-BE49-F238E27FC236}">
                <a16:creationId xmlns:a16="http://schemas.microsoft.com/office/drawing/2014/main" id="{A2588F28-2E41-414D-8512-11380EB4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60" y="4582123"/>
            <a:ext cx="1473200" cy="148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이미지" descr="이미지">
            <a:extLst>
              <a:ext uri="{FF2B5EF4-FFF2-40B4-BE49-F238E27FC236}">
                <a16:creationId xmlns:a16="http://schemas.microsoft.com/office/drawing/2014/main" id="{6F28406C-00A3-461A-B558-F86B56FD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96" y="4564863"/>
            <a:ext cx="1485900" cy="14859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7C819EA-BE9B-4465-B210-1279D1D33B5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34396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5.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0263" y="2403963"/>
            <a:ext cx="9717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~ 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하면서 구현한 사항을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Latex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작성해서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사항에 대해서 자유롭게 적으면 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첨부할 필요는 없으나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과제에 대한 설명 중 코드가 필요할 경우 자유롭게 첨부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과제마다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나누어서 깔끔하게 제출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39CE1-C9C0-43F9-9669-1B7766D61262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7C0AE-E0E8-41A6-9EEC-CBE8CD24E60B}"/>
              </a:ext>
            </a:extLst>
          </p:cNvPr>
          <p:cNvSpPr txBox="1"/>
          <p:nvPr/>
        </p:nvSpPr>
        <p:spPr>
          <a:xfrm>
            <a:off x="814775" y="159181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과제 </a:t>
            </a:r>
            <a:r>
              <a:rPr lang="en-US" altLang="ko-KR" sz="2000" b="1" dirty="0"/>
              <a:t>7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122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제출 방법 및 질의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6.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3EB80-7809-4074-9CF7-0194CDA4A84E}"/>
              </a:ext>
            </a:extLst>
          </p:cNvPr>
          <p:cNvSpPr txBox="1"/>
          <p:nvPr/>
        </p:nvSpPr>
        <p:spPr>
          <a:xfrm>
            <a:off x="620264" y="1624317"/>
            <a:ext cx="96980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마감일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목요일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분까지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금요일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분까지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파일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hw1_1~1_6.py, hw1.tex, hw1.pdf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제출 방법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submit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hw1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submit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hw1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submit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hw1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submit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hw1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제출 확인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submit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hw1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–l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조교 메일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pemta806@gmail.com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질문하기 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 더 확인해주시면 감사하겠습니다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유의 사항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예시로 달아 놓은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포맷으로 출력 해야 합니다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시간전에 다운되지 않는 이상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제출은 받지 않습니다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Cheating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무조건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조교들이 하나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파일 검사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AC39D-8D1A-4AF4-A778-F54662D5F6C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1213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198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138DC7-2105-4506-B061-365FE0362C35}"/>
              </a:ext>
            </a:extLst>
          </p:cNvPr>
          <p:cNvSpPr txBox="1"/>
          <p:nvPr/>
        </p:nvSpPr>
        <p:spPr>
          <a:xfrm>
            <a:off x="1262859" y="2193999"/>
            <a:ext cx="61670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Linux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설치되어 있으며 다음 명령어로 설치 및 버전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 python3 --version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Ubuntu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apt-get install python2.7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apt-get install python 3.9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Window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직접 설치하는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Anoaconda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설치하는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3D771-9485-41CD-8C12-F01DE74AFE6B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178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198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138DC7-2105-4506-B061-365FE0362C35}"/>
              </a:ext>
            </a:extLst>
          </p:cNvPr>
          <p:cNvSpPr txBox="1"/>
          <p:nvPr/>
        </p:nvSpPr>
        <p:spPr>
          <a:xfrm>
            <a:off x="2046492" y="1758022"/>
            <a:ext cx="231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python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설치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537DE-AB88-450B-871C-D7AC6276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08" y="3362355"/>
            <a:ext cx="6096000" cy="29322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F05FB2-0436-457D-82DD-3BF0691E20C1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254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198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A8091D-5FE0-4F14-AB3B-D00BCA41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08" y="1730195"/>
            <a:ext cx="7642309" cy="4731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A8EAEB-5849-4163-800B-CAEAAA5F2D04}"/>
              </a:ext>
            </a:extLst>
          </p:cNvPr>
          <p:cNvSpPr/>
          <p:nvPr/>
        </p:nvSpPr>
        <p:spPr>
          <a:xfrm>
            <a:off x="4138863" y="3224463"/>
            <a:ext cx="4966636" cy="1183870"/>
          </a:xfrm>
          <a:prstGeom prst="rect">
            <a:avLst/>
          </a:prstGeom>
          <a:noFill/>
          <a:ln w="57150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E1994-B60C-460D-88E8-7A07C4763270}"/>
              </a:ext>
            </a:extLst>
          </p:cNvPr>
          <p:cNvSpPr/>
          <p:nvPr/>
        </p:nvSpPr>
        <p:spPr>
          <a:xfrm>
            <a:off x="4071487" y="6025415"/>
            <a:ext cx="2079057" cy="279132"/>
          </a:xfrm>
          <a:prstGeom prst="rect">
            <a:avLst/>
          </a:prstGeom>
          <a:noFill/>
          <a:ln w="57150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775AF4-6B86-4636-86CF-187ADE6827DF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783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198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8F1056-6638-47DD-933E-5D961E7E9335}"/>
              </a:ext>
            </a:extLst>
          </p:cNvPr>
          <p:cNvSpPr txBox="1"/>
          <p:nvPr/>
        </p:nvSpPr>
        <p:spPr>
          <a:xfrm>
            <a:off x="2046492" y="1758022"/>
            <a:ext cx="497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anaconda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https://www.anaconda.com/download/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C49E1-3993-4A2D-A582-C2DAF979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79" y="2958350"/>
            <a:ext cx="7422776" cy="35525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4CDB10E-35C5-477C-88D8-918BE172C711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567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2198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설치 방법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8F1056-6638-47DD-933E-5D961E7E9335}"/>
              </a:ext>
            </a:extLst>
          </p:cNvPr>
          <p:cNvSpPr txBox="1"/>
          <p:nvPr/>
        </p:nvSpPr>
        <p:spPr>
          <a:xfrm>
            <a:off x="2046492" y="1758022"/>
            <a:ext cx="4166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/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pycharm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4B8B64-4003-45EE-8736-8E58F5F8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08" y="2681352"/>
            <a:ext cx="8118494" cy="38784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DC0D382-D5C3-4A81-9757-4D1161F83B98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556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68D073-495A-42DF-BD97-6A516CACEFA3}"/>
              </a:ext>
            </a:extLst>
          </p:cNvPr>
          <p:cNvCxnSpPr/>
          <p:nvPr/>
        </p:nvCxnSpPr>
        <p:spPr>
          <a:xfrm>
            <a:off x="246758" y="1550187"/>
            <a:ext cx="115751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BDD3BA-5B1D-4C65-9A15-502800321B9F}"/>
              </a:ext>
            </a:extLst>
          </p:cNvPr>
          <p:cNvSpPr/>
          <p:nvPr/>
        </p:nvSpPr>
        <p:spPr>
          <a:xfrm>
            <a:off x="7940476" y="1127957"/>
            <a:ext cx="1600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A727D-D1B5-445E-936F-6FAF0A3B3EE3}"/>
              </a:ext>
            </a:extLst>
          </p:cNvPr>
          <p:cNvCxnSpPr>
            <a:cxnSpLocks/>
          </p:cNvCxnSpPr>
          <p:nvPr/>
        </p:nvCxnSpPr>
        <p:spPr>
          <a:xfrm flipH="1">
            <a:off x="7843044" y="1285844"/>
            <a:ext cx="28112" cy="8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D2EAE7-2A2E-4149-918A-FFA9E790BF2C}"/>
              </a:ext>
            </a:extLst>
          </p:cNvPr>
          <p:cNvSpPr/>
          <p:nvPr/>
        </p:nvSpPr>
        <p:spPr>
          <a:xfrm>
            <a:off x="7080202" y="1185776"/>
            <a:ext cx="640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 w="952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1200" dirty="0">
              <a:ln w="9525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856CA-1E33-4B6E-8ACF-DB6F7CE8AAA3}"/>
              </a:ext>
            </a:extLst>
          </p:cNvPr>
          <p:cNvSpPr txBox="1"/>
          <p:nvPr/>
        </p:nvSpPr>
        <p:spPr>
          <a:xfrm>
            <a:off x="620264" y="1730195"/>
            <a:ext cx="4094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및 문자열 선언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따로 정해주지 않아도 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 변경할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D53B59-4F64-4AE7-B352-CFAF4942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515" y="1730195"/>
            <a:ext cx="6473922" cy="45896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C70FFD-3DF3-4229-BDCB-05BBD114BC34}"/>
              </a:ext>
            </a:extLst>
          </p:cNvPr>
          <p:cNvSpPr txBox="1"/>
          <p:nvPr/>
        </p:nvSpPr>
        <p:spPr>
          <a:xfrm>
            <a:off x="3559543" y="166576"/>
            <a:ext cx="289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2582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1373</Words>
  <Application>Microsoft Office PowerPoint</Application>
  <PresentationFormat>와이드스크린</PresentationFormat>
  <Paragraphs>303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이동현</cp:lastModifiedBy>
  <cp:revision>109</cp:revision>
  <dcterms:created xsi:type="dcterms:W3CDTF">2017-12-30T16:50:46Z</dcterms:created>
  <dcterms:modified xsi:type="dcterms:W3CDTF">2021-03-24T06:10:57Z</dcterms:modified>
</cp:coreProperties>
</file>