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79" r:id="rId3"/>
    <p:sldId id="280" r:id="rId4"/>
    <p:sldId id="312" r:id="rId5"/>
    <p:sldId id="313" r:id="rId6"/>
    <p:sldId id="257" r:id="rId7"/>
    <p:sldId id="270" r:id="rId8"/>
    <p:sldId id="259" r:id="rId9"/>
    <p:sldId id="264" r:id="rId10"/>
    <p:sldId id="273" r:id="rId11"/>
    <p:sldId id="261" r:id="rId12"/>
    <p:sldId id="278" r:id="rId13"/>
    <p:sldId id="277" r:id="rId14"/>
    <p:sldId id="311" r:id="rId15"/>
    <p:sldId id="275" r:id="rId16"/>
    <p:sldId id="262" r:id="rId17"/>
    <p:sldId id="258" r:id="rId18"/>
    <p:sldId id="263" r:id="rId19"/>
    <p:sldId id="315" r:id="rId20"/>
    <p:sldId id="316" r:id="rId21"/>
    <p:sldId id="265" r:id="rId22"/>
    <p:sldId id="272" r:id="rId23"/>
    <p:sldId id="268" r:id="rId24"/>
    <p:sldId id="269" r:id="rId25"/>
    <p:sldId id="276" r:id="rId26"/>
    <p:sldId id="267" r:id="rId27"/>
    <p:sldId id="266" r:id="rId28"/>
    <p:sldId id="284" r:id="rId29"/>
    <p:sldId id="310" r:id="rId30"/>
    <p:sldId id="308" r:id="rId31"/>
    <p:sldId id="295" r:id="rId32"/>
    <p:sldId id="297" r:id="rId33"/>
    <p:sldId id="299" r:id="rId34"/>
    <p:sldId id="298" r:id="rId35"/>
    <p:sldId id="302" r:id="rId36"/>
    <p:sldId id="303" r:id="rId37"/>
    <p:sldId id="304" r:id="rId38"/>
    <p:sldId id="305" r:id="rId39"/>
    <p:sldId id="296" r:id="rId40"/>
    <p:sldId id="300" r:id="rId41"/>
    <p:sldId id="294" r:id="rId42"/>
    <p:sldId id="306" r:id="rId43"/>
    <p:sldId id="307" r:id="rId44"/>
    <p:sldId id="309" r:id="rId4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948E-1E1A-4C20-BBAF-C4F878C26876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4E0CC-A363-451C-8B0D-1B191264E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6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4E0CC-A363-451C-8B0D-1B191264EF4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5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AD86-AE4B-44D5-AC7F-FB73D3092E0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.xml"/><Relationship Id="rId3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2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18.xml"/><Relationship Id="rId5" Type="http://schemas.openxmlformats.org/officeDocument/2006/relationships/slide" Target="slide6.xml"/><Relationship Id="rId10" Type="http://schemas.openxmlformats.org/officeDocument/2006/relationships/slide" Target="slide17.xml"/><Relationship Id="rId4" Type="http://schemas.openxmlformats.org/officeDocument/2006/relationships/slide" Target="slide1.xml"/><Relationship Id="rId9" Type="http://schemas.openxmlformats.org/officeDocument/2006/relationships/slide" Target="slide16.xml"/><Relationship Id="rId1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7.xml"/><Relationship Id="rId18" Type="http://schemas.openxmlformats.org/officeDocument/2006/relationships/slide" Target="slide19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hyperlink" Target="~$&#31185;&#25216;&#29305;&#27966;&#21592;&#32593;&#31449;WEB&#39029;&#38754;&#21151;&#33021;&#35774;&#35745;-0508.pptx" TargetMode="External"/><Relationship Id="rId17" Type="http://schemas.openxmlformats.org/officeDocument/2006/relationships/slide" Target="slide21.xml"/><Relationship Id="rId2" Type="http://schemas.openxmlformats.org/officeDocument/2006/relationships/slide" Target="slide1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13.xml"/><Relationship Id="rId5" Type="http://schemas.openxmlformats.org/officeDocument/2006/relationships/image" Target="../media/image1.png"/><Relationship Id="rId15" Type="http://schemas.openxmlformats.org/officeDocument/2006/relationships/slide" Target="slide16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8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5" Type="http://schemas.openxmlformats.org/officeDocument/2006/relationships/slide" Target="slide6.xml"/><Relationship Id="rId15" Type="http://schemas.openxmlformats.org/officeDocument/2006/relationships/slide" Target="slide19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13.xml"/><Relationship Id="rId1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7.xml"/><Relationship Id="rId18" Type="http://schemas.openxmlformats.org/officeDocument/2006/relationships/slide" Target="slide19.xml"/><Relationship Id="rId3" Type="http://schemas.openxmlformats.org/officeDocument/2006/relationships/slide" Target="slide6.xml"/><Relationship Id="rId7" Type="http://schemas.openxmlformats.org/officeDocument/2006/relationships/slide" Target="slide27.xml"/><Relationship Id="rId12" Type="http://schemas.openxmlformats.org/officeDocument/2006/relationships/slide" Target="slide5.xml"/><Relationship Id="rId17" Type="http://schemas.openxmlformats.org/officeDocument/2006/relationships/slide" Target="slide21.xml"/><Relationship Id="rId2" Type="http://schemas.openxmlformats.org/officeDocument/2006/relationships/slide" Target="slide1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11" Type="http://schemas.openxmlformats.org/officeDocument/2006/relationships/slide" Target="slide4.xml"/><Relationship Id="rId5" Type="http://schemas.openxmlformats.org/officeDocument/2006/relationships/slide" Target="slide9.xml"/><Relationship Id="rId15" Type="http://schemas.openxmlformats.org/officeDocument/2006/relationships/slide" Target="slide16.xml"/><Relationship Id="rId10" Type="http://schemas.openxmlformats.org/officeDocument/2006/relationships/slide" Target="slide3.xml"/><Relationship Id="rId4" Type="http://schemas.openxmlformats.org/officeDocument/2006/relationships/slide" Target="slide8.xml"/><Relationship Id="rId9" Type="http://schemas.openxmlformats.org/officeDocument/2006/relationships/slide" Target="slide2.xml"/><Relationship Id="rId1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8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9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2.xml"/><Relationship Id="rId15" Type="http://schemas.openxmlformats.org/officeDocument/2006/relationships/slide" Target="slide21.xml"/><Relationship Id="rId10" Type="http://schemas.openxmlformats.org/officeDocument/2006/relationships/slide" Target="slide5.xml"/><Relationship Id="rId4" Type="http://schemas.openxmlformats.org/officeDocument/2006/relationships/slide" Target="slide27.xml"/><Relationship Id="rId9" Type="http://schemas.openxmlformats.org/officeDocument/2006/relationships/slide" Target="slide4.xml"/><Relationship Id="rId1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7.xml"/><Relationship Id="rId7" Type="http://schemas.openxmlformats.org/officeDocument/2006/relationships/slide" Target="slide1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10" Type="http://schemas.openxmlformats.org/officeDocument/2006/relationships/slide" Target="slide2.xml"/><Relationship Id="rId4" Type="http://schemas.openxmlformats.org/officeDocument/2006/relationships/slide" Target="slide8.xml"/><Relationship Id="rId9" Type="http://schemas.openxmlformats.org/officeDocument/2006/relationships/slide" Target="slide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7.xml"/><Relationship Id="rId7" Type="http://schemas.openxmlformats.org/officeDocument/2006/relationships/slide" Target="slide1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10" Type="http://schemas.openxmlformats.org/officeDocument/2006/relationships/slide" Target="slide2.xml"/><Relationship Id="rId4" Type="http://schemas.openxmlformats.org/officeDocument/2006/relationships/slide" Target="slide8.xml"/><Relationship Id="rId9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7.xml"/><Relationship Id="rId17" Type="http://schemas.openxmlformats.org/officeDocument/2006/relationships/slide" Target="slide19.xml"/><Relationship Id="rId2" Type="http://schemas.openxmlformats.org/officeDocument/2006/relationships/slide" Target="slide1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5.xml"/><Relationship Id="rId5" Type="http://schemas.openxmlformats.org/officeDocument/2006/relationships/slide" Target="slide6.xml"/><Relationship Id="rId15" Type="http://schemas.openxmlformats.org/officeDocument/2006/relationships/slide" Target="slide18.xml"/><Relationship Id="rId10" Type="http://schemas.openxmlformats.org/officeDocument/2006/relationships/slide" Target="slide4.xml"/><Relationship Id="rId4" Type="http://schemas.openxmlformats.org/officeDocument/2006/relationships/slide" Target="slide27.xml"/><Relationship Id="rId9" Type="http://schemas.openxmlformats.org/officeDocument/2006/relationships/image" Target="../media/image2.png"/><Relationship Id="rId14" Type="http://schemas.openxmlformats.org/officeDocument/2006/relationships/slide" Target="slide1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7.xml"/><Relationship Id="rId18" Type="http://schemas.openxmlformats.org/officeDocument/2006/relationships/slide" Target="slide19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5.xml"/><Relationship Id="rId17" Type="http://schemas.openxmlformats.org/officeDocument/2006/relationships/slide" Target="slide21.xml"/><Relationship Id="rId2" Type="http://schemas.openxmlformats.org/officeDocument/2006/relationships/slide" Target="slide1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4.xml"/><Relationship Id="rId5" Type="http://schemas.openxmlformats.org/officeDocument/2006/relationships/image" Target="../media/image1.png"/><Relationship Id="rId15" Type="http://schemas.openxmlformats.org/officeDocument/2006/relationships/slide" Target="slide16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27.xml"/><Relationship Id="rId12" Type="http://schemas.openxmlformats.org/officeDocument/2006/relationships/slide" Target="slide17.xml"/><Relationship Id="rId17" Type="http://schemas.openxmlformats.org/officeDocument/2006/relationships/slide" Target="slide19.xml"/><Relationship Id="rId2" Type="http://schemas.openxmlformats.org/officeDocument/2006/relationships/slide" Target="slide1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11" Type="http://schemas.openxmlformats.org/officeDocument/2006/relationships/slide" Target="slide2.xml"/><Relationship Id="rId5" Type="http://schemas.openxmlformats.org/officeDocument/2006/relationships/slide" Target="slide9.xml"/><Relationship Id="rId15" Type="http://schemas.openxmlformats.org/officeDocument/2006/relationships/slide" Target="slide18.xml"/><Relationship Id="rId10" Type="http://schemas.openxmlformats.org/officeDocument/2006/relationships/slide" Target="slide7.xml"/><Relationship Id="rId4" Type="http://schemas.openxmlformats.org/officeDocument/2006/relationships/slide" Target="slide8.xml"/><Relationship Id="rId9" Type="http://schemas.openxmlformats.org/officeDocument/2006/relationships/image" Target="../media/image3.png"/><Relationship Id="rId1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4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4" name="矩形 13">
            <a:hlinkClick r:id="rId5" action="ppaction://hlinksldjump"/>
          </p:cNvPr>
          <p:cNvSpPr/>
          <p:nvPr/>
        </p:nvSpPr>
        <p:spPr>
          <a:xfrm>
            <a:off x="97465" y="1500205"/>
            <a:ext cx="2365251" cy="168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b="1" dirty="0" smtClean="0"/>
          </a:p>
          <a:p>
            <a:r>
              <a:rPr lang="zh-CN" altLang="en-US" sz="1800" b="1" dirty="0" smtClean="0"/>
              <a:t>特卖区                  </a:t>
            </a:r>
            <a:r>
              <a:rPr lang="en-US" altLang="zh-CN" sz="1200" b="1" dirty="0" smtClean="0"/>
              <a:t>+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MORE</a:t>
            </a:r>
          </a:p>
          <a:p>
            <a:pPr algn="ctr"/>
            <a:r>
              <a:rPr lang="en-US" altLang="zh-CN" sz="1800" b="1" dirty="0" err="1" smtClean="0"/>
              <a:t>xxxxxxxxxxxxxxx</a:t>
            </a:r>
            <a:r>
              <a:rPr lang="en-US" altLang="zh-CN" sz="1800" b="1" dirty="0" smtClean="0"/>
              <a:t>    </a:t>
            </a:r>
            <a:r>
              <a:rPr lang="zh-CN" altLang="en-US" sz="1200" b="1" dirty="0" smtClean="0"/>
              <a:t>日期</a:t>
            </a:r>
            <a:endParaRPr lang="en-US" altLang="zh-CN" sz="1200" b="1" dirty="0"/>
          </a:p>
          <a:p>
            <a:pPr algn="ctr"/>
            <a:r>
              <a:rPr lang="en-US" altLang="zh-CN" sz="1800" b="1" dirty="0" err="1" smtClean="0"/>
              <a:t>xxxxxxxxxxxxxxx</a:t>
            </a:r>
            <a:r>
              <a:rPr lang="en-US" altLang="zh-CN" sz="1800" b="1" dirty="0" smtClean="0"/>
              <a:t>    </a:t>
            </a:r>
            <a:r>
              <a:rPr lang="zh-CN" altLang="en-US" sz="1200" b="1" dirty="0" smtClean="0"/>
              <a:t>日期</a:t>
            </a:r>
            <a:endParaRPr lang="en-US" altLang="zh-CN" sz="1200" b="1" dirty="0" smtClean="0"/>
          </a:p>
          <a:p>
            <a:pPr algn="ctr"/>
            <a:r>
              <a:rPr lang="en-US" altLang="zh-CN" sz="1800" b="1" dirty="0" err="1" smtClean="0"/>
              <a:t>xxxxxxxxxxxxxxx</a:t>
            </a:r>
            <a:r>
              <a:rPr lang="en-US" altLang="zh-CN" sz="1800" b="1" dirty="0" smtClean="0"/>
              <a:t>    </a:t>
            </a:r>
            <a:r>
              <a:rPr lang="zh-CN" altLang="en-US" sz="1200" b="1" dirty="0" smtClean="0"/>
              <a:t>日期</a:t>
            </a:r>
            <a:endParaRPr lang="en-US" altLang="zh-CN" sz="1200" b="1" dirty="0" smtClean="0"/>
          </a:p>
          <a:p>
            <a:pPr algn="ctr"/>
            <a:r>
              <a:rPr lang="en-US" altLang="zh-CN" sz="1800" b="1" dirty="0" err="1" smtClean="0"/>
              <a:t>xxxxxxxxxxxxxxx</a:t>
            </a:r>
            <a:r>
              <a:rPr lang="en-US" altLang="zh-CN" sz="1800" b="1" dirty="0" smtClean="0"/>
              <a:t>    </a:t>
            </a:r>
            <a:r>
              <a:rPr lang="zh-CN" altLang="en-US" sz="1200" b="1" dirty="0" smtClean="0"/>
              <a:t>日期</a:t>
            </a:r>
            <a:endParaRPr lang="en-US" altLang="zh-CN" sz="1800" b="1" dirty="0"/>
          </a:p>
          <a:p>
            <a:pPr algn="ctr"/>
            <a:endParaRPr lang="en-US" altLang="zh-CN" sz="1800" b="1" dirty="0" smtClean="0"/>
          </a:p>
          <a:p>
            <a:pPr algn="ctr"/>
            <a:endParaRPr lang="en-US" altLang="zh-CN" sz="1800" b="1" dirty="0" smtClean="0"/>
          </a:p>
        </p:txBody>
      </p:sp>
      <p:sp>
        <p:nvSpPr>
          <p:cNvPr id="28" name="矩形 27">
            <a:hlinkClick r:id="rId6" action="ppaction://hlinksldjump"/>
          </p:cNvPr>
          <p:cNvSpPr/>
          <p:nvPr/>
        </p:nvSpPr>
        <p:spPr>
          <a:xfrm>
            <a:off x="108098" y="3186600"/>
            <a:ext cx="2365251" cy="1686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/>
              <a:t>创客活动</a:t>
            </a:r>
            <a:endParaRPr lang="zh-CN" altLang="en-US" sz="1800" b="1" dirty="0"/>
          </a:p>
        </p:txBody>
      </p:sp>
      <p:sp>
        <p:nvSpPr>
          <p:cNvPr id="29" name="矩形 28">
            <a:hlinkClick r:id="rId7" action="ppaction://hlinksldjump"/>
          </p:cNvPr>
          <p:cNvSpPr/>
          <p:nvPr/>
        </p:nvSpPr>
        <p:spPr>
          <a:xfrm>
            <a:off x="2483981" y="1500205"/>
            <a:ext cx="2365251" cy="1686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新闻中心</a:t>
            </a:r>
          </a:p>
        </p:txBody>
      </p:sp>
      <p:sp>
        <p:nvSpPr>
          <p:cNvPr id="30" name="矩形 29">
            <a:hlinkClick r:id="rId8" action="ppaction://hlinksldjump"/>
          </p:cNvPr>
          <p:cNvSpPr/>
          <p:nvPr/>
        </p:nvSpPr>
        <p:spPr>
          <a:xfrm>
            <a:off x="4838600" y="1500206"/>
            <a:ext cx="2365251" cy="168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技术需求</a:t>
            </a:r>
          </a:p>
        </p:txBody>
      </p:sp>
      <p:sp>
        <p:nvSpPr>
          <p:cNvPr id="31" name="矩形 30">
            <a:hlinkClick r:id="rId9" action="ppaction://hlinksldjump"/>
          </p:cNvPr>
          <p:cNvSpPr/>
          <p:nvPr/>
        </p:nvSpPr>
        <p:spPr>
          <a:xfrm>
            <a:off x="2483981" y="3186600"/>
            <a:ext cx="2365251" cy="168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政策法规</a:t>
            </a:r>
          </a:p>
        </p:txBody>
      </p:sp>
      <p:sp>
        <p:nvSpPr>
          <p:cNvPr id="32" name="矩形 31">
            <a:hlinkClick r:id="rId10" action="ppaction://hlinksldjump"/>
          </p:cNvPr>
          <p:cNvSpPr/>
          <p:nvPr/>
        </p:nvSpPr>
        <p:spPr>
          <a:xfrm>
            <a:off x="4838597" y="3186600"/>
            <a:ext cx="2365251" cy="1686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科普板块</a:t>
            </a:r>
          </a:p>
        </p:txBody>
      </p:sp>
      <p:sp>
        <p:nvSpPr>
          <p:cNvPr id="34" name="矩形 33"/>
          <p:cNvSpPr/>
          <p:nvPr/>
        </p:nvSpPr>
        <p:spPr>
          <a:xfrm>
            <a:off x="108098" y="4871480"/>
            <a:ext cx="8929579" cy="2099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58842" y="4871479"/>
            <a:ext cx="7412533" cy="225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主办单位、地址、联系方式、微信公众号二维码等信息</a:t>
            </a:r>
            <a:endParaRPr lang="zh-CN" altLang="en-US" sz="1200" dirty="0"/>
          </a:p>
        </p:txBody>
      </p:sp>
      <p:sp>
        <p:nvSpPr>
          <p:cNvPr id="36" name="矩形 35">
            <a:hlinkClick r:id="rId8" action="ppaction://hlinksldjump"/>
          </p:cNvPr>
          <p:cNvSpPr/>
          <p:nvPr/>
        </p:nvSpPr>
        <p:spPr>
          <a:xfrm>
            <a:off x="7203848" y="1508223"/>
            <a:ext cx="1828512" cy="1686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专家对接</a:t>
            </a:r>
          </a:p>
        </p:txBody>
      </p:sp>
      <p:sp>
        <p:nvSpPr>
          <p:cNvPr id="37" name="矩形 36">
            <a:hlinkClick r:id="rId11" action="ppaction://hlinksldjump"/>
          </p:cNvPr>
          <p:cNvSpPr/>
          <p:nvPr/>
        </p:nvSpPr>
        <p:spPr>
          <a:xfrm>
            <a:off x="7203848" y="3185084"/>
            <a:ext cx="1828512" cy="168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项目申报</a:t>
            </a:r>
          </a:p>
        </p:txBody>
      </p:sp>
      <p:sp>
        <p:nvSpPr>
          <p:cNvPr id="33" name="矩形 32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38" name="矩形 37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9" name="矩形 38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41" name="矩形 40">
            <a:hlinkClick r:id="rId6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42" name="矩形 41">
            <a:hlinkClick r:id="rId9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43" name="矩形 42">
            <a:hlinkClick r:id="rId11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4" name="矩形 43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45" name="矩形 44">
            <a:hlinkClick r:id="rId12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6" name="矩形 45">
            <a:hlinkClick r:id="rId13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40" name="矩形 39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技术需求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分类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标题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xxxxxxxxxxxxx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正文描述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姓名、联系方式（电话、微信、</a:t>
            </a:r>
            <a:r>
              <a:rPr lang="en-US" altLang="zh-CN" sz="1400" dirty="0" smtClean="0">
                <a:solidFill>
                  <a:schemeClr val="tx1"/>
                </a:solidFill>
              </a:rPr>
              <a:t>QQ</a:t>
            </a:r>
            <a:r>
              <a:rPr lang="zh-CN" altLang="en-US" sz="1400" dirty="0" smtClean="0">
                <a:solidFill>
                  <a:schemeClr val="tx1"/>
                </a:solidFill>
              </a:rPr>
              <a:t>、邮箱）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联系我们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电话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</a:t>
            </a:r>
            <a:r>
              <a:rPr lang="zh-CN" altLang="en-US" sz="1400" dirty="0" smtClean="0">
                <a:solidFill>
                  <a:schemeClr val="tx1"/>
                </a:solidFill>
              </a:rPr>
              <a:t>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…..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技术需求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3" name="矩形 32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4" name="矩形 33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6" name="矩形 35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8" name="矩形 37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创客活动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创客活动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最新活动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980931" y="2087797"/>
            <a:ext cx="6897509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     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0" name="矩形 29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32" name="矩形 31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7" name="矩形 36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9" name="矩形 38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7" name="矩形 26">
            <a:hlinkClick r:id="rId11" action="ppaction://hlinksldjump"/>
          </p:cNvPr>
          <p:cNvSpPr/>
          <p:nvPr/>
        </p:nvSpPr>
        <p:spPr>
          <a:xfrm>
            <a:off x="7861750" y="2189354"/>
            <a:ext cx="781506" cy="140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我</a:t>
            </a:r>
            <a:r>
              <a:rPr lang="zh-CN" altLang="en-US" sz="1000" dirty="0">
                <a:solidFill>
                  <a:schemeClr val="tx1"/>
                </a:solidFill>
                <a:hlinkClick r:id="rId12" action="ppaction://hlinkpres?slideindex=1&amp;slidetitle="/>
              </a:rPr>
              <a:t>要</a:t>
            </a:r>
            <a:r>
              <a:rPr lang="zh-CN" altLang="en-US" sz="1000" dirty="0">
                <a:solidFill>
                  <a:schemeClr val="tx1"/>
                </a:solidFill>
              </a:rPr>
              <a:t>报名</a:t>
            </a:r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8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hlinkClick r:id="rId11" action="ppaction://hlinksldjump"/>
          </p:cNvPr>
          <p:cNvSpPr/>
          <p:nvPr/>
        </p:nvSpPr>
        <p:spPr>
          <a:xfrm>
            <a:off x="7861750" y="2410276"/>
            <a:ext cx="781506" cy="140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我要报名</a:t>
            </a:r>
          </a:p>
        </p:txBody>
      </p:sp>
      <p:sp>
        <p:nvSpPr>
          <p:cNvPr id="29" name="矩形 28">
            <a:hlinkClick r:id="rId13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43" name="矩形 42">
            <a:hlinkClick r:id="rId1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44" name="矩形 43">
            <a:hlinkClick r:id="rId16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5" name="矩形 44">
            <a:hlinkClick r:id="rId17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6" name="矩形 45">
            <a:hlinkClick r:id="rId18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创客活动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您的</a:t>
            </a:r>
            <a:r>
              <a:rPr lang="zh-CN" altLang="en-US" sz="2000" b="1" dirty="0">
                <a:solidFill>
                  <a:schemeClr val="tx1"/>
                </a:solidFill>
              </a:rPr>
              <a:t>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创客活动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活动详情                                搜索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                                        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标题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                 正文      </a:t>
            </a:r>
            <a:r>
              <a:rPr lang="en-US" altLang="zh-CN" sz="1400" dirty="0" smtClean="0">
                <a:solidFill>
                  <a:schemeClr val="tx1"/>
                </a:solidFill>
              </a:rPr>
              <a:t>xxxxxxxxxxxxxxxxxxxxxxxxxxxxxxxxxxxxxxxxxxxxxxxxxxxxxxxxxxxxxxxxxxxxxxxxxxxxxxxxxxxxxxxxxxxxxxxxxxxxxxx</a:t>
            </a:r>
            <a:r>
              <a:rPr lang="zh-CN" altLang="en-US" sz="1400" dirty="0" smtClean="0">
                <a:solidFill>
                  <a:schemeClr val="tx1"/>
                </a:solidFill>
              </a:rPr>
              <a:t>                                 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1" name="矩形 30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3" name="矩形 32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34" name="矩形 33">
            <a:hlinkClick r:id="rId6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9" action="ppaction://hlinksldjump"/>
          </p:cNvPr>
          <p:cNvSpPr/>
          <p:nvPr/>
        </p:nvSpPr>
        <p:spPr>
          <a:xfrm>
            <a:off x="4759822" y="4288972"/>
            <a:ext cx="1042263" cy="403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我要报名</a:t>
            </a:r>
          </a:p>
        </p:txBody>
      </p:sp>
      <p:sp>
        <p:nvSpPr>
          <p:cNvPr id="37" name="矩形 36"/>
          <p:cNvSpPr/>
          <p:nvPr/>
        </p:nvSpPr>
        <p:spPr>
          <a:xfrm>
            <a:off x="102392" y="291947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联系我们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电话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</a:t>
            </a:r>
            <a:r>
              <a:rPr lang="zh-CN" altLang="en-US" sz="1400" dirty="0" smtClean="0">
                <a:solidFill>
                  <a:schemeClr val="tx1"/>
                </a:solidFill>
              </a:rPr>
              <a:t>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…..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8" name="矩形 37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9" name="矩形 38">
            <a:hlinkClick r:id="rId12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40" name="矩形 39">
            <a:hlinkClick r:id="rId13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1" name="矩形 40">
            <a:hlinkClick r:id="rId14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2" name="矩形 41">
            <a:hlinkClick r:id="rId15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1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创客活动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您的</a:t>
            </a:r>
            <a:r>
              <a:rPr lang="zh-CN" altLang="en-US" sz="2000" b="1" dirty="0">
                <a:solidFill>
                  <a:schemeClr val="tx1"/>
                </a:solidFill>
              </a:rPr>
              <a:t>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创客活动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我要报名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                                 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</a:rPr>
              <a:t>*</a:t>
            </a:r>
            <a:r>
              <a:rPr lang="zh-CN" altLang="en-US" sz="1400" dirty="0" smtClean="0">
                <a:solidFill>
                  <a:schemeClr val="tx1"/>
                </a:solidFill>
              </a:rPr>
              <a:t>姓名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                                    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*</a:t>
            </a:r>
            <a:r>
              <a:rPr lang="zh-CN" altLang="en-US" sz="1400" dirty="0" smtClean="0">
                <a:solidFill>
                  <a:schemeClr val="tx1"/>
                </a:solidFill>
              </a:rPr>
              <a:t>联系方式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*</a:t>
            </a:r>
            <a:r>
              <a:rPr lang="zh-CN" altLang="en-US" sz="1400" dirty="0" smtClean="0">
                <a:solidFill>
                  <a:schemeClr val="tx1"/>
                </a:solidFill>
              </a:rPr>
              <a:t>性别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                                               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*</a:t>
            </a:r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                                                  备注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                                      提交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8" name="矩形 27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31" name="矩形 30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6" name="矩形 35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8" name="矩形 37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29" name="矩形 28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2" name="矩形 31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9" name="矩形 38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0" name="矩形 39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1" name="矩形 40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创客活动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创客活动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往期活动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980931" y="2087797"/>
            <a:ext cx="6897509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     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0" name="矩形 29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32" name="矩形 31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7" name="矩形 36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9" name="矩形 38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8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28" name="矩形 27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29" name="矩形 28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2" name="矩形 41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3" name="矩形 42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44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创客活动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往期活动                                                           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标题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xxxxxxxxxxxxx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正文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2392" y="291947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联系我们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电话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</a:t>
            </a:r>
            <a:r>
              <a:rPr lang="zh-CN" altLang="en-US" sz="1400" dirty="0" smtClean="0">
                <a:solidFill>
                  <a:schemeClr val="tx1"/>
                </a:solidFill>
              </a:rPr>
              <a:t>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…..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创客活动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4980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3" name="矩形 32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25173" y="4035197"/>
            <a:ext cx="3160999" cy="49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评论区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9445" y="2077867"/>
            <a:ext cx="6068493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62117" y="4649860"/>
            <a:ext cx="12946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全部评论</a:t>
            </a:r>
            <a:endParaRPr lang="zh-CN" altLang="en-US" dirty="0"/>
          </a:p>
        </p:txBody>
      </p:sp>
      <p:sp>
        <p:nvSpPr>
          <p:cNvPr id="34" name="矩形 33">
            <a:hlinkClick r:id="rId7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7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7" name="矩形 36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8" name="矩形 37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9" name="矩形 38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0" name="矩形 39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1" name="矩形 40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政策法规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</a:rPr>
              <a:t>您</a:t>
            </a:r>
            <a:r>
              <a:rPr lang="zh-CN" altLang="en-US" sz="2000" b="1" dirty="0">
                <a:solidFill>
                  <a:schemeClr val="tx1"/>
                </a:solidFill>
              </a:rPr>
              <a:t>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政策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法规                   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88042" y="172627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（展示重点的政策法规）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2" action="ppaction://hlinksldjump"/>
          </p:cNvPr>
          <p:cNvSpPr/>
          <p:nvPr/>
        </p:nvSpPr>
        <p:spPr>
          <a:xfrm>
            <a:off x="3217419" y="1710529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8" name="矩形 37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45" name="矩形 44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47" name="矩形 46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6" name="矩形 25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28" name="矩形 27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29" name="矩形 28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0" name="矩形 29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1" name="矩形 30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2" name="矩形 31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1928" y="2560609"/>
            <a:ext cx="4158343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科普板块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科普板块                   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7" name="矩形 26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9" name="矩形 28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4" name="矩形 33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6" name="矩形 35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8" name="矩形 37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9" name="矩形 38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0" name="矩形 39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1" name="矩形 40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1" y="1530295"/>
            <a:ext cx="8961476" cy="347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您的位置：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dirty="0" smtClean="0">
                <a:solidFill>
                  <a:schemeClr val="tx1"/>
                </a:solidFill>
              </a:rPr>
              <a:t> 项目申报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560482" y="2133302"/>
            <a:ext cx="1652154" cy="11533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Xxxx</a:t>
            </a:r>
            <a:r>
              <a:rPr lang="zh-CN" altLang="en-US" dirty="0" smtClean="0"/>
              <a:t>项目申报链接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78050" y="2133302"/>
            <a:ext cx="1652154" cy="11533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Xxxx</a:t>
            </a:r>
            <a:r>
              <a:rPr lang="zh-CN" altLang="en-US" dirty="0" smtClean="0"/>
              <a:t>项目申报链接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644109" y="2123810"/>
            <a:ext cx="1652154" cy="11533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Xxxx</a:t>
            </a:r>
            <a:r>
              <a:rPr lang="zh-CN" altLang="en-US" dirty="0" smtClean="0"/>
              <a:t>项目申报链接</a:t>
            </a:r>
            <a:endParaRPr lang="zh-CN" altLang="en-US" dirty="0"/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1427703" y="1573965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36" name="矩形 35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43" name="矩形 42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4" name="矩形 23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25" name="矩形 24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26" name="矩形 25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27" name="矩形 26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28" name="矩形 27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29" name="矩形 28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帮扶企业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</a:rPr>
              <a:t>您</a:t>
            </a:r>
            <a:r>
              <a:rPr lang="zh-CN" altLang="en-US" sz="2000" b="1" dirty="0">
                <a:solidFill>
                  <a:schemeClr val="tx1"/>
                </a:solidFill>
              </a:rPr>
              <a:t>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帮扶企业                   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88042" y="172627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2" action="ppaction://hlinksldjump"/>
          </p:cNvPr>
          <p:cNvSpPr/>
          <p:nvPr/>
        </p:nvSpPr>
        <p:spPr>
          <a:xfrm>
            <a:off x="3217419" y="1710529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8" name="矩形 37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45" name="矩形 44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47" name="矩形 46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6" name="矩形 25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28" name="矩形 27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29" name="矩形 28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0" name="矩形 29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1" name="矩形 30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2" name="矩形 31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6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15" name="矩形 14">
            <a:hlinkClick r:id="rId5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6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7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82" y="4649277"/>
            <a:ext cx="4486831" cy="4058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06722" y="1541582"/>
            <a:ext cx="1679323" cy="15717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特派员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                        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6722" y="3014783"/>
            <a:ext cx="1679323" cy="2040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54338" y="1690184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76" y="4576674"/>
            <a:ext cx="4486831" cy="405805"/>
          </a:xfrm>
          <a:prstGeom prst="rect">
            <a:avLst/>
          </a:prstGeom>
        </p:spPr>
      </p:pic>
      <p:sp>
        <p:nvSpPr>
          <p:cNvPr id="29" name="矩形 28">
            <a:hlinkClick r:id="rId2" action="ppaction://hlinksldjump"/>
          </p:cNvPr>
          <p:cNvSpPr/>
          <p:nvPr/>
        </p:nvSpPr>
        <p:spPr>
          <a:xfrm>
            <a:off x="3217419" y="1657564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1" name="矩形 30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32" name="矩形 31">
            <a:hlinkClick r:id="rId10" action="ppaction://hlinksldjump"/>
          </p:cNvPr>
          <p:cNvSpPr/>
          <p:nvPr/>
        </p:nvSpPr>
        <p:spPr>
          <a:xfrm>
            <a:off x="4365342" y="1656311"/>
            <a:ext cx="957575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特派员</a:t>
            </a:r>
          </a:p>
        </p:txBody>
      </p:sp>
      <p:sp>
        <p:nvSpPr>
          <p:cNvPr id="33" name="矩形 32">
            <a:hlinkClick r:id="rId10" action="ppaction://hlinksldjump"/>
          </p:cNvPr>
          <p:cNvSpPr/>
          <p:nvPr/>
        </p:nvSpPr>
        <p:spPr>
          <a:xfrm>
            <a:off x="4118273" y="2910654"/>
            <a:ext cx="2498220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特派员列表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44033" y="2318843"/>
            <a:ext cx="1129593" cy="25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对接专家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12" action="ppaction://hlinksldjump"/>
          </p:cNvPr>
          <p:cNvSpPr/>
          <p:nvPr/>
        </p:nvSpPr>
        <p:spPr>
          <a:xfrm>
            <a:off x="144034" y="2623457"/>
            <a:ext cx="1129592" cy="24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解答列表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9" action="ppaction://hlinksldjump"/>
          </p:cNvPr>
          <p:cNvSpPr/>
          <p:nvPr/>
        </p:nvSpPr>
        <p:spPr>
          <a:xfrm>
            <a:off x="147008" y="2008461"/>
            <a:ext cx="1126619" cy="229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特派员介绍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8" name="矩形 37">
            <a:hlinkClick r:id="rId14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9" name="矩形 38">
            <a:hlinkClick r:id="rId1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40" name="矩形 39">
            <a:hlinkClick r:id="rId16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1" name="矩形 40">
            <a:hlinkClick r:id="rId17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2" name="矩形 41">
            <a:hlinkClick r:id="rId18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6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帮扶企业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分类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Xxxxxxxxxxxxx</a:t>
            </a:r>
            <a:r>
              <a:rPr lang="zh-CN" altLang="en-US" sz="2400" dirty="0" smtClean="0">
                <a:solidFill>
                  <a:schemeClr val="tx1"/>
                </a:solidFill>
              </a:rPr>
              <a:t>企业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正文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联系我们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电话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</a:t>
            </a:r>
            <a:r>
              <a:rPr lang="zh-CN" altLang="en-US" sz="1400" dirty="0" smtClean="0">
                <a:solidFill>
                  <a:schemeClr val="tx1"/>
                </a:solidFill>
              </a:rPr>
              <a:t>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…..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帮扶企业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6" name="矩形 25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8" name="矩形 27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3" name="矩形 32">
            <a:hlinkClick r:id="rId8" action="ppaction://hlinksldjump"/>
          </p:cNvPr>
          <p:cNvSpPr/>
          <p:nvPr/>
        </p:nvSpPr>
        <p:spPr>
          <a:xfrm>
            <a:off x="3031126" y="64980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5" name="矩形 34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9" name="矩形 28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8" name="矩形 37">
            <a:hlinkClick r:id="rId13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9" name="矩形 38">
            <a:hlinkClick r:id="rId14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41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2318" y="1610591"/>
            <a:ext cx="5870864" cy="335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联系我们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8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800" dirty="0" smtClean="0">
                <a:solidFill>
                  <a:schemeClr val="bg1"/>
                </a:solidFill>
              </a:rPr>
              <a:t>平台介绍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algn="ctr"/>
            <a:endParaRPr lang="en-US" altLang="zh-CN" sz="18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800" dirty="0" smtClean="0">
                <a:solidFill>
                  <a:schemeClr val="bg1"/>
                </a:solidFill>
              </a:rPr>
              <a:t>联系方式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algn="ctr"/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endParaRPr lang="en-US" altLang="zh-CN" sz="3200" dirty="0" smtClean="0">
              <a:solidFill>
                <a:schemeClr val="tx1"/>
              </a:solidFill>
            </a:endParaRPr>
          </a:p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7" name="矩形 26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2" name="矩形 31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4" name="矩形 33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0" name="矩形 19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21" name="矩形 20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22" name="矩形 21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23" name="矩形 22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24" name="矩形 23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28" name="矩形 27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新闻中心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分类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标题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xxxxxxxxxxxxx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正文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联系我们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电话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</a:t>
            </a:r>
            <a:r>
              <a:rPr lang="zh-CN" altLang="en-US" sz="1400" dirty="0" smtClean="0">
                <a:solidFill>
                  <a:schemeClr val="tx1"/>
                </a:solidFill>
              </a:rPr>
              <a:t>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…..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新闻中心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3" name="矩形 32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4" name="矩形 33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6" name="矩形 35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8" name="矩形 37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政策法规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分类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标题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xxxxxxxxxxxxx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正文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联系我们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电话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</a:t>
            </a:r>
            <a:r>
              <a:rPr lang="zh-CN" altLang="en-US" sz="1400" dirty="0" smtClean="0">
                <a:solidFill>
                  <a:schemeClr val="tx1"/>
                </a:solidFill>
              </a:rPr>
              <a:t>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…..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政策法规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6" name="矩形 25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8" name="矩形 27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3" name="矩形 32">
            <a:hlinkClick r:id="rId8" action="ppaction://hlinksldjump"/>
          </p:cNvPr>
          <p:cNvSpPr/>
          <p:nvPr/>
        </p:nvSpPr>
        <p:spPr>
          <a:xfrm>
            <a:off x="3031126" y="64980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5" name="矩形 34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9" name="矩形 28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7" name="矩形 36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8" name="矩形 37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9" name="矩形 38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0" name="矩形 39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新闻中心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您的位置：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        &gt;                           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分类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标题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xxxxxxxxxxxxx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正文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联系我们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电话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</a:t>
            </a:r>
            <a:r>
              <a:rPr lang="zh-CN" altLang="en-US" sz="1400" dirty="0" smtClean="0">
                <a:solidFill>
                  <a:schemeClr val="tx1"/>
                </a:solidFill>
              </a:rPr>
              <a:t>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…..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hlinkClick r:id="rId5" action="ppaction://hlinksldjump"/>
          </p:cNvPr>
          <p:cNvSpPr/>
          <p:nvPr/>
        </p:nvSpPr>
        <p:spPr>
          <a:xfrm>
            <a:off x="4435751" y="1599489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7" name="矩形 26">
            <a:hlinkClick r:id="rId5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2" name="矩形 31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4" name="矩形 33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8" name="矩形 27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5" name="矩形 34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8" name="矩形 37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9" name="矩形 38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科普板块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您的位置：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        &gt;                           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分类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标题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xxxxxxxxxxxxx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正文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联系我们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电话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</a:t>
            </a:r>
            <a:r>
              <a:rPr lang="zh-CN" altLang="en-US" sz="1400" dirty="0" smtClean="0">
                <a:solidFill>
                  <a:schemeClr val="tx1"/>
                </a:solidFill>
              </a:rPr>
              <a:t>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…..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hlinkClick r:id="rId5" action="ppaction://hlinksldjump"/>
          </p:cNvPr>
          <p:cNvSpPr/>
          <p:nvPr/>
        </p:nvSpPr>
        <p:spPr>
          <a:xfrm>
            <a:off x="4435751" y="1599489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科普板块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7" name="矩形 26">
            <a:hlinkClick r:id="rId5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2" name="矩形 31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4" name="矩形 33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8" name="矩形 27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5" name="矩形 34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8" name="矩形 37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9" name="矩形 38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0797" y="1042134"/>
            <a:ext cx="7532282" cy="392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注册界面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（注册角色：</a:t>
            </a:r>
            <a:r>
              <a:rPr lang="zh-CN" altLang="en-US" sz="1600" dirty="0">
                <a:solidFill>
                  <a:schemeClr val="tx1"/>
                </a:solidFill>
              </a:rPr>
              <a:t>科技</a:t>
            </a:r>
            <a:r>
              <a:rPr lang="zh-CN" altLang="en-US" sz="1600" dirty="0" smtClean="0">
                <a:solidFill>
                  <a:schemeClr val="tx1"/>
                </a:solidFill>
              </a:rPr>
              <a:t>特派员、农户（种植户、养殖户、手工户）、采购商、贫困村代表）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/>
              <a:t>手机号</a:t>
            </a:r>
            <a:endParaRPr lang="en-US" altLang="zh-CN" dirty="0" smtClean="0"/>
          </a:p>
          <a:p>
            <a:pPr algn="ctr"/>
            <a:r>
              <a:rPr lang="zh-CN" altLang="en-US" dirty="0"/>
              <a:t>姓名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角色</a:t>
            </a:r>
            <a:r>
              <a:rPr lang="zh-CN" altLang="en-US" dirty="0"/>
              <a:t>选取</a:t>
            </a:r>
            <a:endParaRPr lang="en-US" altLang="zh-CN" dirty="0"/>
          </a:p>
          <a:p>
            <a:pPr algn="ctr"/>
            <a:r>
              <a:rPr lang="zh-CN" altLang="en-US" dirty="0"/>
              <a:t>密码</a:t>
            </a:r>
            <a:endParaRPr lang="en-US" altLang="zh-CN" dirty="0"/>
          </a:p>
          <a:p>
            <a:pPr algn="ctr"/>
            <a:r>
              <a:rPr lang="zh-CN" altLang="en-US" dirty="0"/>
              <a:t>确认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手机验证码</a:t>
            </a:r>
            <a:endParaRPr lang="en-US" altLang="zh-CN" dirty="0"/>
          </a:p>
          <a:p>
            <a:pPr algn="ctr"/>
            <a:r>
              <a:rPr lang="zh-CN" altLang="en-US" dirty="0"/>
              <a:t>验证码</a:t>
            </a:r>
            <a:endParaRPr lang="en-US" altLang="zh-CN" dirty="0"/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注册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1" name="矩形 20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3" name="矩形 22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28" name="矩形 27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0" name="矩形 29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19" name="矩形 18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20" name="矩形 19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24" name="矩形 23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1" name="矩形 30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2" name="矩形 31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91" y="1044520"/>
            <a:ext cx="8094518" cy="383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登录界面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（注册角色：科技特派员、种植户、采购商、贫困村代表）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账号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密码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验证码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登录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1" name="矩形 20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28" name="矩形 27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2" name="矩形 21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29" name="矩形 28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1" name="矩形 30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2" name="矩形 31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242457" y="1502229"/>
            <a:ext cx="638991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后台设计</a:t>
            </a:r>
            <a:endParaRPr lang="en-US" altLang="zh-CN" sz="9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04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0372" y="446315"/>
            <a:ext cx="8795658" cy="4001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/>
              <a:t>权限设置</a:t>
            </a:r>
            <a:endParaRPr lang="en-US" altLang="zh-CN" sz="6000" dirty="0" smtClean="0"/>
          </a:p>
          <a:p>
            <a:r>
              <a:rPr lang="zh-CN" altLang="en-US" sz="1400" b="1" dirty="0" smtClean="0"/>
              <a:t>系统管理员：全部权限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管理员（领导）：</a:t>
            </a:r>
            <a:r>
              <a:rPr lang="zh-CN" altLang="en-US" sz="1100" b="1" dirty="0" smtClean="0"/>
              <a:t>信息发布</a:t>
            </a:r>
            <a:r>
              <a:rPr lang="zh-CN" altLang="en-US" sz="1100" dirty="0" smtClean="0"/>
              <a:t>：新闻发布、特卖区发布、创客活动发布、政策法规发布、科普板块发布、项目申报发布、帮扶企业发布；</a:t>
            </a:r>
            <a:endParaRPr lang="en-US" altLang="zh-CN" sz="1100" dirty="0" smtClean="0"/>
          </a:p>
          <a:p>
            <a:r>
              <a:rPr lang="en-US" altLang="zh-CN" sz="1100" dirty="0" smtClean="0"/>
              <a:t>                                             </a:t>
            </a:r>
            <a:r>
              <a:rPr lang="zh-CN" altLang="en-US" sz="1100" b="1" dirty="0" smtClean="0"/>
              <a:t>信息审核、修改、退回</a:t>
            </a:r>
            <a:r>
              <a:rPr lang="zh-CN" altLang="en-US" sz="1100" dirty="0" smtClean="0"/>
              <a:t>：新闻、特卖区、技术需求、创客活动、帮扶企业；</a:t>
            </a:r>
            <a:endParaRPr lang="en-US" altLang="zh-CN" sz="1100" dirty="0" smtClean="0"/>
          </a:p>
          <a:p>
            <a:r>
              <a:rPr lang="en-US" altLang="zh-CN" sz="1100" dirty="0" smtClean="0"/>
              <a:t>                                             </a:t>
            </a:r>
            <a:r>
              <a:rPr lang="zh-CN" altLang="en-US" sz="1100" b="1" dirty="0" smtClean="0"/>
              <a:t>信息删除</a:t>
            </a:r>
            <a:r>
              <a:rPr lang="zh-CN" altLang="en-US" sz="1100" dirty="0" smtClean="0"/>
              <a:t>：新闻、特卖区、创客活动、政策法规、科普板块、项目申报、帮扶企业。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               </a:t>
            </a:r>
            <a:r>
              <a:rPr lang="zh-CN" altLang="en-US" sz="1100" dirty="0" smtClean="0"/>
              <a:t>用户密码重置、权限分配、网站信息修改</a:t>
            </a:r>
            <a:endParaRPr lang="en-US" altLang="zh-CN" sz="1100" dirty="0" smtClean="0"/>
          </a:p>
          <a:p>
            <a:r>
              <a:rPr lang="zh-CN" altLang="en-US" sz="1400" b="1" dirty="0"/>
              <a:t>科技特派员</a:t>
            </a:r>
            <a:r>
              <a:rPr lang="zh-CN" altLang="en-US" sz="1400" b="1" dirty="0" smtClean="0"/>
              <a:t>：</a:t>
            </a:r>
            <a:r>
              <a:rPr lang="zh-CN" altLang="en-US" sz="1100" b="1" dirty="0" smtClean="0"/>
              <a:t>信息发布</a:t>
            </a:r>
            <a:r>
              <a:rPr lang="zh-CN" altLang="en-US" sz="1100" dirty="0"/>
              <a:t>：</a:t>
            </a:r>
            <a:r>
              <a:rPr lang="zh-CN" altLang="en-US" sz="1100" dirty="0" smtClean="0"/>
              <a:t>新闻</a:t>
            </a:r>
            <a:r>
              <a:rPr lang="zh-CN" altLang="en-US" sz="1100" dirty="0"/>
              <a:t>发布</a:t>
            </a:r>
            <a:r>
              <a:rPr lang="zh-CN" altLang="en-US" sz="1100" dirty="0" smtClean="0"/>
              <a:t>、特卖区发布、创</a:t>
            </a:r>
            <a:r>
              <a:rPr lang="zh-CN" altLang="en-US" sz="1100" dirty="0"/>
              <a:t>客活动</a:t>
            </a:r>
            <a:r>
              <a:rPr lang="zh-CN" altLang="en-US" sz="1100" dirty="0" smtClean="0"/>
              <a:t>发布；</a:t>
            </a:r>
            <a:endParaRPr lang="en-US" altLang="zh-CN" sz="1100" dirty="0"/>
          </a:p>
          <a:p>
            <a:r>
              <a:rPr lang="en-US" altLang="zh-CN" sz="1100" dirty="0" smtClean="0"/>
              <a:t>                                 </a:t>
            </a:r>
            <a:r>
              <a:rPr lang="zh-CN" altLang="en-US" sz="1100" dirty="0" smtClean="0"/>
              <a:t>技术需求回复、专家咨询回复、个人简历信息修改、参加创客活动。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    </a:t>
            </a:r>
            <a:r>
              <a:rPr lang="zh-CN" altLang="en-US" sz="1100" b="1" dirty="0" smtClean="0"/>
              <a:t>信息浏览：</a:t>
            </a:r>
            <a:endParaRPr lang="en-US" altLang="zh-CN" sz="1100" b="1" dirty="0" smtClean="0"/>
          </a:p>
          <a:p>
            <a:endParaRPr lang="en-US" altLang="zh-CN" sz="1400" b="1" dirty="0"/>
          </a:p>
          <a:p>
            <a:r>
              <a:rPr lang="zh-CN" altLang="en-US" sz="1400" b="1" dirty="0" smtClean="0"/>
              <a:t>农户（贫困</a:t>
            </a:r>
            <a:r>
              <a:rPr lang="zh-CN" altLang="en-US" sz="1400" b="1" dirty="0"/>
              <a:t>村</a:t>
            </a:r>
            <a:r>
              <a:rPr lang="zh-CN" altLang="en-US" sz="1400" b="1" dirty="0" smtClean="0"/>
              <a:t>代表、合作社、农业公司）：</a:t>
            </a:r>
            <a:r>
              <a:rPr lang="zh-CN" altLang="en-US" sz="1100" b="1" dirty="0" smtClean="0"/>
              <a:t>信息发布：</a:t>
            </a:r>
            <a:r>
              <a:rPr lang="zh-CN" altLang="en-US" sz="1100" dirty="0" smtClean="0"/>
              <a:t>技术需求发布、对接特派员；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                                                                              </a:t>
            </a:r>
            <a:r>
              <a:rPr lang="zh-CN" altLang="en-US" sz="1100" dirty="0" smtClean="0"/>
              <a:t>参加创客活动、创客活动评论。</a:t>
            </a:r>
            <a:endParaRPr lang="en-US" altLang="zh-CN" sz="1100" dirty="0" smtClean="0"/>
          </a:p>
          <a:p>
            <a:r>
              <a:rPr lang="zh-CN" altLang="en-US" sz="1100" b="1" dirty="0" smtClean="0"/>
              <a:t>                                                                                                            信息</a:t>
            </a:r>
            <a:r>
              <a:rPr lang="zh-CN" altLang="en-US" sz="1100" b="1" dirty="0"/>
              <a:t>浏览：</a:t>
            </a:r>
            <a:endParaRPr lang="en-US" altLang="zh-CN" sz="1100" b="1" dirty="0"/>
          </a:p>
          <a:p>
            <a:endParaRPr lang="en-US" altLang="zh-CN" sz="1100" dirty="0"/>
          </a:p>
          <a:p>
            <a:r>
              <a:rPr lang="zh-CN" altLang="en-US" sz="1400" b="1" dirty="0"/>
              <a:t>游客：</a:t>
            </a:r>
            <a:r>
              <a:rPr lang="zh-CN" altLang="en-US" sz="1100" b="1" dirty="0" smtClean="0"/>
              <a:t>信息浏览：</a:t>
            </a:r>
            <a:r>
              <a:rPr lang="zh-CN" altLang="en-US" sz="1100" dirty="0" smtClean="0"/>
              <a:t>特卖区、新闻、特派员简介、专家解答列表、创客活动详情、政策法规、科普板块、项目申报；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</a:t>
            </a:r>
            <a:r>
              <a:rPr lang="zh-CN" altLang="en-US" sz="1100" dirty="0" smtClean="0"/>
              <a:t>参加创客活动、注册会员、特卖区留言、创客活动评论。</a:t>
            </a:r>
            <a:endParaRPr lang="en-US" altLang="zh-CN" sz="1100" dirty="0" smtClean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198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特派员介绍                                                       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特派员个人信息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zh-CN" altLang="en-US" sz="1400" dirty="0">
                <a:solidFill>
                  <a:schemeClr val="tx1"/>
                </a:solidFill>
              </a:rPr>
              <a:t>姓名、性别</a:t>
            </a:r>
            <a:r>
              <a:rPr lang="zh-CN" altLang="en-US" sz="1400" dirty="0" smtClean="0">
                <a:solidFill>
                  <a:schemeClr val="tx1"/>
                </a:solidFill>
              </a:rPr>
              <a:t>、民族、出生年月、籍贯、政治面貌、文化程度、服务领域、手机、电子邮箱、微信、</a:t>
            </a:r>
            <a:r>
              <a:rPr lang="en-US" altLang="zh-CN" sz="1400" dirty="0" smtClean="0">
                <a:solidFill>
                  <a:schemeClr val="tx1"/>
                </a:solidFill>
              </a:rPr>
              <a:t>QQ</a:t>
            </a:r>
            <a:r>
              <a:rPr lang="zh-CN" altLang="en-US" sz="1400" dirty="0" smtClean="0">
                <a:solidFill>
                  <a:schemeClr val="tx1"/>
                </a:solidFill>
              </a:rPr>
              <a:t>、工作经历）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特</a:t>
            </a:r>
            <a:r>
              <a:rPr lang="zh-CN" altLang="en-US" sz="2000" b="1" dirty="0">
                <a:solidFill>
                  <a:schemeClr val="tx1"/>
                </a:solidFill>
              </a:rPr>
              <a:t>派员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3" name="矩形 32">
            <a:hlinkClick r:id="rId5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34" name="矩形 33">
            <a:hlinkClick r:id="rId9" action="ppaction://hlinksldjump"/>
          </p:cNvPr>
          <p:cNvSpPr/>
          <p:nvPr/>
        </p:nvSpPr>
        <p:spPr>
          <a:xfrm>
            <a:off x="4686572" y="4290053"/>
            <a:ext cx="17161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对接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此专家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6722" y="1541582"/>
            <a:ext cx="1679323" cy="15717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特派员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6722" y="3014783"/>
            <a:ext cx="1679323" cy="2040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hlinkClick r:id="rId9" action="ppaction://hlinksldjump"/>
          </p:cNvPr>
          <p:cNvSpPr/>
          <p:nvPr/>
        </p:nvSpPr>
        <p:spPr>
          <a:xfrm>
            <a:off x="144033" y="2318843"/>
            <a:ext cx="1129593" cy="25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对接专家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hlinkClick r:id="rId10" action="ppaction://hlinksldjump"/>
          </p:cNvPr>
          <p:cNvSpPr/>
          <p:nvPr/>
        </p:nvSpPr>
        <p:spPr>
          <a:xfrm>
            <a:off x="144034" y="2623457"/>
            <a:ext cx="1129592" cy="24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解答列表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147008" y="2008461"/>
            <a:ext cx="1126619" cy="229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特派员介绍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6" name="矩形 35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40" name="矩形 39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1" name="矩形 40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2" name="矩形 41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3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337381" y="723622"/>
            <a:ext cx="899239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26" name="矩形 25">
            <a:hlinkClick r:id="rId3" action="ppaction://hlinksldjump"/>
          </p:cNvPr>
          <p:cNvSpPr/>
          <p:nvPr/>
        </p:nvSpPr>
        <p:spPr>
          <a:xfrm>
            <a:off x="1399838" y="712522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4" action="ppaction://hlinksldjump"/>
          </p:cNvPr>
          <p:cNvSpPr/>
          <p:nvPr/>
        </p:nvSpPr>
        <p:spPr>
          <a:xfrm>
            <a:off x="5400808" y="69875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hlinkClick r:id="rId5" action="ppaction://hlinksldjump"/>
          </p:cNvPr>
          <p:cNvSpPr/>
          <p:nvPr/>
        </p:nvSpPr>
        <p:spPr>
          <a:xfrm>
            <a:off x="2143794" y="71252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6" action="ppaction://hlinksldjump"/>
          </p:cNvPr>
          <p:cNvSpPr/>
          <p:nvPr/>
        </p:nvSpPr>
        <p:spPr>
          <a:xfrm>
            <a:off x="3758828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hlinkClick r:id="rId7" action="ppaction://hlinksldjump"/>
          </p:cNvPr>
          <p:cNvSpPr/>
          <p:nvPr/>
        </p:nvSpPr>
        <p:spPr>
          <a:xfrm>
            <a:off x="4596700" y="70860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hlinkClick r:id="rId8" action="ppaction://hlinksldjump"/>
          </p:cNvPr>
          <p:cNvSpPr/>
          <p:nvPr/>
        </p:nvSpPr>
        <p:spPr>
          <a:xfrm>
            <a:off x="6255015" y="67656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hlinkClick r:id="rId9" action="ppaction://hlinksldjump"/>
          </p:cNvPr>
          <p:cNvSpPr/>
          <p:nvPr/>
        </p:nvSpPr>
        <p:spPr>
          <a:xfrm>
            <a:off x="2981666" y="70257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hlinkClick r:id="rId2" action="ppaction://hlinksldjump"/>
          </p:cNvPr>
          <p:cNvSpPr/>
          <p:nvPr/>
        </p:nvSpPr>
        <p:spPr>
          <a:xfrm>
            <a:off x="7115883" y="674326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hlinkClick r:id="rId2" action="ppaction://hlinksldjump"/>
          </p:cNvPr>
          <p:cNvSpPr/>
          <p:nvPr/>
        </p:nvSpPr>
        <p:spPr>
          <a:xfrm>
            <a:off x="7938140" y="674326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7003" y="1693740"/>
            <a:ext cx="1303268" cy="6677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新闻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100</a:t>
            </a:r>
            <a:r>
              <a:rPr lang="zh-CN" altLang="en-US" sz="1400" dirty="0" smtClean="0">
                <a:solidFill>
                  <a:schemeClr val="tx1"/>
                </a:solidFill>
              </a:rPr>
              <a:t>条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61037" y="1714748"/>
            <a:ext cx="1299821" cy="65657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特卖区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50</a:t>
            </a:r>
            <a:r>
              <a:rPr lang="zh-CN" altLang="en-US" sz="1400" dirty="0">
                <a:solidFill>
                  <a:schemeClr val="tx1"/>
                </a:solidFill>
              </a:rPr>
              <a:t>条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27742" y="2736925"/>
            <a:ext cx="1303268" cy="6506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技术需求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55</a:t>
            </a:r>
            <a:r>
              <a:rPr lang="zh-CN" altLang="en-US" sz="1200" dirty="0" smtClean="0">
                <a:solidFill>
                  <a:schemeClr val="tx1"/>
                </a:solidFill>
              </a:rPr>
              <a:t>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36046" y="1693740"/>
            <a:ext cx="1303268" cy="6677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特派员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100</a:t>
            </a:r>
            <a:r>
              <a:rPr lang="zh-CN" altLang="en-US" sz="1400" dirty="0" smtClean="0">
                <a:solidFill>
                  <a:schemeClr val="tx1"/>
                </a:solidFill>
              </a:rPr>
              <a:t>人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43150" y="2719860"/>
            <a:ext cx="1303268" cy="6677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专家对接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100</a:t>
            </a:r>
            <a:r>
              <a:rPr lang="zh-CN" altLang="en-US" sz="1400" dirty="0" smtClean="0">
                <a:solidFill>
                  <a:schemeClr val="tx1"/>
                </a:solidFill>
              </a:rPr>
              <a:t>次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85446" y="2728393"/>
            <a:ext cx="1303268" cy="6506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创客活动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23</a:t>
            </a:r>
            <a:r>
              <a:rPr lang="zh-CN" altLang="en-US" sz="1200" dirty="0" smtClean="0">
                <a:solidFill>
                  <a:schemeClr val="tx1"/>
                </a:solidFill>
              </a:rPr>
              <a:t>场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14513" y="3777764"/>
            <a:ext cx="1303268" cy="6677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网站访问量</a:t>
            </a:r>
            <a:r>
              <a:rPr lang="en-US" altLang="zh-CN" sz="1400" dirty="0" smtClean="0">
                <a:solidFill>
                  <a:schemeClr val="tx1"/>
                </a:solidFill>
              </a:rPr>
              <a:t>900</a:t>
            </a:r>
            <a:r>
              <a:rPr lang="zh-CN" altLang="en-US" sz="1400" dirty="0" smtClean="0">
                <a:solidFill>
                  <a:schemeClr val="tx1"/>
                </a:solidFill>
              </a:rPr>
              <a:t>次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25" name="矩形 24"/>
          <p:cNvSpPr/>
          <p:nvPr/>
        </p:nvSpPr>
        <p:spPr>
          <a:xfrm>
            <a:off x="3885446" y="3794829"/>
            <a:ext cx="1303268" cy="6506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帮扶企业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33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待审核信息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待发布信息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（草稿箱）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特卖区发布信息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04459" y="1512133"/>
            <a:ext cx="48514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123038" y="2035942"/>
            <a:ext cx="48328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正文（可上传图片、设置超链接、视频）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3510210" y="4471128"/>
            <a:ext cx="87195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确认发布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123038" y="4471128"/>
            <a:ext cx="107736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保存草稿箱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65814" y="4471128"/>
            <a:ext cx="87195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分类设置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23038" y="3097523"/>
            <a:ext cx="3423250" cy="71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上传封面图片，图片可选择性上传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4" name="文本框 53"/>
          <p:cNvSpPr txBox="1"/>
          <p:nvPr/>
        </p:nvSpPr>
        <p:spPr>
          <a:xfrm>
            <a:off x="2112975" y="4000407"/>
            <a:ext cx="606981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</a:t>
            </a:r>
            <a:endParaRPr lang="en-US" altLang="zh-CN" dirty="0"/>
          </a:p>
        </p:txBody>
      </p:sp>
      <p:sp>
        <p:nvSpPr>
          <p:cNvPr id="55" name="文本框 54"/>
          <p:cNvSpPr txBox="1"/>
          <p:nvPr/>
        </p:nvSpPr>
        <p:spPr>
          <a:xfrm>
            <a:off x="2984933" y="4000407"/>
            <a:ext cx="113838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价格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4407905" y="4000407"/>
            <a:ext cx="113838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数量</a:t>
            </a:r>
            <a:endParaRPr lang="en-US" altLang="zh-CN" dirty="0"/>
          </a:p>
        </p:txBody>
      </p:sp>
      <p:sp>
        <p:nvSpPr>
          <p:cNvPr id="57" name="文本框 56"/>
          <p:cNvSpPr txBox="1"/>
          <p:nvPr/>
        </p:nvSpPr>
        <p:spPr>
          <a:xfrm>
            <a:off x="5782305" y="4000407"/>
            <a:ext cx="113838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单位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历史发布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60" name="矩形 59">
            <a:hlinkClick r:id="rId3" action="ppaction://hlinksldjump"/>
          </p:cNvPr>
          <p:cNvSpPr/>
          <p:nvPr/>
        </p:nvSpPr>
        <p:spPr>
          <a:xfrm>
            <a:off x="2244714" y="717638"/>
            <a:ext cx="707474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hlinkClick r:id="rId4" action="ppaction://hlinksldjump"/>
          </p:cNvPr>
          <p:cNvSpPr/>
          <p:nvPr/>
        </p:nvSpPr>
        <p:spPr>
          <a:xfrm>
            <a:off x="6195551" y="72132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5" action="ppaction://hlinksldjump"/>
          </p:cNvPr>
          <p:cNvSpPr/>
          <p:nvPr/>
        </p:nvSpPr>
        <p:spPr>
          <a:xfrm>
            <a:off x="2918424" y="720113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hlinkClick r:id="rId6" action="ppaction://hlinksldjump"/>
          </p:cNvPr>
          <p:cNvSpPr/>
          <p:nvPr/>
        </p:nvSpPr>
        <p:spPr>
          <a:xfrm>
            <a:off x="4587336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hlinkClick r:id="rId7" action="ppaction://hlinksldjump"/>
          </p:cNvPr>
          <p:cNvSpPr/>
          <p:nvPr/>
        </p:nvSpPr>
        <p:spPr>
          <a:xfrm>
            <a:off x="5373294" y="72292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hlinkClick r:id="rId8" action="ppaction://hlinksldjump"/>
          </p:cNvPr>
          <p:cNvSpPr/>
          <p:nvPr/>
        </p:nvSpPr>
        <p:spPr>
          <a:xfrm>
            <a:off x="6969688" y="72614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hlinkClick r:id="rId9" action="ppaction://hlinksldjump"/>
          </p:cNvPr>
          <p:cNvSpPr/>
          <p:nvPr/>
        </p:nvSpPr>
        <p:spPr>
          <a:xfrm>
            <a:off x="3745342" y="72782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hlinkClick r:id="rId10" action="ppaction://hlinksldjump"/>
          </p:cNvPr>
          <p:cNvSpPr/>
          <p:nvPr/>
        </p:nvSpPr>
        <p:spPr>
          <a:xfrm>
            <a:off x="7830027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hlinkClick r:id="rId10" action="ppaction://hlinksldjump"/>
          </p:cNvPr>
          <p:cNvSpPr/>
          <p:nvPr/>
        </p:nvSpPr>
        <p:spPr>
          <a:xfrm>
            <a:off x="1492620" y="111633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hlinkClick r:id="rId10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待审核信息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待发布信息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（草稿箱）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特卖区发布信息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1864156" y="1514653"/>
            <a:ext cx="6348937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</a:t>
            </a:r>
            <a:r>
              <a:rPr lang="zh-CN" altLang="en-US" dirty="0" smtClean="0"/>
              <a:t>号</a:t>
            </a:r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标题                                                                               时间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864156" y="2138963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</a:t>
            </a:r>
            <a:r>
              <a:rPr lang="en-US" altLang="zh-CN" dirty="0" err="1" smtClean="0"/>
              <a:t>Xxxxxxxxxxxxxxxxxxxxxxxxxxxxxxxxxxxxxxxxxxxxxxxxxxxxx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00:00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历史发布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864156" y="2679105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       </a:t>
            </a:r>
            <a:r>
              <a:rPr lang="en-US" altLang="zh-CN" dirty="0" err="1" smtClean="0"/>
              <a:t>Xxxxxxxxxxxxxxxxxxxxxxxxxxxxxxxxxxxxxxxxxxxxxxxxxxxxx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04:00</a:t>
            </a:r>
            <a:endParaRPr lang="en-US" altLang="zh-CN" dirty="0"/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62" name="矩形 61">
            <a:hlinkClick r:id="rId4" action="ppaction://hlinksldjump"/>
          </p:cNvPr>
          <p:cNvSpPr/>
          <p:nvPr/>
        </p:nvSpPr>
        <p:spPr>
          <a:xfrm>
            <a:off x="2244714" y="717638"/>
            <a:ext cx="707474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hlinkClick r:id="rId5" action="ppaction://hlinksldjump"/>
          </p:cNvPr>
          <p:cNvSpPr/>
          <p:nvPr/>
        </p:nvSpPr>
        <p:spPr>
          <a:xfrm>
            <a:off x="6195551" y="72132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hlinkClick r:id="rId6" action="ppaction://hlinksldjump"/>
          </p:cNvPr>
          <p:cNvSpPr/>
          <p:nvPr/>
        </p:nvSpPr>
        <p:spPr>
          <a:xfrm>
            <a:off x="2918424" y="720113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hlinkClick r:id="rId7" action="ppaction://hlinksldjump"/>
          </p:cNvPr>
          <p:cNvSpPr/>
          <p:nvPr/>
        </p:nvSpPr>
        <p:spPr>
          <a:xfrm>
            <a:off x="4587336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hlinkClick r:id="rId8" action="ppaction://hlinksldjump"/>
          </p:cNvPr>
          <p:cNvSpPr/>
          <p:nvPr/>
        </p:nvSpPr>
        <p:spPr>
          <a:xfrm>
            <a:off x="5373294" y="72292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hlinkClick r:id="rId9" action="ppaction://hlinksldjump"/>
          </p:cNvPr>
          <p:cNvSpPr/>
          <p:nvPr/>
        </p:nvSpPr>
        <p:spPr>
          <a:xfrm>
            <a:off x="6969688" y="72614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hlinkClick r:id="rId10" action="ppaction://hlinksldjump"/>
          </p:cNvPr>
          <p:cNvSpPr/>
          <p:nvPr/>
        </p:nvSpPr>
        <p:spPr>
          <a:xfrm>
            <a:off x="3745342" y="72782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hlinkClick r:id="rId11" action="ppaction://hlinksldjump"/>
          </p:cNvPr>
          <p:cNvSpPr/>
          <p:nvPr/>
        </p:nvSpPr>
        <p:spPr>
          <a:xfrm>
            <a:off x="7830027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hlinkClick r:id="rId11" action="ppaction://hlinksldjump"/>
          </p:cNvPr>
          <p:cNvSpPr/>
          <p:nvPr/>
        </p:nvSpPr>
        <p:spPr>
          <a:xfrm>
            <a:off x="1492620" y="111633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待审核信息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待发布信息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（草稿箱）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特卖区发布信息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1864156" y="1514653"/>
            <a:ext cx="7067346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</a:t>
            </a:r>
            <a:r>
              <a:rPr lang="zh-CN" altLang="en-US" dirty="0" smtClean="0"/>
              <a:t>号</a:t>
            </a:r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标题                          发布人                  时间                                         审核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864156" y="2138962"/>
            <a:ext cx="557480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</a:t>
            </a:r>
            <a:r>
              <a:rPr lang="en-US" altLang="zh-CN" dirty="0" err="1" smtClean="0"/>
              <a:t>xxxxxxxxxxxxxxxxxxxxx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xx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00:00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历史发布</a:t>
            </a:r>
            <a:endParaRPr lang="zh-CN" altLang="en-US" dirty="0"/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582216" y="2138962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通过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256519" y="2138962"/>
            <a:ext cx="53188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退回</a:t>
            </a:r>
          </a:p>
        </p:txBody>
      </p:sp>
      <p:sp>
        <p:nvSpPr>
          <p:cNvPr id="33" name="矩形 32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4" name="矩形 33">
            <a:hlinkClick r:id="rId4" action="ppaction://hlinksldjump"/>
          </p:cNvPr>
          <p:cNvSpPr/>
          <p:nvPr/>
        </p:nvSpPr>
        <p:spPr>
          <a:xfrm>
            <a:off x="2244714" y="717638"/>
            <a:ext cx="707474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6195551" y="72132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hlinkClick r:id="rId6" action="ppaction://hlinksldjump"/>
          </p:cNvPr>
          <p:cNvSpPr/>
          <p:nvPr/>
        </p:nvSpPr>
        <p:spPr>
          <a:xfrm>
            <a:off x="2918424" y="720113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hlinkClick r:id="rId7" action="ppaction://hlinksldjump"/>
          </p:cNvPr>
          <p:cNvSpPr/>
          <p:nvPr/>
        </p:nvSpPr>
        <p:spPr>
          <a:xfrm>
            <a:off x="4587336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hlinkClick r:id="rId8" action="ppaction://hlinksldjump"/>
          </p:cNvPr>
          <p:cNvSpPr/>
          <p:nvPr/>
        </p:nvSpPr>
        <p:spPr>
          <a:xfrm>
            <a:off x="5373294" y="72292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hlinkClick r:id="rId9" action="ppaction://hlinksldjump"/>
          </p:cNvPr>
          <p:cNvSpPr/>
          <p:nvPr/>
        </p:nvSpPr>
        <p:spPr>
          <a:xfrm>
            <a:off x="6969688" y="72614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hlinkClick r:id="rId10" action="ppaction://hlinksldjump"/>
          </p:cNvPr>
          <p:cNvSpPr/>
          <p:nvPr/>
        </p:nvSpPr>
        <p:spPr>
          <a:xfrm>
            <a:off x="3745342" y="72782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hlinkClick r:id="rId11" action="ppaction://hlinksldjump"/>
          </p:cNvPr>
          <p:cNvSpPr/>
          <p:nvPr/>
        </p:nvSpPr>
        <p:spPr>
          <a:xfrm>
            <a:off x="7830027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hlinkClick r:id="rId11" action="ppaction://hlinksldjump"/>
          </p:cNvPr>
          <p:cNvSpPr/>
          <p:nvPr/>
        </p:nvSpPr>
        <p:spPr>
          <a:xfrm>
            <a:off x="1492620" y="111633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待审核信息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待发布信息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（草稿箱）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特卖区发布信息</a:t>
            </a:r>
            <a:endParaRPr lang="en-US" altLang="zh-CN" dirty="0" smtClean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历史发布</a:t>
            </a:r>
            <a:endParaRPr lang="zh-CN" altLang="en-US" dirty="0"/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864156" y="1514653"/>
            <a:ext cx="7067346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序号                                 标题                            发布人                                         时间                           操作 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1864156" y="2138963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              </a:t>
            </a:r>
            <a:r>
              <a:rPr lang="en-US" altLang="zh-CN" dirty="0" err="1" smtClean="0"/>
              <a:t>Xxxxxxxxxxxxxx</a:t>
            </a:r>
            <a:r>
              <a:rPr lang="en-US" altLang="zh-CN" dirty="0" smtClean="0"/>
              <a:t>                               xxx                   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00:00</a:t>
            </a:r>
            <a:endParaRPr lang="en-US" altLang="zh-CN" dirty="0"/>
          </a:p>
        </p:txBody>
      </p:sp>
      <p:sp>
        <p:nvSpPr>
          <p:cNvPr id="35" name="文本框 34"/>
          <p:cNvSpPr txBox="1"/>
          <p:nvPr/>
        </p:nvSpPr>
        <p:spPr>
          <a:xfrm>
            <a:off x="1864156" y="2666376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              </a:t>
            </a:r>
            <a:r>
              <a:rPr lang="en-US" altLang="zh-CN" dirty="0" err="1" smtClean="0"/>
              <a:t>Xxxxxxxxxxxxxx</a:t>
            </a:r>
            <a:r>
              <a:rPr lang="en-US" altLang="zh-CN" dirty="0" smtClean="0"/>
              <a:t>                               xxx                   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04:00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2244714" y="717638"/>
            <a:ext cx="707474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6195551" y="72132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918424" y="720113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4587336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hlinkClick r:id="rId8" action="ppaction://hlinksldjump"/>
          </p:cNvPr>
          <p:cNvSpPr/>
          <p:nvPr/>
        </p:nvSpPr>
        <p:spPr>
          <a:xfrm>
            <a:off x="5373294" y="72292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hlinkClick r:id="rId9" action="ppaction://hlinksldjump"/>
          </p:cNvPr>
          <p:cNvSpPr/>
          <p:nvPr/>
        </p:nvSpPr>
        <p:spPr>
          <a:xfrm>
            <a:off x="6969688" y="72614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hlinkClick r:id="rId10" action="ppaction://hlinksldjump"/>
          </p:cNvPr>
          <p:cNvSpPr/>
          <p:nvPr/>
        </p:nvSpPr>
        <p:spPr>
          <a:xfrm>
            <a:off x="3745342" y="72782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11" action="ppaction://hlinksldjump"/>
          </p:cNvPr>
          <p:cNvSpPr/>
          <p:nvPr/>
        </p:nvSpPr>
        <p:spPr>
          <a:xfrm>
            <a:off x="7830027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hlinkClick r:id="rId11" action="ppaction://hlinksldjump"/>
          </p:cNvPr>
          <p:cNvSpPr/>
          <p:nvPr/>
        </p:nvSpPr>
        <p:spPr>
          <a:xfrm>
            <a:off x="1492620" y="111633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335461" y="2138963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删除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335461" y="2695067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删除</a:t>
            </a:r>
            <a:endParaRPr lang="zh-CN" altLang="en-US" dirty="0"/>
          </a:p>
        </p:txBody>
      </p:sp>
      <p:sp>
        <p:nvSpPr>
          <p:cNvPr id="31" name="矩形 30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21027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3" action="ppaction://hlinksldjump"/>
          </p:cNvPr>
          <p:cNvSpPr/>
          <p:nvPr/>
        </p:nvSpPr>
        <p:spPr>
          <a:xfrm>
            <a:off x="6067357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hlinkClick r:id="rId4" action="ppaction://hlinksldjump"/>
          </p:cNvPr>
          <p:cNvSpPr/>
          <p:nvPr/>
        </p:nvSpPr>
        <p:spPr>
          <a:xfrm>
            <a:off x="2749434" y="71460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5" action="ppaction://hlinksldjump"/>
          </p:cNvPr>
          <p:cNvSpPr/>
          <p:nvPr/>
        </p:nvSpPr>
        <p:spPr>
          <a:xfrm>
            <a:off x="4459142" y="70558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hlinkClick r:id="rId6" action="ppaction://hlinksldjump"/>
          </p:cNvPr>
          <p:cNvSpPr/>
          <p:nvPr/>
        </p:nvSpPr>
        <p:spPr>
          <a:xfrm>
            <a:off x="5270500" y="710047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hlinkClick r:id="rId7" action="ppaction://hlinksldjump"/>
          </p:cNvPr>
          <p:cNvSpPr/>
          <p:nvPr/>
        </p:nvSpPr>
        <p:spPr>
          <a:xfrm>
            <a:off x="6841494" y="71327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3518443" y="70366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hlinkClick r:id="rId9" action="ppaction://hlinksldjump"/>
          </p:cNvPr>
          <p:cNvSpPr/>
          <p:nvPr/>
        </p:nvSpPr>
        <p:spPr>
          <a:xfrm>
            <a:off x="1374363" y="103143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hlinkClick r:id="rId9" action="ppaction://hlinksldjump"/>
          </p:cNvPr>
          <p:cNvSpPr/>
          <p:nvPr/>
        </p:nvSpPr>
        <p:spPr>
          <a:xfrm>
            <a:off x="2158193" y="100783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hlinkClick r:id="rId10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待审核信息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待发布信息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（草稿箱）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新闻</a:t>
            </a:r>
            <a:r>
              <a:rPr lang="zh-CN" altLang="en-US" dirty="0" smtClean="0"/>
              <a:t>发布信息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04459" y="1512133"/>
            <a:ext cx="48514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123038" y="2035942"/>
            <a:ext cx="48328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正文（可上传图片、设置超链接、视频）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3510210" y="4471128"/>
            <a:ext cx="87195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确认发布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123038" y="4471128"/>
            <a:ext cx="107736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保存草稿箱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65814" y="4471128"/>
            <a:ext cx="87195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分类设置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23038" y="3097523"/>
            <a:ext cx="34232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上传封面图片，图片可选择性上传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130684" y="1196344"/>
            <a:ext cx="1751480" cy="22467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以新闻为例，技术需求、</a:t>
            </a:r>
            <a:endParaRPr lang="en-US" altLang="zh-CN" sz="2000" dirty="0" smtClean="0"/>
          </a:p>
          <a:p>
            <a:r>
              <a:rPr lang="zh-CN" altLang="en-US" sz="2000" dirty="0" smtClean="0"/>
              <a:t>创客活动、</a:t>
            </a:r>
            <a:endParaRPr lang="en-US" altLang="zh-CN" sz="2000" dirty="0" smtClean="0"/>
          </a:p>
          <a:p>
            <a:r>
              <a:rPr lang="zh-CN" altLang="en-US" sz="2000" dirty="0" smtClean="0"/>
              <a:t>政策法规、</a:t>
            </a:r>
            <a:endParaRPr lang="en-US" altLang="zh-CN" sz="2000" dirty="0" smtClean="0"/>
          </a:p>
          <a:p>
            <a:r>
              <a:rPr lang="zh-CN" altLang="en-US" sz="2000" dirty="0" smtClean="0"/>
              <a:t>科普板块、</a:t>
            </a:r>
            <a:endParaRPr lang="en-US" altLang="zh-CN" sz="2000" dirty="0"/>
          </a:p>
          <a:p>
            <a:r>
              <a:rPr lang="zh-CN" altLang="en-US" sz="2000" dirty="0" smtClean="0"/>
              <a:t>项目申报等板块界面相同</a:t>
            </a:r>
            <a:endParaRPr lang="en-US" altLang="zh-CN" sz="2000" dirty="0" smtClean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历史发布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6" name="矩形 35">
            <a:hlinkClick r:id="rId9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7" action="ppaction://hlinksldjump"/>
          </p:cNvPr>
          <p:cNvSpPr/>
          <p:nvPr/>
        </p:nvSpPr>
        <p:spPr>
          <a:xfrm>
            <a:off x="7754000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待审核信息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待发布信息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（草稿箱）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新闻发布信息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1864156" y="1514653"/>
            <a:ext cx="6348937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</a:t>
            </a:r>
            <a:r>
              <a:rPr lang="zh-CN" altLang="en-US" dirty="0" smtClean="0"/>
              <a:t>号</a:t>
            </a:r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标题                                                                               时间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864156" y="2138963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</a:t>
            </a:r>
            <a:r>
              <a:rPr lang="en-US" altLang="zh-CN" dirty="0" err="1" smtClean="0"/>
              <a:t>Xxxxxxxxxxxxxxxxxxxxxxxxxxxxxxxxxxxxxxxxxxxxxxxxxxxxx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00:00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历史发布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864156" y="2679105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       </a:t>
            </a:r>
            <a:r>
              <a:rPr lang="en-US" altLang="zh-CN" dirty="0" err="1" smtClean="0"/>
              <a:t>Xxxxxxxxxxxxxxxxxxxxxxxxxxxxxxxxxxxxxxxxxxxxxxxxxxxxx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04:00</a:t>
            </a:r>
            <a:endParaRPr lang="en-US" altLang="zh-CN" dirty="0"/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1" name="矩形 30">
            <a:hlinkClick r:id="rId4" action="ppaction://hlinksldjump"/>
          </p:cNvPr>
          <p:cNvSpPr/>
          <p:nvPr/>
        </p:nvSpPr>
        <p:spPr>
          <a:xfrm>
            <a:off x="21027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hlinkClick r:id="rId5" action="ppaction://hlinksldjump"/>
          </p:cNvPr>
          <p:cNvSpPr/>
          <p:nvPr/>
        </p:nvSpPr>
        <p:spPr>
          <a:xfrm>
            <a:off x="6067357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hlinkClick r:id="rId6" action="ppaction://hlinksldjump"/>
          </p:cNvPr>
          <p:cNvSpPr/>
          <p:nvPr/>
        </p:nvSpPr>
        <p:spPr>
          <a:xfrm>
            <a:off x="2749434" y="71460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7" action="ppaction://hlinksldjump"/>
          </p:cNvPr>
          <p:cNvSpPr/>
          <p:nvPr/>
        </p:nvSpPr>
        <p:spPr>
          <a:xfrm>
            <a:off x="4459142" y="70558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8" action="ppaction://hlinksldjump"/>
          </p:cNvPr>
          <p:cNvSpPr/>
          <p:nvPr/>
        </p:nvSpPr>
        <p:spPr>
          <a:xfrm>
            <a:off x="5270500" y="710047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hlinkClick r:id="rId9" action="ppaction://hlinksldjump"/>
          </p:cNvPr>
          <p:cNvSpPr/>
          <p:nvPr/>
        </p:nvSpPr>
        <p:spPr>
          <a:xfrm>
            <a:off x="6841494" y="71327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hlinkClick r:id="rId10" action="ppaction://hlinksldjump"/>
          </p:cNvPr>
          <p:cNvSpPr/>
          <p:nvPr/>
        </p:nvSpPr>
        <p:spPr>
          <a:xfrm>
            <a:off x="3518443" y="70366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hlinkClick r:id="rId11" action="ppaction://hlinksldjump"/>
          </p:cNvPr>
          <p:cNvSpPr/>
          <p:nvPr/>
        </p:nvSpPr>
        <p:spPr>
          <a:xfrm>
            <a:off x="1374363" y="103143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2158193" y="100783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9" action="ppaction://hlinksldjump"/>
          </p:cNvPr>
          <p:cNvSpPr/>
          <p:nvPr/>
        </p:nvSpPr>
        <p:spPr>
          <a:xfrm>
            <a:off x="7754000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待审核信息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待发布信息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（草稿箱）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新闻发布信息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1864156" y="1514653"/>
            <a:ext cx="7067346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</a:t>
            </a:r>
            <a:r>
              <a:rPr lang="zh-CN" altLang="en-US" dirty="0" smtClean="0"/>
              <a:t>号</a:t>
            </a:r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标题                          发布人                  时间                                         审核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864156" y="2138962"/>
            <a:ext cx="557480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</a:t>
            </a:r>
            <a:r>
              <a:rPr lang="en-US" altLang="zh-CN" dirty="0" err="1" smtClean="0"/>
              <a:t>xxxxxxxxxxxxxxxxxxxxx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xx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00:00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历史发布</a:t>
            </a:r>
            <a:endParaRPr lang="zh-CN" altLang="en-US" dirty="0"/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582216" y="2138962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通过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256519" y="2138962"/>
            <a:ext cx="53188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退回</a:t>
            </a:r>
          </a:p>
        </p:txBody>
      </p:sp>
      <p:sp>
        <p:nvSpPr>
          <p:cNvPr id="33" name="矩形 32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4" name="矩形 33">
            <a:hlinkClick r:id="rId4" action="ppaction://hlinksldjump"/>
          </p:cNvPr>
          <p:cNvSpPr/>
          <p:nvPr/>
        </p:nvSpPr>
        <p:spPr>
          <a:xfrm>
            <a:off x="21027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6067357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hlinkClick r:id="rId6" action="ppaction://hlinksldjump"/>
          </p:cNvPr>
          <p:cNvSpPr/>
          <p:nvPr/>
        </p:nvSpPr>
        <p:spPr>
          <a:xfrm>
            <a:off x="2749434" y="71460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hlinkClick r:id="rId7" action="ppaction://hlinksldjump"/>
          </p:cNvPr>
          <p:cNvSpPr/>
          <p:nvPr/>
        </p:nvSpPr>
        <p:spPr>
          <a:xfrm>
            <a:off x="4459142" y="70558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hlinkClick r:id="rId8" action="ppaction://hlinksldjump"/>
          </p:cNvPr>
          <p:cNvSpPr/>
          <p:nvPr/>
        </p:nvSpPr>
        <p:spPr>
          <a:xfrm>
            <a:off x="5270500" y="710047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hlinkClick r:id="rId9" action="ppaction://hlinksldjump"/>
          </p:cNvPr>
          <p:cNvSpPr/>
          <p:nvPr/>
        </p:nvSpPr>
        <p:spPr>
          <a:xfrm>
            <a:off x="6841494" y="71327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hlinkClick r:id="rId10" action="ppaction://hlinksldjump"/>
          </p:cNvPr>
          <p:cNvSpPr/>
          <p:nvPr/>
        </p:nvSpPr>
        <p:spPr>
          <a:xfrm>
            <a:off x="3518443" y="70366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1374363" y="103143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11" action="ppaction://hlinksldjump"/>
          </p:cNvPr>
          <p:cNvSpPr/>
          <p:nvPr/>
        </p:nvSpPr>
        <p:spPr>
          <a:xfrm>
            <a:off x="2158193" y="100783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hlinkClick r:id="rId9" action="ppaction://hlinksldjump"/>
          </p:cNvPr>
          <p:cNvSpPr/>
          <p:nvPr/>
        </p:nvSpPr>
        <p:spPr>
          <a:xfrm>
            <a:off x="7754000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0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待审核信息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待发布信息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（草稿箱）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新闻发布信息</a:t>
            </a:r>
            <a:endParaRPr lang="en-US" altLang="zh-CN" dirty="0" smtClean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历史发布</a:t>
            </a:r>
            <a:endParaRPr lang="zh-CN" altLang="en-US" dirty="0"/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864156" y="1514653"/>
            <a:ext cx="7067346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序号                                 标题                            发布人                                         时间                           操作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1864156" y="2138963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              </a:t>
            </a:r>
            <a:r>
              <a:rPr lang="en-US" altLang="zh-CN" dirty="0" err="1" smtClean="0"/>
              <a:t>Xxxxxxxxxxxxxx</a:t>
            </a:r>
            <a:r>
              <a:rPr lang="en-US" altLang="zh-CN" dirty="0" smtClean="0"/>
              <a:t>                               xxx                   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00:00</a:t>
            </a:r>
            <a:endParaRPr lang="en-US" altLang="zh-CN" dirty="0"/>
          </a:p>
        </p:txBody>
      </p:sp>
      <p:sp>
        <p:nvSpPr>
          <p:cNvPr id="35" name="文本框 34"/>
          <p:cNvSpPr txBox="1"/>
          <p:nvPr/>
        </p:nvSpPr>
        <p:spPr>
          <a:xfrm>
            <a:off x="1864156" y="2666376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              </a:t>
            </a:r>
            <a:r>
              <a:rPr lang="en-US" altLang="zh-CN" dirty="0" err="1" smtClean="0"/>
              <a:t>Xxxxxxxxxxxxxx</a:t>
            </a:r>
            <a:r>
              <a:rPr lang="en-US" altLang="zh-CN" dirty="0" smtClean="0"/>
              <a:t>                               xxx                   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2018-05-09  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04:00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1" name="矩形 30">
            <a:hlinkClick r:id="rId4" action="ppaction://hlinksldjump"/>
          </p:cNvPr>
          <p:cNvSpPr/>
          <p:nvPr/>
        </p:nvSpPr>
        <p:spPr>
          <a:xfrm>
            <a:off x="21027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6067357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6" action="ppaction://hlinksldjump"/>
          </p:cNvPr>
          <p:cNvSpPr/>
          <p:nvPr/>
        </p:nvSpPr>
        <p:spPr>
          <a:xfrm>
            <a:off x="2749434" y="71460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hlinkClick r:id="rId7" action="ppaction://hlinksldjump"/>
          </p:cNvPr>
          <p:cNvSpPr/>
          <p:nvPr/>
        </p:nvSpPr>
        <p:spPr>
          <a:xfrm>
            <a:off x="4459142" y="70558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hlinkClick r:id="rId8" action="ppaction://hlinksldjump"/>
          </p:cNvPr>
          <p:cNvSpPr/>
          <p:nvPr/>
        </p:nvSpPr>
        <p:spPr>
          <a:xfrm>
            <a:off x="5270500" y="710047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hlinkClick r:id="rId9" action="ppaction://hlinksldjump"/>
          </p:cNvPr>
          <p:cNvSpPr/>
          <p:nvPr/>
        </p:nvSpPr>
        <p:spPr>
          <a:xfrm>
            <a:off x="6841494" y="71327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hlinkClick r:id="rId10" action="ppaction://hlinksldjump"/>
          </p:cNvPr>
          <p:cNvSpPr/>
          <p:nvPr/>
        </p:nvSpPr>
        <p:spPr>
          <a:xfrm>
            <a:off x="3518443" y="70366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335461" y="2695067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删除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335461" y="2138963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删除</a:t>
            </a:r>
            <a:endParaRPr lang="zh-CN" altLang="en-US" dirty="0"/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363" y="103143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11" action="ppaction://hlinksldjump"/>
          </p:cNvPr>
          <p:cNvSpPr/>
          <p:nvPr/>
        </p:nvSpPr>
        <p:spPr>
          <a:xfrm>
            <a:off x="2158193" y="100783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hlinkClick r:id="rId9" action="ppaction://hlinksldjump"/>
          </p:cNvPr>
          <p:cNvSpPr/>
          <p:nvPr/>
        </p:nvSpPr>
        <p:spPr>
          <a:xfrm>
            <a:off x="7754000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3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hlinkClick r:id="rId4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5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hlinkClick r:id="rId6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hlinkClick r:id="rId7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hlinkClick r:id="rId9" action="ppaction://hlinksldjump"/>
          </p:cNvPr>
          <p:cNvSpPr/>
          <p:nvPr/>
        </p:nvSpPr>
        <p:spPr>
          <a:xfrm>
            <a:off x="1494806" y="1052082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hlinkClick r:id="rId9" action="ppaction://hlinksldjump"/>
          </p:cNvPr>
          <p:cNvSpPr/>
          <p:nvPr/>
        </p:nvSpPr>
        <p:spPr>
          <a:xfrm>
            <a:off x="2284350" y="106997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hlinkClick r:id="rId10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8288" y="1687320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用户管理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1543658" y="2035621"/>
            <a:ext cx="720854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1        12345678901      </a:t>
            </a:r>
            <a:r>
              <a:rPr lang="en-US" altLang="zh-CN" dirty="0" err="1" smtClean="0"/>
              <a:t>xxxxx</a:t>
            </a:r>
            <a:r>
              <a:rPr lang="zh-CN" altLang="en-US" dirty="0" smtClean="0"/>
              <a:t>             科技特派员               重置密码    编辑</a:t>
            </a:r>
            <a:endParaRPr lang="en-US" altLang="zh-CN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1541337" y="1527227"/>
            <a:ext cx="7221663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序号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用户姓名                  角色                  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                                                                             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12893" y="2393725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角色管理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7285524" y="1097363"/>
            <a:ext cx="811693" cy="29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hlinkClick r:id="rId9" action="ppaction://hlinksldjump"/>
          </p:cNvPr>
          <p:cNvSpPr/>
          <p:nvPr/>
        </p:nvSpPr>
        <p:spPr>
          <a:xfrm>
            <a:off x="8082060" y="1105327"/>
            <a:ext cx="775845" cy="27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搜索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902137" y="2335703"/>
            <a:ext cx="1376689" cy="1181100"/>
          </a:xfrm>
          <a:prstGeom prst="wedgeRoundRectCallout">
            <a:avLst>
              <a:gd name="adj1" fmla="val -65113"/>
              <a:gd name="adj2" fmla="val -50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可编辑用角色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0" name="矩形 29">
            <a:hlinkClick r:id="rId9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hlinkClick r:id="rId7" action="ppaction://hlinksldjump"/>
          </p:cNvPr>
          <p:cNvSpPr/>
          <p:nvPr/>
        </p:nvSpPr>
        <p:spPr>
          <a:xfrm>
            <a:off x="7652324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66" name="矩形 65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对接专家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@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73" name="矩形 72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75" name="矩形 74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80" name="矩形 79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82" name="矩形 81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pic>
        <p:nvPicPr>
          <p:cNvPr id="27" name="图片 26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93" y="2057683"/>
            <a:ext cx="5807826" cy="289950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371954" y="3637842"/>
            <a:ext cx="3171846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正文可上传图片、视频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23932" y="3507436"/>
            <a:ext cx="770895" cy="22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标题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722" y="1541582"/>
            <a:ext cx="1679323" cy="15717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特派员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6722" y="3014783"/>
            <a:ext cx="1679323" cy="2040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8" action="ppaction://hlinksldjump"/>
          </p:cNvPr>
          <p:cNvSpPr/>
          <p:nvPr/>
        </p:nvSpPr>
        <p:spPr>
          <a:xfrm>
            <a:off x="4266846" y="1661948"/>
            <a:ext cx="98477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特派员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31126" y="2660032"/>
            <a:ext cx="770895" cy="22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</a:rPr>
              <a:t>指定特派员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hlinkClick r:id="rId10" action="ppaction://hlinksldjump"/>
          </p:cNvPr>
          <p:cNvSpPr/>
          <p:nvPr/>
        </p:nvSpPr>
        <p:spPr>
          <a:xfrm>
            <a:off x="144033" y="2318843"/>
            <a:ext cx="1129593" cy="2558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对接专家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hlinkClick r:id="rId11" action="ppaction://hlinksldjump"/>
          </p:cNvPr>
          <p:cNvSpPr/>
          <p:nvPr/>
        </p:nvSpPr>
        <p:spPr>
          <a:xfrm>
            <a:off x="144034" y="2623457"/>
            <a:ext cx="1129592" cy="24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解答列表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8" action="ppaction://hlinksldjump"/>
          </p:cNvPr>
          <p:cNvSpPr/>
          <p:nvPr/>
        </p:nvSpPr>
        <p:spPr>
          <a:xfrm>
            <a:off x="147008" y="2008461"/>
            <a:ext cx="1126619" cy="229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特派员介绍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12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5" name="矩形 34">
            <a:hlinkClick r:id="rId13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6" name="矩形 35">
            <a:hlinkClick r:id="rId14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42" name="矩形 41">
            <a:hlinkClick r:id="rId15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3" name="矩形 42">
            <a:hlinkClick r:id="rId16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4" name="矩形 43">
            <a:hlinkClick r:id="rId17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8288" y="1687320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用户管理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1543658" y="2035621"/>
            <a:ext cx="738784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         </a:t>
            </a:r>
            <a:r>
              <a:rPr lang="zh-CN" altLang="en-US" dirty="0" smtClean="0"/>
              <a:t>系统管理员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xxx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………         2018-05-09  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 smtClean="0"/>
              <a:t>04:00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xxx</a:t>
            </a:r>
            <a:r>
              <a:rPr lang="zh-CN" altLang="en-US" dirty="0" smtClean="0"/>
              <a:t>           分配权限    </a:t>
            </a:r>
            <a:r>
              <a:rPr lang="zh-CN" altLang="en-US" dirty="0"/>
              <a:t>删除</a:t>
            </a:r>
            <a:endParaRPr lang="en-US" altLang="zh-CN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1541337" y="1527227"/>
            <a:ext cx="7221663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</a:t>
            </a:r>
            <a:r>
              <a:rPr lang="zh-CN" altLang="en-US" dirty="0" smtClean="0"/>
              <a:t>号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角色名称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权限                                              修改时间               修改人    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                                                                             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12893" y="2393725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角色管理</a:t>
            </a:r>
            <a:endParaRPr lang="en-US" altLang="zh-CN" dirty="0" smtClean="0"/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hlinkClick r:id="rId10" action="ppaction://hlinksldjump"/>
          </p:cNvPr>
          <p:cNvSpPr/>
          <p:nvPr/>
        </p:nvSpPr>
        <p:spPr>
          <a:xfrm>
            <a:off x="1456924" y="106193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hlinkClick r:id="rId10" action="ppaction://hlinksldjump"/>
          </p:cNvPr>
          <p:cNvSpPr/>
          <p:nvPr/>
        </p:nvSpPr>
        <p:spPr>
          <a:xfrm>
            <a:off x="2273942" y="110417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hlinkClick r:id="rId10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hlinkClick r:id="rId8" action="ppaction://hlinksldjump"/>
          </p:cNvPr>
          <p:cNvSpPr/>
          <p:nvPr/>
        </p:nvSpPr>
        <p:spPr>
          <a:xfrm>
            <a:off x="7690500" y="70362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76200" y="1097363"/>
            <a:ext cx="1361055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438" y="2581931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87078" y="2047032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25179" y="1512133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LOGO</a:t>
            </a:r>
            <a:r>
              <a:rPr lang="zh-CN" altLang="en-US" dirty="0" smtClean="0"/>
              <a:t>更换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241270" y="3075418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广告轮播图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hlinkClick r:id="rId10" action="ppaction://hlinksldjump"/>
          </p:cNvPr>
          <p:cNvSpPr/>
          <p:nvPr/>
        </p:nvSpPr>
        <p:spPr>
          <a:xfrm>
            <a:off x="1331908" y="104701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hlinkClick r:id="rId10" action="ppaction://hlinksldjump"/>
          </p:cNvPr>
          <p:cNvSpPr/>
          <p:nvPr/>
        </p:nvSpPr>
        <p:spPr>
          <a:xfrm>
            <a:off x="2273943" y="107141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5711" y="1468137"/>
            <a:ext cx="2318658" cy="1069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LOGO</a:t>
            </a:r>
            <a:r>
              <a:rPr lang="zh-CN" altLang="en-US" sz="2800" dirty="0" smtClean="0"/>
              <a:t>上传</a:t>
            </a:r>
            <a:endParaRPr lang="zh-CN" altLang="en-US" sz="2800" dirty="0"/>
          </a:p>
        </p:txBody>
      </p:sp>
      <p:sp>
        <p:nvSpPr>
          <p:cNvPr id="55" name="矩形 54"/>
          <p:cNvSpPr/>
          <p:nvPr/>
        </p:nvSpPr>
        <p:spPr>
          <a:xfrm>
            <a:off x="2157288" y="2934098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保存</a:t>
            </a:r>
            <a:endParaRPr lang="zh-CN" altLang="en-US" sz="1600" dirty="0"/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hlinkClick r:id="rId8" action="ppaction://hlinksldjump"/>
          </p:cNvPr>
          <p:cNvSpPr/>
          <p:nvPr/>
        </p:nvSpPr>
        <p:spPr>
          <a:xfrm>
            <a:off x="7642380" y="69246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83169" y="1097363"/>
            <a:ext cx="1346262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438" y="2581931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25179" y="2035146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25179" y="151213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LOGO</a:t>
            </a:r>
            <a:r>
              <a:rPr lang="zh-CN" altLang="en-US" dirty="0" smtClean="0"/>
              <a:t>更换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241270" y="3075418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广告轮播图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hlinkClick r:id="rId10" action="ppaction://hlinksldjump"/>
          </p:cNvPr>
          <p:cNvSpPr/>
          <p:nvPr/>
        </p:nvSpPr>
        <p:spPr>
          <a:xfrm>
            <a:off x="1376867" y="701851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1441" y="1453092"/>
            <a:ext cx="1241493" cy="359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关于我们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30006" y="4521560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保存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1571441" y="2005594"/>
            <a:ext cx="6593260" cy="2337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正文（文字、图片、超链接）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28" name="矩形 27">
            <a:hlinkClick r:id="rId10" action="ppaction://hlinksldjump"/>
          </p:cNvPr>
          <p:cNvSpPr/>
          <p:nvPr/>
        </p:nvSpPr>
        <p:spPr>
          <a:xfrm>
            <a:off x="1331908" y="104701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hlinkClick r:id="rId10" action="ppaction://hlinksldjump"/>
          </p:cNvPr>
          <p:cNvSpPr/>
          <p:nvPr/>
        </p:nvSpPr>
        <p:spPr>
          <a:xfrm>
            <a:off x="2273943" y="107141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8" action="ppaction://hlinksldjump"/>
          </p:cNvPr>
          <p:cNvSpPr/>
          <p:nvPr/>
        </p:nvSpPr>
        <p:spPr>
          <a:xfrm>
            <a:off x="7642380" y="69246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83169" y="1097363"/>
            <a:ext cx="1346262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729" y="2560367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25179" y="2035146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25179" y="151213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LOGO</a:t>
            </a:r>
            <a:r>
              <a:rPr lang="zh-CN" altLang="en-US" dirty="0" smtClean="0"/>
              <a:t>更换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241270" y="3075418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广告轮播图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hlinkClick r:id="rId10" action="ppaction://hlinksldjump"/>
          </p:cNvPr>
          <p:cNvSpPr/>
          <p:nvPr/>
        </p:nvSpPr>
        <p:spPr>
          <a:xfrm>
            <a:off x="1409018" y="70049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1121" y="1485283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玉林市科技局         玉林市科技开发试验中心              </a:t>
            </a:r>
            <a:endParaRPr lang="zh-CN" altLang="en-US" sz="1600" dirty="0"/>
          </a:p>
        </p:txBody>
      </p:sp>
      <p:sp>
        <p:nvSpPr>
          <p:cNvPr id="55" name="矩形 54"/>
          <p:cNvSpPr/>
          <p:nvPr/>
        </p:nvSpPr>
        <p:spPr>
          <a:xfrm>
            <a:off x="1730006" y="4521560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保存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442168" y="1497650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主办单位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401121" y="1986438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玉林市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457141" y="1986438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401121" y="2475226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442168" y="2487593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联系电话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401121" y="3006755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442168" y="3019122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传真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401121" y="3488876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339549" y="3501397"/>
            <a:ext cx="11151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微信公众号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10778" y="3948507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451825" y="3960874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邮箱</a:t>
            </a:r>
            <a:endParaRPr lang="zh-CN" altLang="en-US" dirty="0"/>
          </a:p>
        </p:txBody>
      </p:sp>
      <p:sp>
        <p:nvSpPr>
          <p:cNvPr id="46" name="矩形 45">
            <a:hlinkClick r:id="rId10" action="ppaction://hlinksldjump"/>
          </p:cNvPr>
          <p:cNvSpPr/>
          <p:nvPr/>
        </p:nvSpPr>
        <p:spPr>
          <a:xfrm>
            <a:off x="1331908" y="104701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hlinkClick r:id="rId10" action="ppaction://hlinksldjump"/>
          </p:cNvPr>
          <p:cNvSpPr/>
          <p:nvPr/>
        </p:nvSpPr>
        <p:spPr>
          <a:xfrm>
            <a:off x="2273943" y="107141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hlinkClick r:id="rId8" action="ppaction://hlinksldjump"/>
          </p:cNvPr>
          <p:cNvSpPr/>
          <p:nvPr/>
        </p:nvSpPr>
        <p:spPr>
          <a:xfrm>
            <a:off x="7642380" y="69246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LOGO   </a:t>
            </a:r>
            <a:r>
              <a:rPr lang="zh-CN" altLang="en-US" sz="900" dirty="0" smtClean="0"/>
              <a:t>科技特派员创业扶贫联盟平台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设置（账户设置、退出登录、）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选择应用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83169" y="1097363"/>
            <a:ext cx="1346262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729" y="2560367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25179" y="2035146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25179" y="151213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LOGO</a:t>
            </a:r>
            <a:r>
              <a:rPr lang="zh-CN" altLang="en-US" dirty="0" smtClean="0"/>
              <a:t>更换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241270" y="3075418"/>
            <a:ext cx="1067141" cy="3000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广告轮播图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特卖区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科普板块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创客活动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政策法规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项目申报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技术需求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1104" y="1435729"/>
            <a:ext cx="2373908" cy="163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点击上传图片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5" name="矩形 54"/>
          <p:cNvSpPr/>
          <p:nvPr/>
        </p:nvSpPr>
        <p:spPr>
          <a:xfrm>
            <a:off x="2166256" y="3354654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保存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4026836" y="1435729"/>
            <a:ext cx="2373908" cy="163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点击上传图片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6503546" y="1443002"/>
            <a:ext cx="2373908" cy="163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点击上传图片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4751073" y="3375500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保存</a:t>
            </a:r>
            <a:endParaRPr lang="zh-CN" altLang="en-US" sz="1600" dirty="0"/>
          </a:p>
        </p:txBody>
      </p:sp>
      <p:sp>
        <p:nvSpPr>
          <p:cNvPr id="58" name="矩形 57"/>
          <p:cNvSpPr/>
          <p:nvPr/>
        </p:nvSpPr>
        <p:spPr>
          <a:xfrm>
            <a:off x="7346309" y="3375500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保存</a:t>
            </a:r>
            <a:endParaRPr lang="zh-CN" altLang="en-US" sz="1600" dirty="0"/>
          </a:p>
        </p:txBody>
      </p:sp>
      <p:sp>
        <p:nvSpPr>
          <p:cNvPr id="59" name="矩形 58">
            <a:hlinkClick r:id="rId10" action="ppaction://hlinksldjump"/>
          </p:cNvPr>
          <p:cNvSpPr/>
          <p:nvPr/>
        </p:nvSpPr>
        <p:spPr>
          <a:xfrm>
            <a:off x="140056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hlinkClick r:id="rId10" action="ppaction://hlinksldjump"/>
          </p:cNvPr>
          <p:cNvSpPr/>
          <p:nvPr/>
        </p:nvSpPr>
        <p:spPr>
          <a:xfrm>
            <a:off x="1331908" y="104701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10" action="ppaction://hlinksldjump"/>
          </p:cNvPr>
          <p:cNvSpPr/>
          <p:nvPr/>
        </p:nvSpPr>
        <p:spPr>
          <a:xfrm>
            <a:off x="2273943" y="107141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网站设置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8" action="ppaction://hlinksldjump"/>
          </p:cNvPr>
          <p:cNvSpPr/>
          <p:nvPr/>
        </p:nvSpPr>
        <p:spPr>
          <a:xfrm>
            <a:off x="7642380" y="69246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帮扶企业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66" name="矩形 65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解答列表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片 6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71" name="矩形 70">
            <a:hlinkClick r:id="rId6" action="ppaction://hlinksldjump"/>
          </p:cNvPr>
          <p:cNvSpPr/>
          <p:nvPr/>
        </p:nvSpPr>
        <p:spPr>
          <a:xfrm>
            <a:off x="1996862" y="2357981"/>
            <a:ext cx="6741042" cy="1754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专家解答问题历史列表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72" name="矩形 71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73" name="矩形 72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75" name="矩形 74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80" name="矩形 79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82" name="矩形 81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722" y="1541582"/>
            <a:ext cx="1679323" cy="15717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特派员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6722" y="3014783"/>
            <a:ext cx="1679323" cy="2040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10" action="ppaction://hlinksldjump"/>
          </p:cNvPr>
          <p:cNvSpPr/>
          <p:nvPr/>
        </p:nvSpPr>
        <p:spPr>
          <a:xfrm>
            <a:off x="4266846" y="1661948"/>
            <a:ext cx="98477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特派员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144033" y="2318843"/>
            <a:ext cx="1129593" cy="25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对接专家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144034" y="2623457"/>
            <a:ext cx="1129592" cy="2423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解答列表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hlinkClick r:id="rId10" action="ppaction://hlinksldjump"/>
          </p:cNvPr>
          <p:cNvSpPr/>
          <p:nvPr/>
        </p:nvSpPr>
        <p:spPr>
          <a:xfrm>
            <a:off x="147008" y="2008461"/>
            <a:ext cx="1126619" cy="229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特派员介绍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hlinkClick r:id="rId13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4" name="矩形 33">
            <a:hlinkClick r:id="rId1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9" name="矩形 38">
            <a:hlinkClick r:id="rId16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0" name="矩形 39">
            <a:hlinkClick r:id="rId17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1" name="矩形 40">
            <a:hlinkClick r:id="rId18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4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15" name="矩形 14">
            <a:hlinkClick r:id="rId5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6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7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82" y="4649277"/>
            <a:ext cx="4486831" cy="4058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特卖区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特卖区                      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联系方式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54338" y="1690184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4" y="2086337"/>
            <a:ext cx="3218796" cy="2382886"/>
          </a:xfrm>
          <a:prstGeom prst="rect">
            <a:avLst/>
          </a:prstGeom>
        </p:spPr>
      </p:pic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2256468" y="2032669"/>
            <a:ext cx="3410667" cy="249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76" y="4576674"/>
            <a:ext cx="4486831" cy="405805"/>
          </a:xfrm>
          <a:prstGeom prst="rect">
            <a:avLst/>
          </a:prstGeom>
        </p:spPr>
      </p:pic>
      <p:sp>
        <p:nvSpPr>
          <p:cNvPr id="29" name="矩形 28">
            <a:hlinkClick r:id="rId2" action="ppaction://hlinksldjump"/>
          </p:cNvPr>
          <p:cNvSpPr/>
          <p:nvPr/>
        </p:nvSpPr>
        <p:spPr>
          <a:xfrm>
            <a:off x="3217419" y="1657564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1" name="矩形 30">
            <a:hlinkClick r:id="rId11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30" name="矩形 29">
            <a:hlinkClick r:id="rId12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3" name="矩形 32">
            <a:hlinkClick r:id="rId13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4" name="矩形 33">
            <a:hlinkClick r:id="rId14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5" name="矩形 34">
            <a:hlinkClick r:id="rId15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6" name="矩形 35">
            <a:hlinkClick r:id="rId16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7" name="矩形 36">
            <a:hlinkClick r:id="rId17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特卖区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分类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标题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xxxxxxxxxxxxx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正文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联系我们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电话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邮箱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</a:t>
            </a:r>
            <a:r>
              <a:rPr lang="zh-CN" altLang="en-US" sz="1400" dirty="0" smtClean="0">
                <a:solidFill>
                  <a:schemeClr val="tx1"/>
                </a:solidFill>
              </a:rPr>
              <a:t>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…..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特卖区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3" name="矩形 32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55371" y="2133600"/>
            <a:ext cx="1639456" cy="1513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4" name="矩形 33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36" name="矩形 35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38" name="矩形 37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新闻中心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新闻中心                   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图片式展示新闻（展示重点的新闻）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6" name="矩形 25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9" name="矩形 28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36" name="矩形 35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38" name="矩形 37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7" name="矩形 26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2" name="矩形 31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3" name="矩形 32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40" name="矩形 39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1" name="矩形 40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2" name="矩形 41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   </a:t>
            </a:r>
            <a:r>
              <a:rPr lang="zh-CN" altLang="en-US" sz="1200" dirty="0" smtClean="0"/>
              <a:t>科技特派员创业扶贫联盟平台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3~5</a:t>
            </a:r>
            <a:r>
              <a:rPr lang="zh-CN" altLang="en-US" sz="2400" dirty="0" smtClean="0"/>
              <a:t>张轮播图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网站首页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endParaRPr lang="zh-CN" altLang="en-US" sz="1200" dirty="0"/>
          </a:p>
        </p:txBody>
      </p:sp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144034" y="1544749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技术需求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 smtClean="0"/>
          </a:p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技术需求                                                      搜索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32" name="矩形 31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日期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特卖区</a:t>
            </a:r>
            <a:endParaRPr lang="zh-CN" altLang="en-US" dirty="0"/>
          </a:p>
        </p:txBody>
      </p:sp>
      <p:sp>
        <p:nvSpPr>
          <p:cNvPr id="35" name="矩形 34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新闻中心</a:t>
            </a:r>
            <a:endParaRPr lang="zh-CN" altLang="en-US" dirty="0"/>
          </a:p>
        </p:txBody>
      </p:sp>
      <p:sp>
        <p:nvSpPr>
          <p:cNvPr id="40" name="矩形 39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42" name="矩形 41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特派员</a:t>
            </a:r>
            <a:endParaRPr lang="zh-CN" altLang="en-US" dirty="0"/>
          </a:p>
        </p:txBody>
      </p:sp>
      <p:sp>
        <p:nvSpPr>
          <p:cNvPr id="25" name="矩形 24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科普板块</a:t>
            </a:r>
            <a:endParaRPr lang="zh-CN" altLang="en-US" dirty="0"/>
          </a:p>
        </p:txBody>
      </p:sp>
      <p:sp>
        <p:nvSpPr>
          <p:cNvPr id="33" name="矩形 32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创客活动</a:t>
            </a:r>
            <a:endParaRPr lang="zh-CN" altLang="en-US" dirty="0"/>
          </a:p>
        </p:txBody>
      </p:sp>
      <p:sp>
        <p:nvSpPr>
          <p:cNvPr id="36" name="矩形 35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政策法规</a:t>
            </a:r>
            <a:endParaRPr lang="zh-CN" altLang="en-US" dirty="0"/>
          </a:p>
        </p:txBody>
      </p:sp>
      <p:sp>
        <p:nvSpPr>
          <p:cNvPr id="43" name="矩形 42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</a:t>
            </a:r>
            <a:endParaRPr lang="zh-CN" altLang="en-US" dirty="0"/>
          </a:p>
        </p:txBody>
      </p:sp>
      <p:sp>
        <p:nvSpPr>
          <p:cNvPr id="44" name="矩形 43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联系我们</a:t>
            </a:r>
            <a:endParaRPr lang="zh-CN" altLang="en-US" dirty="0"/>
          </a:p>
        </p:txBody>
      </p:sp>
      <p:sp>
        <p:nvSpPr>
          <p:cNvPr id="45" name="矩形 44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帮扶企业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2875</TotalTime>
  <Words>3202</Words>
  <Application>Microsoft Office PowerPoint</Application>
  <PresentationFormat>全屏显示(16:9)</PresentationFormat>
  <Paragraphs>1408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hzhhua</dc:creator>
  <cp:lastModifiedBy>zql</cp:lastModifiedBy>
  <cp:revision>175</cp:revision>
  <dcterms:created xsi:type="dcterms:W3CDTF">2018-04-25T03:29:00Z</dcterms:created>
  <dcterms:modified xsi:type="dcterms:W3CDTF">2018-11-15T16:46:43Z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