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79" r:id="rId3"/>
    <p:sldId id="280" r:id="rId4"/>
    <p:sldId id="312" r:id="rId5"/>
    <p:sldId id="313" r:id="rId6"/>
    <p:sldId id="257" r:id="rId7"/>
    <p:sldId id="270" r:id="rId8"/>
    <p:sldId id="259" r:id="rId9"/>
    <p:sldId id="264" r:id="rId10"/>
    <p:sldId id="273" r:id="rId11"/>
    <p:sldId id="261" r:id="rId12"/>
    <p:sldId id="278" r:id="rId13"/>
    <p:sldId id="277" r:id="rId14"/>
    <p:sldId id="311" r:id="rId15"/>
    <p:sldId id="275" r:id="rId16"/>
    <p:sldId id="262" r:id="rId17"/>
    <p:sldId id="258" r:id="rId18"/>
    <p:sldId id="263" r:id="rId19"/>
    <p:sldId id="315" r:id="rId20"/>
    <p:sldId id="316" r:id="rId21"/>
    <p:sldId id="265" r:id="rId22"/>
    <p:sldId id="272" r:id="rId23"/>
    <p:sldId id="268" r:id="rId24"/>
    <p:sldId id="269" r:id="rId25"/>
    <p:sldId id="276" r:id="rId26"/>
    <p:sldId id="267" r:id="rId27"/>
    <p:sldId id="266" r:id="rId28"/>
    <p:sldId id="284" r:id="rId29"/>
    <p:sldId id="310" r:id="rId30"/>
    <p:sldId id="308" r:id="rId31"/>
    <p:sldId id="295" r:id="rId32"/>
    <p:sldId id="297" r:id="rId33"/>
    <p:sldId id="299" r:id="rId34"/>
    <p:sldId id="298" r:id="rId35"/>
    <p:sldId id="302" r:id="rId36"/>
    <p:sldId id="303" r:id="rId37"/>
    <p:sldId id="304" r:id="rId38"/>
    <p:sldId id="305" r:id="rId39"/>
    <p:sldId id="296" r:id="rId40"/>
    <p:sldId id="300" r:id="rId41"/>
    <p:sldId id="294" r:id="rId42"/>
    <p:sldId id="306" r:id="rId43"/>
    <p:sldId id="307" r:id="rId44"/>
    <p:sldId id="309" r:id="rId4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948E-1E1A-4C20-BBAF-C4F878C2687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4E0CC-A363-451C-8B0D-1B191264E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6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4E0CC-A363-451C-8B0D-1B191264EF4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5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AD86-AE4B-44D5-AC7F-FB73D3092E03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DDDD-26C8-400B-A5EE-C301EA80B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.xml"/><Relationship Id="rId3" Type="http://schemas.openxmlformats.org/officeDocument/2006/relationships/slide" Target="slide27.xml"/><Relationship Id="rId7" Type="http://schemas.openxmlformats.org/officeDocument/2006/relationships/slide" Target="slide8.xml"/><Relationship Id="rId12" Type="http://schemas.openxmlformats.org/officeDocument/2006/relationships/slide" Target="slide2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18.xml"/><Relationship Id="rId5" Type="http://schemas.openxmlformats.org/officeDocument/2006/relationships/slide" Target="slide6.xml"/><Relationship Id="rId10" Type="http://schemas.openxmlformats.org/officeDocument/2006/relationships/slide" Target="slide17.xml"/><Relationship Id="rId4" Type="http://schemas.openxmlformats.org/officeDocument/2006/relationships/slide" Target="slide1.xml"/><Relationship Id="rId9" Type="http://schemas.openxmlformats.org/officeDocument/2006/relationships/slide" Target="slide16.xml"/><Relationship Id="rId14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6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7.xml"/><Relationship Id="rId18" Type="http://schemas.openxmlformats.org/officeDocument/2006/relationships/slide" Target="slide19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hyperlink" Target="~$&#31185;&#25216;&#29305;&#27966;&#21592;&#32593;&#31449;WEB&#39029;&#38754;&#21151;&#33021;&#35774;&#35745;-0508.pptx" TargetMode="External"/><Relationship Id="rId17" Type="http://schemas.openxmlformats.org/officeDocument/2006/relationships/slide" Target="slide21.xml"/><Relationship Id="rId2" Type="http://schemas.openxmlformats.org/officeDocument/2006/relationships/slide" Target="slide1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slide" Target="slide13.xml"/><Relationship Id="rId5" Type="http://schemas.openxmlformats.org/officeDocument/2006/relationships/image" Target="../media/image1.png"/><Relationship Id="rId15" Type="http://schemas.openxmlformats.org/officeDocument/2006/relationships/slide" Target="slide16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8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5" Type="http://schemas.openxmlformats.org/officeDocument/2006/relationships/slide" Target="slide6.xml"/><Relationship Id="rId15" Type="http://schemas.openxmlformats.org/officeDocument/2006/relationships/slide" Target="slide19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13.xml"/><Relationship Id="rId14" Type="http://schemas.openxmlformats.org/officeDocument/2006/relationships/slide" Target="slide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6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7.xml"/><Relationship Id="rId18" Type="http://schemas.openxmlformats.org/officeDocument/2006/relationships/slide" Target="slide19.xml"/><Relationship Id="rId3" Type="http://schemas.openxmlformats.org/officeDocument/2006/relationships/slide" Target="slide6.xml"/><Relationship Id="rId7" Type="http://schemas.openxmlformats.org/officeDocument/2006/relationships/slide" Target="slide27.xml"/><Relationship Id="rId12" Type="http://schemas.openxmlformats.org/officeDocument/2006/relationships/slide" Target="slide5.xml"/><Relationship Id="rId17" Type="http://schemas.openxmlformats.org/officeDocument/2006/relationships/slide" Target="slide21.xml"/><Relationship Id="rId2" Type="http://schemas.openxmlformats.org/officeDocument/2006/relationships/slide" Target="slide1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11" Type="http://schemas.openxmlformats.org/officeDocument/2006/relationships/slide" Target="slide4.xml"/><Relationship Id="rId5" Type="http://schemas.openxmlformats.org/officeDocument/2006/relationships/slide" Target="slide9.xml"/><Relationship Id="rId15" Type="http://schemas.openxmlformats.org/officeDocument/2006/relationships/slide" Target="slide16.xml"/><Relationship Id="rId10" Type="http://schemas.openxmlformats.org/officeDocument/2006/relationships/slide" Target="slide3.xml"/><Relationship Id="rId4" Type="http://schemas.openxmlformats.org/officeDocument/2006/relationships/slide" Target="slide8.xml"/><Relationship Id="rId9" Type="http://schemas.openxmlformats.org/officeDocument/2006/relationships/slide" Target="slide2.xml"/><Relationship Id="rId1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8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9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6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6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27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5" Type="http://schemas.openxmlformats.org/officeDocument/2006/relationships/slide" Target="slide2.xml"/><Relationship Id="rId15" Type="http://schemas.openxmlformats.org/officeDocument/2006/relationships/slide" Target="slide21.xml"/><Relationship Id="rId10" Type="http://schemas.openxmlformats.org/officeDocument/2006/relationships/slide" Target="slide5.xml"/><Relationship Id="rId4" Type="http://schemas.openxmlformats.org/officeDocument/2006/relationships/slide" Target="slide27.xml"/><Relationship Id="rId9" Type="http://schemas.openxmlformats.org/officeDocument/2006/relationships/slide" Target="slide4.xml"/><Relationship Id="rId1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7.xml"/><Relationship Id="rId7" Type="http://schemas.openxmlformats.org/officeDocument/2006/relationships/slide" Target="slide1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10" Type="http://schemas.openxmlformats.org/officeDocument/2006/relationships/slide" Target="slide2.xml"/><Relationship Id="rId4" Type="http://schemas.openxmlformats.org/officeDocument/2006/relationships/slide" Target="slide8.xml"/><Relationship Id="rId9" Type="http://schemas.openxmlformats.org/officeDocument/2006/relationships/slide" Target="slide2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7.xml"/><Relationship Id="rId7" Type="http://schemas.openxmlformats.org/officeDocument/2006/relationships/slide" Target="slide1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10" Type="http://schemas.openxmlformats.org/officeDocument/2006/relationships/slide" Target="slide2.xml"/><Relationship Id="rId4" Type="http://schemas.openxmlformats.org/officeDocument/2006/relationships/slide" Target="slide8.xml"/><Relationship Id="rId9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1.xml"/><Relationship Id="rId3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7.xml"/><Relationship Id="rId17" Type="http://schemas.openxmlformats.org/officeDocument/2006/relationships/slide" Target="slide19.xml"/><Relationship Id="rId2" Type="http://schemas.openxmlformats.org/officeDocument/2006/relationships/slide" Target="slide1.xml"/><Relationship Id="rId16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5.xml"/><Relationship Id="rId5" Type="http://schemas.openxmlformats.org/officeDocument/2006/relationships/slide" Target="slide6.xml"/><Relationship Id="rId15" Type="http://schemas.openxmlformats.org/officeDocument/2006/relationships/slide" Target="slide18.xml"/><Relationship Id="rId10" Type="http://schemas.openxmlformats.org/officeDocument/2006/relationships/slide" Target="slide4.xml"/><Relationship Id="rId4" Type="http://schemas.openxmlformats.org/officeDocument/2006/relationships/slide" Target="slide27.xml"/><Relationship Id="rId9" Type="http://schemas.openxmlformats.org/officeDocument/2006/relationships/image" Target="../media/image2.png"/><Relationship Id="rId14" Type="http://schemas.openxmlformats.org/officeDocument/2006/relationships/slide" Target="slide1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17.xml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7.xml"/><Relationship Id="rId18" Type="http://schemas.openxmlformats.org/officeDocument/2006/relationships/slide" Target="slide19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5.xml"/><Relationship Id="rId17" Type="http://schemas.openxmlformats.org/officeDocument/2006/relationships/slide" Target="slide21.xml"/><Relationship Id="rId2" Type="http://schemas.openxmlformats.org/officeDocument/2006/relationships/slide" Target="slide1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4.xml"/><Relationship Id="rId5" Type="http://schemas.openxmlformats.org/officeDocument/2006/relationships/image" Target="../media/image1.png"/><Relationship Id="rId15" Type="http://schemas.openxmlformats.org/officeDocument/2006/relationships/slide" Target="slide16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27.xml"/><Relationship Id="rId12" Type="http://schemas.openxmlformats.org/officeDocument/2006/relationships/slide" Target="slide17.xml"/><Relationship Id="rId17" Type="http://schemas.openxmlformats.org/officeDocument/2006/relationships/slide" Target="slide19.xml"/><Relationship Id="rId2" Type="http://schemas.openxmlformats.org/officeDocument/2006/relationships/slide" Target="slide1.xml"/><Relationship Id="rId16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11" Type="http://schemas.openxmlformats.org/officeDocument/2006/relationships/slide" Target="slide2.xml"/><Relationship Id="rId5" Type="http://schemas.openxmlformats.org/officeDocument/2006/relationships/slide" Target="slide9.xml"/><Relationship Id="rId15" Type="http://schemas.openxmlformats.org/officeDocument/2006/relationships/slide" Target="slide18.xml"/><Relationship Id="rId10" Type="http://schemas.openxmlformats.org/officeDocument/2006/relationships/slide" Target="slide7.xml"/><Relationship Id="rId4" Type="http://schemas.openxmlformats.org/officeDocument/2006/relationships/slide" Target="slide8.xml"/><Relationship Id="rId9" Type="http://schemas.openxmlformats.org/officeDocument/2006/relationships/image" Target="../media/image3.png"/><Relationship Id="rId1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1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6.xml"/><Relationship Id="rId10" Type="http://schemas.openxmlformats.org/officeDocument/2006/relationships/slide" Target="slide17.xml"/><Relationship Id="rId4" Type="http://schemas.openxmlformats.org/officeDocument/2006/relationships/slide" Target="slide27.xml"/><Relationship Id="rId9" Type="http://schemas.openxmlformats.org/officeDocument/2006/relationships/slide" Target="slide2.xml"/><Relationship Id="rId14" Type="http://schemas.openxmlformats.org/officeDocument/2006/relationships/slide" Target="slide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5" Type="http://schemas.openxmlformats.org/officeDocument/2006/relationships/slide" Target="slide21.xml"/><Relationship Id="rId10" Type="http://schemas.openxmlformats.org/officeDocument/2006/relationships/slide" Target="slide2.xml"/><Relationship Id="rId4" Type="http://schemas.openxmlformats.org/officeDocument/2006/relationships/slide" Target="slide27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8" name="矩形 7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10" name="矩形 9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4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4" name="矩形 13">
            <a:hlinkClick r:id="rId5" action="ppaction://hlinksldjump"/>
          </p:cNvPr>
          <p:cNvSpPr/>
          <p:nvPr/>
        </p:nvSpPr>
        <p:spPr>
          <a:xfrm>
            <a:off x="97465" y="1500205"/>
            <a:ext cx="2365251" cy="168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800" b="1" dirty="0"/>
          </a:p>
          <a:p>
            <a:r>
              <a:rPr lang="zh-CN" altLang="en-US" sz="1800" b="1" dirty="0"/>
              <a:t>特卖区                  </a:t>
            </a:r>
            <a:r>
              <a:rPr lang="en-US" altLang="zh-CN" sz="1200" b="1" dirty="0"/>
              <a:t>+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MORE</a:t>
            </a:r>
          </a:p>
          <a:p>
            <a:pPr algn="ctr"/>
            <a:r>
              <a:rPr lang="en-US" altLang="zh-CN" sz="1800" b="1" dirty="0" err="1"/>
              <a:t>xxxxxxxxxxxxxxx</a:t>
            </a:r>
            <a:r>
              <a:rPr lang="en-US" altLang="zh-CN" sz="1800" b="1" dirty="0"/>
              <a:t>    </a:t>
            </a:r>
            <a:r>
              <a:rPr lang="zh-CN" altLang="en-US" sz="1200" b="1" dirty="0"/>
              <a:t>日期</a:t>
            </a:r>
            <a:endParaRPr lang="en-US" altLang="zh-CN" sz="1200" b="1" dirty="0"/>
          </a:p>
          <a:p>
            <a:pPr algn="ctr"/>
            <a:r>
              <a:rPr lang="en-US" altLang="zh-CN" sz="1800" b="1" dirty="0" err="1"/>
              <a:t>xxxxxxxxxxxxxxx</a:t>
            </a:r>
            <a:r>
              <a:rPr lang="en-US" altLang="zh-CN" sz="1800" b="1" dirty="0"/>
              <a:t>    </a:t>
            </a:r>
            <a:r>
              <a:rPr lang="zh-CN" altLang="en-US" sz="1200" b="1" dirty="0"/>
              <a:t>日期</a:t>
            </a:r>
            <a:endParaRPr lang="en-US" altLang="zh-CN" sz="1200" b="1" dirty="0"/>
          </a:p>
          <a:p>
            <a:pPr algn="ctr"/>
            <a:r>
              <a:rPr lang="en-US" altLang="zh-CN" sz="1800" b="1" dirty="0" err="1"/>
              <a:t>xxxxxxxxxxxxxxx</a:t>
            </a:r>
            <a:r>
              <a:rPr lang="en-US" altLang="zh-CN" sz="1800" b="1" dirty="0"/>
              <a:t>    </a:t>
            </a:r>
            <a:r>
              <a:rPr lang="zh-CN" altLang="en-US" sz="1200" b="1" dirty="0"/>
              <a:t>日期</a:t>
            </a:r>
            <a:endParaRPr lang="en-US" altLang="zh-CN" sz="1200" b="1" dirty="0"/>
          </a:p>
          <a:p>
            <a:pPr algn="ctr"/>
            <a:r>
              <a:rPr lang="en-US" altLang="zh-CN" sz="1800" b="1" dirty="0" err="1"/>
              <a:t>xxxxxxxxxxxxxxx</a:t>
            </a:r>
            <a:r>
              <a:rPr lang="en-US" altLang="zh-CN" sz="1800" b="1" dirty="0"/>
              <a:t>    </a:t>
            </a:r>
            <a:r>
              <a:rPr lang="zh-CN" altLang="en-US" sz="1200" b="1" dirty="0"/>
              <a:t>日期</a:t>
            </a:r>
            <a:endParaRPr lang="en-US" altLang="zh-CN" sz="1800" b="1" dirty="0"/>
          </a:p>
          <a:p>
            <a:pPr algn="ctr"/>
            <a:endParaRPr lang="en-US" altLang="zh-CN" sz="1800" b="1" dirty="0"/>
          </a:p>
          <a:p>
            <a:pPr algn="ctr"/>
            <a:endParaRPr lang="en-US" altLang="zh-CN" sz="1800" b="1" dirty="0"/>
          </a:p>
        </p:txBody>
      </p:sp>
      <p:sp>
        <p:nvSpPr>
          <p:cNvPr id="28" name="矩形 27">
            <a:hlinkClick r:id="rId6" action="ppaction://hlinksldjump"/>
          </p:cNvPr>
          <p:cNvSpPr/>
          <p:nvPr/>
        </p:nvSpPr>
        <p:spPr>
          <a:xfrm>
            <a:off x="108098" y="3186600"/>
            <a:ext cx="2365251" cy="1686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创客活动</a:t>
            </a:r>
          </a:p>
        </p:txBody>
      </p:sp>
      <p:sp>
        <p:nvSpPr>
          <p:cNvPr id="29" name="矩形 28">
            <a:hlinkClick r:id="rId7" action="ppaction://hlinksldjump"/>
          </p:cNvPr>
          <p:cNvSpPr/>
          <p:nvPr/>
        </p:nvSpPr>
        <p:spPr>
          <a:xfrm>
            <a:off x="2483981" y="1500205"/>
            <a:ext cx="2365251" cy="1686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新闻中心</a:t>
            </a:r>
          </a:p>
        </p:txBody>
      </p:sp>
      <p:sp>
        <p:nvSpPr>
          <p:cNvPr id="30" name="矩形 29">
            <a:hlinkClick r:id="rId8" action="ppaction://hlinksldjump"/>
          </p:cNvPr>
          <p:cNvSpPr/>
          <p:nvPr/>
        </p:nvSpPr>
        <p:spPr>
          <a:xfrm>
            <a:off x="4838600" y="1500206"/>
            <a:ext cx="2365251" cy="168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技术需求</a:t>
            </a:r>
          </a:p>
        </p:txBody>
      </p:sp>
      <p:sp>
        <p:nvSpPr>
          <p:cNvPr id="31" name="矩形 30">
            <a:hlinkClick r:id="rId9" action="ppaction://hlinksldjump"/>
          </p:cNvPr>
          <p:cNvSpPr/>
          <p:nvPr/>
        </p:nvSpPr>
        <p:spPr>
          <a:xfrm>
            <a:off x="2483981" y="3186600"/>
            <a:ext cx="2365251" cy="168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政策法规</a:t>
            </a:r>
          </a:p>
        </p:txBody>
      </p:sp>
      <p:sp>
        <p:nvSpPr>
          <p:cNvPr id="32" name="矩形 31">
            <a:hlinkClick r:id="rId10" action="ppaction://hlinksldjump"/>
          </p:cNvPr>
          <p:cNvSpPr/>
          <p:nvPr/>
        </p:nvSpPr>
        <p:spPr>
          <a:xfrm>
            <a:off x="4838597" y="3186600"/>
            <a:ext cx="2365251" cy="1686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科普板块</a:t>
            </a:r>
          </a:p>
        </p:txBody>
      </p:sp>
      <p:sp>
        <p:nvSpPr>
          <p:cNvPr id="34" name="矩形 33"/>
          <p:cNvSpPr/>
          <p:nvPr/>
        </p:nvSpPr>
        <p:spPr>
          <a:xfrm>
            <a:off x="108098" y="4871480"/>
            <a:ext cx="8929579" cy="2099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58842" y="4871479"/>
            <a:ext cx="7412533" cy="225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主办单位、地址、联系方式、微信公众号二维码等信息</a:t>
            </a:r>
          </a:p>
        </p:txBody>
      </p:sp>
      <p:sp>
        <p:nvSpPr>
          <p:cNvPr id="36" name="矩形 35">
            <a:hlinkClick r:id="rId8" action="ppaction://hlinksldjump"/>
          </p:cNvPr>
          <p:cNvSpPr/>
          <p:nvPr/>
        </p:nvSpPr>
        <p:spPr>
          <a:xfrm>
            <a:off x="7203848" y="1508223"/>
            <a:ext cx="1828512" cy="1686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专家对接</a:t>
            </a:r>
          </a:p>
        </p:txBody>
      </p:sp>
      <p:sp>
        <p:nvSpPr>
          <p:cNvPr id="37" name="矩形 36">
            <a:hlinkClick r:id="rId11" action="ppaction://hlinksldjump"/>
          </p:cNvPr>
          <p:cNvSpPr/>
          <p:nvPr/>
        </p:nvSpPr>
        <p:spPr>
          <a:xfrm>
            <a:off x="7203848" y="3185084"/>
            <a:ext cx="1828512" cy="168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项目申报</a:t>
            </a:r>
          </a:p>
        </p:txBody>
      </p:sp>
      <p:sp>
        <p:nvSpPr>
          <p:cNvPr id="33" name="矩形 32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38" name="矩形 37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9" name="矩形 38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41" name="矩形 40">
            <a:hlinkClick r:id="rId6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42" name="矩形 41">
            <a:hlinkClick r:id="rId9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43" name="矩形 42">
            <a:hlinkClick r:id="rId11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4" name="矩形 43">
            <a:hlinkClick r:id="rId8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45" name="矩形 44">
            <a:hlinkClick r:id="rId12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6" name="矩形 45">
            <a:hlinkClick r:id="rId13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40" name="矩形 39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4" name="矩形 3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6" name="矩形 15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19" name="矩形 18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技术需求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>
                <a:solidFill>
                  <a:schemeClr val="tx1"/>
                </a:solidFill>
              </a:rPr>
              <a:t>分类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标题</a:t>
            </a:r>
            <a:r>
              <a:rPr lang="en-US" altLang="zh-CN" sz="2400" dirty="0" err="1">
                <a:solidFill>
                  <a:schemeClr val="tx1"/>
                </a:solidFill>
              </a:rPr>
              <a:t>xxxxxxxxxxxxx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正文描述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姓名、联系方式（电话、微信、</a:t>
            </a:r>
            <a:r>
              <a:rPr lang="en-US" altLang="zh-CN" sz="1400" dirty="0">
                <a:solidFill>
                  <a:schemeClr val="tx1"/>
                </a:solidFill>
              </a:rPr>
              <a:t>QQ</a:t>
            </a:r>
            <a:r>
              <a:rPr lang="zh-CN" altLang="en-US" sz="1400" dirty="0">
                <a:solidFill>
                  <a:schemeClr val="tx1"/>
                </a:solidFill>
              </a:rPr>
              <a:t>、邮箱）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联系我们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地址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电话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…..</a:t>
            </a:r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3" name="矩形 32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4" name="矩形 33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5" name="矩形 34">
            <a:hlinkClick r:id="rId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6" name="矩形 35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7" name="矩形 36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38" name="矩形 37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创客活动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创客活动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最新活动                                 搜索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980931" y="2087797"/>
            <a:ext cx="6897509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</a:t>
            </a:r>
            <a:r>
              <a:rPr lang="zh-CN" altLang="en-US" sz="1200" dirty="0">
                <a:solidFill>
                  <a:schemeClr val="tx1"/>
                </a:solidFill>
              </a:rPr>
              <a:t>日期     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0" name="矩形 29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32" name="矩形 31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7" name="矩形 36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9" name="矩形 38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7" name="矩形 26">
            <a:hlinkClick r:id="rId11" action="ppaction://hlinksldjump"/>
          </p:cNvPr>
          <p:cNvSpPr/>
          <p:nvPr/>
        </p:nvSpPr>
        <p:spPr>
          <a:xfrm>
            <a:off x="7861750" y="2189354"/>
            <a:ext cx="781506" cy="140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我</a:t>
            </a:r>
            <a:r>
              <a:rPr lang="zh-CN" altLang="en-US" sz="1000" dirty="0">
                <a:solidFill>
                  <a:schemeClr val="tx1"/>
                </a:solidFill>
                <a:hlinkClick r:id="rId12" action="ppaction://hlinkpres?slideindex=1&amp;slidetitle="/>
              </a:rPr>
              <a:t>要</a:t>
            </a:r>
            <a:r>
              <a:rPr lang="zh-CN" altLang="en-US" sz="1000" dirty="0">
                <a:solidFill>
                  <a:schemeClr val="tx1"/>
                </a:solidFill>
              </a:rPr>
              <a:t>报名</a:t>
            </a:r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248251" y="2011482"/>
            <a:ext cx="914856" cy="3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最新活动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hlinkClick r:id="rId8" action="ppaction://hlinksldjump"/>
          </p:cNvPr>
          <p:cNvSpPr/>
          <p:nvPr/>
        </p:nvSpPr>
        <p:spPr>
          <a:xfrm>
            <a:off x="248251" y="2413932"/>
            <a:ext cx="9148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往期活动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hlinkClick r:id="rId11" action="ppaction://hlinksldjump"/>
          </p:cNvPr>
          <p:cNvSpPr/>
          <p:nvPr/>
        </p:nvSpPr>
        <p:spPr>
          <a:xfrm>
            <a:off x="7861750" y="2410276"/>
            <a:ext cx="781506" cy="140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我要报名</a:t>
            </a:r>
          </a:p>
        </p:txBody>
      </p:sp>
      <p:sp>
        <p:nvSpPr>
          <p:cNvPr id="29" name="矩形 28">
            <a:hlinkClick r:id="rId13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3" name="矩形 32">
            <a:hlinkClick r:id="rId14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43" name="矩形 42">
            <a:hlinkClick r:id="rId1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44" name="矩形 43">
            <a:hlinkClick r:id="rId16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5" name="矩形 44">
            <a:hlinkClick r:id="rId17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6" name="矩形 45">
            <a:hlinkClick r:id="rId18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创客活动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创客活动 </a:t>
            </a:r>
            <a:r>
              <a:rPr lang="en-US" altLang="zh-CN" sz="2000" b="1" dirty="0">
                <a:solidFill>
                  <a:schemeClr val="tx1"/>
                </a:solidFill>
              </a:rPr>
              <a:t>&gt; </a:t>
            </a:r>
            <a:r>
              <a:rPr lang="zh-CN" altLang="en-US" sz="2000" b="1" dirty="0">
                <a:solidFill>
                  <a:schemeClr val="tx1"/>
                </a:solidFill>
              </a:rPr>
              <a:t>活动详情                                搜索</a:t>
            </a:r>
            <a:r>
              <a:rPr lang="en-US" altLang="zh-CN" sz="1400" dirty="0">
                <a:solidFill>
                  <a:schemeClr val="tx1"/>
                </a:solidFill>
              </a:rPr>
              <a:t>                                              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标题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                                                                         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     正文      </a:t>
            </a:r>
            <a:r>
              <a:rPr lang="en-US" altLang="zh-CN" sz="1400" dirty="0">
                <a:solidFill>
                  <a:schemeClr val="tx1"/>
                </a:solidFill>
              </a:rPr>
              <a:t>xxxxxxxxxxxxxxxxxxxxxxxxxxxxxxxxxxxxxxxxxxxxxxxxxxxxxxxxxxxxxxxxxxxxxxxxxxxxxxxxxxxxxxxxxxxxxxxxxxxxxxx</a:t>
            </a:r>
            <a:r>
              <a:rPr lang="zh-CN" altLang="en-US" sz="1400" dirty="0">
                <a:solidFill>
                  <a:schemeClr val="tx1"/>
                </a:solidFill>
              </a:rPr>
              <a:t>                                 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5" name="矩形 24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1" name="矩形 30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3" name="矩形 32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34" name="矩形 33">
            <a:hlinkClick r:id="rId6" action="ppaction://hlinksldjump"/>
          </p:cNvPr>
          <p:cNvSpPr/>
          <p:nvPr/>
        </p:nvSpPr>
        <p:spPr>
          <a:xfrm>
            <a:off x="248251" y="2011482"/>
            <a:ext cx="914856" cy="3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最新活动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248251" y="2413932"/>
            <a:ext cx="9148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往期活动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hlinkClick r:id="rId9" action="ppaction://hlinksldjump"/>
          </p:cNvPr>
          <p:cNvSpPr/>
          <p:nvPr/>
        </p:nvSpPr>
        <p:spPr>
          <a:xfrm>
            <a:off x="4759822" y="4288972"/>
            <a:ext cx="1042263" cy="403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我要报名</a:t>
            </a:r>
          </a:p>
        </p:txBody>
      </p:sp>
      <p:sp>
        <p:nvSpPr>
          <p:cNvPr id="37" name="矩形 36"/>
          <p:cNvSpPr/>
          <p:nvPr/>
        </p:nvSpPr>
        <p:spPr>
          <a:xfrm>
            <a:off x="102392" y="291947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联系我们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地址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电话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…..</a:t>
            </a:r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8" name="矩形 37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9" name="矩形 38">
            <a:hlinkClick r:id="rId12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40" name="矩形 39">
            <a:hlinkClick r:id="rId13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1" name="矩形 40">
            <a:hlinkClick r:id="rId14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2" name="矩形 41">
            <a:hlinkClick r:id="rId15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19861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创客活动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创客活动 </a:t>
            </a:r>
            <a:r>
              <a:rPr lang="en-US" altLang="zh-CN" sz="2000" b="1" dirty="0">
                <a:solidFill>
                  <a:schemeClr val="tx1"/>
                </a:solidFill>
              </a:rPr>
              <a:t>&gt; </a:t>
            </a:r>
            <a:r>
              <a:rPr lang="zh-CN" altLang="en-US" sz="2000" b="1" dirty="0">
                <a:solidFill>
                  <a:schemeClr val="tx1"/>
                </a:solidFill>
              </a:rPr>
              <a:t>我要报名                                搜索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                                              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*</a:t>
            </a:r>
            <a:r>
              <a:rPr lang="zh-CN" altLang="en-US" sz="1400" dirty="0">
                <a:solidFill>
                  <a:schemeClr val="tx1"/>
                </a:solidFill>
              </a:rPr>
              <a:t>姓名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                                </a:t>
            </a:r>
            <a:r>
              <a:rPr lang="en-US" altLang="zh-CN" sz="1400" dirty="0">
                <a:solidFill>
                  <a:srgbClr val="FF0000"/>
                </a:solidFill>
              </a:rPr>
              <a:t>*</a:t>
            </a:r>
            <a:r>
              <a:rPr lang="zh-CN" altLang="en-US" sz="1400" dirty="0">
                <a:solidFill>
                  <a:schemeClr val="tx1"/>
                </a:solidFill>
              </a:rPr>
              <a:t>联系方式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                                               </a:t>
            </a:r>
            <a:r>
              <a:rPr lang="en-US" altLang="zh-CN" sz="1400" dirty="0">
                <a:solidFill>
                  <a:srgbClr val="FF0000"/>
                </a:solidFill>
              </a:rPr>
              <a:t>*</a:t>
            </a:r>
            <a:r>
              <a:rPr lang="zh-CN" altLang="en-US" sz="1400" dirty="0">
                <a:solidFill>
                  <a:schemeClr val="tx1"/>
                </a:solidFill>
              </a:rPr>
              <a:t>性别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                                   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*</a:t>
            </a:r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                                      备注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                          提交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8" name="矩形 27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31" name="矩形 30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6" name="矩形 35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8" name="矩形 37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248251" y="2011482"/>
            <a:ext cx="914856" cy="3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最新活动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hlinkClick r:id="rId6" action="ppaction://hlinksldjump"/>
          </p:cNvPr>
          <p:cNvSpPr/>
          <p:nvPr/>
        </p:nvSpPr>
        <p:spPr>
          <a:xfrm>
            <a:off x="248251" y="2413932"/>
            <a:ext cx="9148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往期活动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29" name="矩形 28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2" name="矩形 31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9" name="矩形 38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0" name="矩形 39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1" name="矩形 40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18181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创客活动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创客活动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往期活动                                 搜索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980931" y="2087797"/>
            <a:ext cx="6897509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</a:t>
            </a:r>
            <a:r>
              <a:rPr lang="zh-CN" altLang="en-US" sz="1200" dirty="0">
                <a:solidFill>
                  <a:schemeClr val="tx1"/>
                </a:solidFill>
              </a:rPr>
              <a:t>日期     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0" name="矩形 29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32" name="矩形 31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7" name="矩形 36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9" name="矩形 38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248251" y="2011482"/>
            <a:ext cx="9148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最新活动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hlinkClick r:id="rId8" action="ppaction://hlinksldjump"/>
          </p:cNvPr>
          <p:cNvSpPr/>
          <p:nvPr/>
        </p:nvSpPr>
        <p:spPr>
          <a:xfrm>
            <a:off x="248251" y="2413932"/>
            <a:ext cx="914856" cy="3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往期活动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28" name="矩形 27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29" name="矩形 28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3" name="矩形 32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2" name="矩形 41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3" name="矩形 42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150744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4" name="矩形 3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6" name="矩形 15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19" name="矩形 18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创客活动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>
                <a:solidFill>
                  <a:schemeClr val="tx1"/>
                </a:solidFill>
              </a:rPr>
              <a:t>往期活动                                           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标题</a:t>
            </a:r>
            <a:r>
              <a:rPr lang="en-US" altLang="zh-CN" sz="2400" dirty="0" err="1">
                <a:solidFill>
                  <a:schemeClr val="tx1"/>
                </a:solidFill>
              </a:rPr>
              <a:t>xxxxxxxxxxxxx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正文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2392" y="291947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联系我们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地址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电话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…..</a:t>
            </a:r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创客活动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3031126" y="64980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3" name="矩形 32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7" name="矩形 6"/>
          <p:cNvSpPr/>
          <p:nvPr/>
        </p:nvSpPr>
        <p:spPr>
          <a:xfrm>
            <a:off x="2325173" y="4035197"/>
            <a:ext cx="3160999" cy="49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评论区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9445" y="2077867"/>
            <a:ext cx="6068493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62117" y="4649860"/>
            <a:ext cx="12946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全部评论</a:t>
            </a:r>
          </a:p>
        </p:txBody>
      </p:sp>
      <p:sp>
        <p:nvSpPr>
          <p:cNvPr id="34" name="矩形 33">
            <a:hlinkClick r:id="rId7" action="ppaction://hlinksldjump"/>
          </p:cNvPr>
          <p:cNvSpPr/>
          <p:nvPr/>
        </p:nvSpPr>
        <p:spPr>
          <a:xfrm>
            <a:off x="248251" y="2011482"/>
            <a:ext cx="9148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最新活动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7" action="ppaction://hlinksldjump"/>
          </p:cNvPr>
          <p:cNvSpPr/>
          <p:nvPr/>
        </p:nvSpPr>
        <p:spPr>
          <a:xfrm>
            <a:off x="248251" y="2413932"/>
            <a:ext cx="914856" cy="3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往期活动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7" name="矩形 36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8" name="矩形 37">
            <a:hlinkClick r:id="rId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9" name="矩形 38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0" name="矩形 39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1" name="矩形 40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政策法规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政策法规                                                    搜索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88042" y="172627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（展示重点的政策法规）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5" name="矩形 24">
            <a:hlinkClick r:id="rId6" action="ppaction://hlinksldjump"/>
          </p:cNvPr>
          <p:cNvSpPr/>
          <p:nvPr/>
        </p:nvSpPr>
        <p:spPr>
          <a:xfrm>
            <a:off x="1980932" y="2087797"/>
            <a:ext cx="6741042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hlinkClick r:id="rId2" action="ppaction://hlinksldjump"/>
          </p:cNvPr>
          <p:cNvSpPr/>
          <p:nvPr/>
        </p:nvSpPr>
        <p:spPr>
          <a:xfrm>
            <a:off x="3217419" y="1710529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8" name="矩形 37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45" name="矩形 44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47" name="矩形 46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6" name="矩形 25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28" name="矩形 27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29" name="矩形 28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0" name="矩形 29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1" name="矩形 30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32" name="矩形 31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1928" y="2560609"/>
            <a:ext cx="4158343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科普板块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科普板块                                                    搜索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980932" y="2087797"/>
            <a:ext cx="6741042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7" name="矩形 26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9" name="矩形 28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4" name="矩形 33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6" name="矩形 35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7" name="矩形 36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8" name="矩形 37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9" name="矩形 38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0" name="矩形 39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1" name="矩形 40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1" y="1530295"/>
            <a:ext cx="8961476" cy="347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您的位置：                 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</a:rPr>
              <a:t> 项目申报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560482" y="2133302"/>
            <a:ext cx="1652154" cy="11533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Xxxx</a:t>
            </a:r>
            <a:r>
              <a:rPr lang="zh-CN" altLang="en-US" dirty="0"/>
              <a:t>项目申报链接</a:t>
            </a:r>
          </a:p>
        </p:txBody>
      </p:sp>
      <p:sp>
        <p:nvSpPr>
          <p:cNvPr id="21" name="矩形 20"/>
          <p:cNvSpPr/>
          <p:nvPr/>
        </p:nvSpPr>
        <p:spPr>
          <a:xfrm>
            <a:off x="3578050" y="2133302"/>
            <a:ext cx="1652154" cy="11533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Xxxx</a:t>
            </a:r>
            <a:r>
              <a:rPr lang="zh-CN" altLang="en-US" dirty="0"/>
              <a:t>项目申报链接</a:t>
            </a:r>
          </a:p>
        </p:txBody>
      </p:sp>
      <p:sp>
        <p:nvSpPr>
          <p:cNvPr id="22" name="矩形 21"/>
          <p:cNvSpPr/>
          <p:nvPr/>
        </p:nvSpPr>
        <p:spPr>
          <a:xfrm>
            <a:off x="5644109" y="2123810"/>
            <a:ext cx="1652154" cy="11533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Xxxx</a:t>
            </a:r>
            <a:r>
              <a:rPr lang="zh-CN" altLang="en-US" dirty="0"/>
              <a:t>项目申报链接</a:t>
            </a: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1427703" y="1573965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36" name="矩形 35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41" name="矩形 40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43" name="矩形 42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4" name="矩形 23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25" name="矩形 24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26" name="矩形 25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27" name="矩形 26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28" name="矩形 27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29" name="矩形 28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帮扶企业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帮扶企业                                                    搜索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88042" y="172627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5" name="矩形 24">
            <a:hlinkClick r:id="rId6" action="ppaction://hlinksldjump"/>
          </p:cNvPr>
          <p:cNvSpPr/>
          <p:nvPr/>
        </p:nvSpPr>
        <p:spPr>
          <a:xfrm>
            <a:off x="1980932" y="2087797"/>
            <a:ext cx="6741042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hlinkClick r:id="rId2" action="ppaction://hlinksldjump"/>
          </p:cNvPr>
          <p:cNvSpPr/>
          <p:nvPr/>
        </p:nvSpPr>
        <p:spPr>
          <a:xfrm>
            <a:off x="3217419" y="1710529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8" name="矩形 37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45" name="矩形 44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47" name="矩形 46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6" name="矩形 25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28" name="矩形 27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29" name="矩形 28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0" name="矩形 29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1" name="矩形 30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32" name="矩形 31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31576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15" name="矩形 14">
            <a:hlinkClick r:id="rId5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6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7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82" y="4649277"/>
            <a:ext cx="4486831" cy="4058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06722" y="1541582"/>
            <a:ext cx="1679323" cy="15717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特派员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                       搜索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6722" y="3014783"/>
            <a:ext cx="1679323" cy="2040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54338" y="1690184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76" y="4576674"/>
            <a:ext cx="4486831" cy="405805"/>
          </a:xfrm>
          <a:prstGeom prst="rect">
            <a:avLst/>
          </a:prstGeom>
        </p:spPr>
      </p:pic>
      <p:sp>
        <p:nvSpPr>
          <p:cNvPr id="29" name="矩形 28">
            <a:hlinkClick r:id="rId2" action="ppaction://hlinksldjump"/>
          </p:cNvPr>
          <p:cNvSpPr/>
          <p:nvPr/>
        </p:nvSpPr>
        <p:spPr>
          <a:xfrm>
            <a:off x="3217419" y="1657564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1" name="矩形 30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32" name="矩形 31">
            <a:hlinkClick r:id="rId10" action="ppaction://hlinksldjump"/>
          </p:cNvPr>
          <p:cNvSpPr/>
          <p:nvPr/>
        </p:nvSpPr>
        <p:spPr>
          <a:xfrm>
            <a:off x="4365342" y="1656311"/>
            <a:ext cx="957575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特派员</a:t>
            </a:r>
          </a:p>
        </p:txBody>
      </p:sp>
      <p:sp>
        <p:nvSpPr>
          <p:cNvPr id="33" name="矩形 32">
            <a:hlinkClick r:id="rId10" action="ppaction://hlinksldjump"/>
          </p:cNvPr>
          <p:cNvSpPr/>
          <p:nvPr/>
        </p:nvSpPr>
        <p:spPr>
          <a:xfrm>
            <a:off x="4118273" y="2910654"/>
            <a:ext cx="2498220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特派员列表</a:t>
            </a: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44033" y="2318843"/>
            <a:ext cx="1129593" cy="25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对接专家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12" action="ppaction://hlinksldjump"/>
          </p:cNvPr>
          <p:cNvSpPr/>
          <p:nvPr/>
        </p:nvSpPr>
        <p:spPr>
          <a:xfrm>
            <a:off x="144034" y="2623457"/>
            <a:ext cx="1129592" cy="24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解答列表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hlinkClick r:id="rId9" action="ppaction://hlinksldjump"/>
          </p:cNvPr>
          <p:cNvSpPr/>
          <p:nvPr/>
        </p:nvSpPr>
        <p:spPr>
          <a:xfrm>
            <a:off x="147008" y="2008461"/>
            <a:ext cx="1126619" cy="229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特派员介绍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13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8" name="矩形 37">
            <a:hlinkClick r:id="rId14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9" name="矩形 38">
            <a:hlinkClick r:id="rId1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40" name="矩形 39">
            <a:hlinkClick r:id="rId16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1" name="矩形 40">
            <a:hlinkClick r:id="rId17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2" name="矩形 41">
            <a:hlinkClick r:id="rId18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32596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1" name="矩形 20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帮扶企业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>
                <a:solidFill>
                  <a:schemeClr val="tx1"/>
                </a:solidFill>
              </a:rPr>
              <a:t>分类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Xxxxxxxxxxxxx</a:t>
            </a:r>
            <a:r>
              <a:rPr lang="zh-CN" altLang="en-US" sz="2400" dirty="0">
                <a:solidFill>
                  <a:schemeClr val="tx1"/>
                </a:solidFill>
              </a:rPr>
              <a:t>企业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正文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联系我们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地址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电话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…..</a:t>
            </a:r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帮扶企业</a:t>
            </a:r>
          </a:p>
        </p:txBody>
      </p:sp>
      <p:sp>
        <p:nvSpPr>
          <p:cNvPr id="24" name="矩形 23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6" name="矩形 25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8" name="矩形 27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3" name="矩形 32">
            <a:hlinkClick r:id="rId8" action="ppaction://hlinksldjump"/>
          </p:cNvPr>
          <p:cNvSpPr/>
          <p:nvPr/>
        </p:nvSpPr>
        <p:spPr>
          <a:xfrm>
            <a:off x="3031126" y="64980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5" name="矩形 34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9" name="矩形 28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7" name="矩形 36">
            <a:hlinkClick r:id="rId12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8" name="矩形 37">
            <a:hlinkClick r:id="rId13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9" name="矩形 38">
            <a:hlinkClick r:id="rId14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71841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2318" y="1610591"/>
            <a:ext cx="5870864" cy="335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联系我们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endParaRPr lang="en-US" altLang="zh-CN" sz="1800" dirty="0">
              <a:solidFill>
                <a:schemeClr val="bg1"/>
              </a:solidFill>
            </a:endParaRPr>
          </a:p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平台介绍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algn="ctr"/>
            <a:endParaRPr lang="en-US" altLang="zh-CN" sz="1800" dirty="0">
              <a:solidFill>
                <a:schemeClr val="bg1"/>
              </a:solidFill>
            </a:endParaRPr>
          </a:p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联系方式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algn="ctr"/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7" name="矩形 26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2" name="矩形 31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4" name="矩形 33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0" name="矩形 19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21" name="矩形 20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22" name="矩形 21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23" name="矩形 22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24" name="矩形 23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28" name="矩形 27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4" name="矩形 3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6" name="矩形 15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19" name="矩形 18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新闻中心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>
                <a:solidFill>
                  <a:schemeClr val="tx1"/>
                </a:solidFill>
              </a:rPr>
              <a:t>分类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标题</a:t>
            </a:r>
            <a:r>
              <a:rPr lang="en-US" altLang="zh-CN" sz="2400" dirty="0" err="1">
                <a:solidFill>
                  <a:schemeClr val="tx1"/>
                </a:solidFill>
              </a:rPr>
              <a:t>xxxxxxxxxxxxx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正文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联系我们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地址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电话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…..</a:t>
            </a:r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3" name="矩形 32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4" name="矩形 33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5" name="矩形 34">
            <a:hlinkClick r:id="rId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6" name="矩形 35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7" name="矩形 36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38" name="矩形 37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1" name="矩形 20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政策法规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>
                <a:solidFill>
                  <a:schemeClr val="tx1"/>
                </a:solidFill>
              </a:rPr>
              <a:t>分类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标题</a:t>
            </a:r>
            <a:r>
              <a:rPr lang="en-US" altLang="zh-CN" sz="2400" dirty="0" err="1">
                <a:solidFill>
                  <a:schemeClr val="tx1"/>
                </a:solidFill>
              </a:rPr>
              <a:t>xxxxxxxxxxxxx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正文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联系我们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地址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电话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…..</a:t>
            </a:r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24" name="矩形 23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6" name="矩形 25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8" name="矩形 27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3" name="矩形 32">
            <a:hlinkClick r:id="rId8" action="ppaction://hlinksldjump"/>
          </p:cNvPr>
          <p:cNvSpPr/>
          <p:nvPr/>
        </p:nvSpPr>
        <p:spPr>
          <a:xfrm>
            <a:off x="3031126" y="64980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5" name="矩形 34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9" name="矩形 28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7" name="矩形 36">
            <a:hlinkClick r:id="rId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8" name="矩形 37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9" name="矩形 38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0" name="矩形 39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1" name="矩形 20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新闻中心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您的位置：</a:t>
            </a:r>
            <a:r>
              <a:rPr lang="en-US" altLang="zh-CN" sz="2000" b="1" dirty="0">
                <a:solidFill>
                  <a:schemeClr val="tx1"/>
                </a:solidFill>
              </a:rPr>
              <a:t>               &gt;                           &gt;</a:t>
            </a:r>
            <a:r>
              <a:rPr lang="zh-CN" altLang="en-US" sz="2000" b="1" dirty="0">
                <a:solidFill>
                  <a:schemeClr val="tx1"/>
                </a:solidFill>
              </a:rPr>
              <a:t>分类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标题</a:t>
            </a:r>
            <a:r>
              <a:rPr lang="en-US" altLang="zh-CN" sz="2400" dirty="0" err="1">
                <a:solidFill>
                  <a:schemeClr val="tx1"/>
                </a:solidFill>
              </a:rPr>
              <a:t>xxxxxxxxxxxxx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正文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联系我们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地址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电话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…..</a:t>
            </a:r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hlinkClick r:id="rId5" action="ppaction://hlinksldjump"/>
          </p:cNvPr>
          <p:cNvSpPr/>
          <p:nvPr/>
        </p:nvSpPr>
        <p:spPr>
          <a:xfrm>
            <a:off x="4435751" y="1599489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7" name="矩形 26">
            <a:hlinkClick r:id="rId5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2" name="矩形 31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4" name="矩形 33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8" name="矩形 27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5" name="矩形 34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7" name="矩形 36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8" name="矩形 37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39" name="矩形 38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1" name="矩形 20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科普板块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您的位置：</a:t>
            </a:r>
            <a:r>
              <a:rPr lang="en-US" altLang="zh-CN" sz="2000" b="1" dirty="0">
                <a:solidFill>
                  <a:schemeClr val="tx1"/>
                </a:solidFill>
              </a:rPr>
              <a:t>               &gt;                           &gt;</a:t>
            </a:r>
            <a:r>
              <a:rPr lang="zh-CN" altLang="en-US" sz="2000" b="1" dirty="0">
                <a:solidFill>
                  <a:schemeClr val="tx1"/>
                </a:solidFill>
              </a:rPr>
              <a:t>分类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标题</a:t>
            </a:r>
            <a:r>
              <a:rPr lang="en-US" altLang="zh-CN" sz="2400" dirty="0" err="1">
                <a:solidFill>
                  <a:schemeClr val="tx1"/>
                </a:solidFill>
              </a:rPr>
              <a:t>xxxxxxxxxxxxx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正文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联系我们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地址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电话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…..</a:t>
            </a:r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hlinkClick r:id="rId5" action="ppaction://hlinksldjump"/>
          </p:cNvPr>
          <p:cNvSpPr/>
          <p:nvPr/>
        </p:nvSpPr>
        <p:spPr>
          <a:xfrm>
            <a:off x="4435751" y="1599489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科普板块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7" name="矩形 26">
            <a:hlinkClick r:id="rId5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2" name="矩形 31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4" name="矩形 33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8" name="矩形 27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5" name="矩形 34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7" name="矩形 36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8" name="矩形 37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39" name="矩形 38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0797" y="1042134"/>
            <a:ext cx="7532282" cy="392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>
              <a:solidFill>
                <a:schemeClr val="tx1"/>
              </a:solidFill>
            </a:endParaRPr>
          </a:p>
          <a:p>
            <a:pPr algn="ctr"/>
            <a:r>
              <a:rPr lang="zh-CN" altLang="en-US" sz="4000" dirty="0">
                <a:solidFill>
                  <a:schemeClr val="tx1"/>
                </a:solidFill>
              </a:rPr>
              <a:t>注册界面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（注册角色：科技特派员、农户（种植户、养殖户、手工户）、采购商、贫困村代表）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/>
              <a:t>手机号</a:t>
            </a:r>
            <a:endParaRPr lang="en-US" altLang="zh-CN" dirty="0"/>
          </a:p>
          <a:p>
            <a:pPr algn="ctr"/>
            <a:r>
              <a:rPr lang="zh-CN" altLang="en-US" dirty="0"/>
              <a:t>姓名</a:t>
            </a:r>
            <a:endParaRPr lang="en-US" altLang="zh-CN" dirty="0"/>
          </a:p>
          <a:p>
            <a:pPr algn="ctr"/>
            <a:r>
              <a:rPr lang="zh-CN" altLang="en-US" dirty="0"/>
              <a:t>角色选取</a:t>
            </a:r>
            <a:endParaRPr lang="en-US" altLang="zh-CN" dirty="0"/>
          </a:p>
          <a:p>
            <a:pPr algn="ctr"/>
            <a:r>
              <a:rPr lang="zh-CN" altLang="en-US" dirty="0"/>
              <a:t>密码</a:t>
            </a:r>
            <a:endParaRPr lang="en-US" altLang="zh-CN" dirty="0"/>
          </a:p>
          <a:p>
            <a:pPr algn="ctr"/>
            <a:r>
              <a:rPr lang="zh-CN" altLang="en-US" dirty="0"/>
              <a:t>确认密码</a:t>
            </a:r>
            <a:endParaRPr lang="en-US" altLang="zh-CN" dirty="0"/>
          </a:p>
          <a:p>
            <a:pPr algn="ctr"/>
            <a:r>
              <a:rPr lang="zh-CN" altLang="en-US" dirty="0"/>
              <a:t>手机验证码</a:t>
            </a:r>
            <a:endParaRPr lang="en-US" altLang="zh-CN" dirty="0"/>
          </a:p>
          <a:p>
            <a:pPr algn="ctr"/>
            <a:r>
              <a:rPr lang="zh-CN" altLang="en-US" dirty="0"/>
              <a:t>验证码</a:t>
            </a:r>
            <a:endParaRPr lang="en-US" altLang="zh-CN" dirty="0"/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注册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1" name="矩形 20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3" name="矩形 22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28" name="矩形 27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0" name="矩形 29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19" name="矩形 18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20" name="矩形 19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24" name="矩形 23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1" name="矩形 30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2" name="矩形 31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33" name="矩形 32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91" y="1044520"/>
            <a:ext cx="8094518" cy="383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</a:rPr>
              <a:t>登录界面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（注册角色：科技特派员、种植户、采购商、贫困村代表）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账号</a:t>
            </a:r>
            <a:endParaRPr lang="en-US" altLang="zh-CN" dirty="0"/>
          </a:p>
          <a:p>
            <a:pPr algn="ctr"/>
            <a:r>
              <a:rPr lang="zh-CN" altLang="en-US" dirty="0"/>
              <a:t>密码</a:t>
            </a:r>
            <a:endParaRPr lang="en-US" altLang="zh-CN" dirty="0"/>
          </a:p>
          <a:p>
            <a:pPr algn="ctr"/>
            <a:r>
              <a:rPr lang="zh-CN" altLang="en-US" dirty="0"/>
              <a:t>验证码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登录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1" name="矩形 20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28" name="矩形 27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2" name="矩形 21">
            <a:hlinkClick r:id="rId9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29" name="矩形 28">
            <a:hlinkClick r:id="rId10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1" name="矩形 30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2" name="矩形 31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33" name="矩形 32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242457" y="1502229"/>
            <a:ext cx="6389914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后台设计</a:t>
            </a:r>
            <a:endParaRPr lang="en-US" altLang="zh-CN" sz="9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04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0372" y="446315"/>
            <a:ext cx="8795658" cy="4001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权限设置</a:t>
            </a:r>
            <a:endParaRPr lang="en-US" altLang="zh-CN" sz="6000" dirty="0"/>
          </a:p>
          <a:p>
            <a:r>
              <a:rPr lang="zh-CN" altLang="en-US" sz="1400" b="1" dirty="0"/>
              <a:t>系统管理员：全部权限</a:t>
            </a:r>
            <a:endParaRPr lang="en-US" altLang="zh-CN" sz="1400" b="1" dirty="0"/>
          </a:p>
          <a:p>
            <a:r>
              <a:rPr lang="zh-CN" altLang="en-US" sz="1400" b="1" dirty="0"/>
              <a:t>管理员（领导）：</a:t>
            </a:r>
            <a:r>
              <a:rPr lang="zh-CN" altLang="en-US" sz="1100" b="1" dirty="0"/>
              <a:t>信息发布</a:t>
            </a:r>
            <a:r>
              <a:rPr lang="zh-CN" altLang="en-US" sz="1100" dirty="0"/>
              <a:t>：新闻发布、特卖区发布、创客活动发布、政策法规发布、科普板块发布、项目申报发布、帮扶企业发布；</a:t>
            </a:r>
            <a:endParaRPr lang="en-US" altLang="zh-CN" sz="1100" dirty="0"/>
          </a:p>
          <a:p>
            <a:r>
              <a:rPr lang="en-US" altLang="zh-CN" sz="1100" dirty="0"/>
              <a:t>                                             </a:t>
            </a:r>
            <a:r>
              <a:rPr lang="zh-CN" altLang="en-US" sz="1100" b="1" dirty="0"/>
              <a:t>信息审核、修改、退回</a:t>
            </a:r>
            <a:r>
              <a:rPr lang="zh-CN" altLang="en-US" sz="1100" dirty="0"/>
              <a:t>：新闻、特卖区、技术需求、创客活动、帮扶企业；</a:t>
            </a:r>
            <a:endParaRPr lang="en-US" altLang="zh-CN" sz="1100" dirty="0"/>
          </a:p>
          <a:p>
            <a:r>
              <a:rPr lang="en-US" altLang="zh-CN" sz="1100" dirty="0"/>
              <a:t>                                             </a:t>
            </a:r>
            <a:r>
              <a:rPr lang="zh-CN" altLang="en-US" sz="1100" b="1" dirty="0"/>
              <a:t>信息删除</a:t>
            </a:r>
            <a:r>
              <a:rPr lang="zh-CN" altLang="en-US" sz="1100" dirty="0"/>
              <a:t>：新闻、特卖区、创客活动、政策法规、科普板块、项目申报、帮扶企业。</a:t>
            </a:r>
            <a:endParaRPr lang="en-US" altLang="zh-CN" sz="1100" dirty="0"/>
          </a:p>
          <a:p>
            <a:r>
              <a:rPr lang="en-US" altLang="zh-CN" sz="1100" dirty="0"/>
              <a:t>                                             </a:t>
            </a:r>
            <a:r>
              <a:rPr lang="zh-CN" altLang="en-US" sz="1100" dirty="0"/>
              <a:t>用户密码重置、权限分配、网站信息修改</a:t>
            </a:r>
            <a:endParaRPr lang="en-US" altLang="zh-CN" sz="1100" dirty="0"/>
          </a:p>
          <a:p>
            <a:r>
              <a:rPr lang="zh-CN" altLang="en-US" sz="1400" b="1" dirty="0"/>
              <a:t>科技特派员：</a:t>
            </a:r>
            <a:r>
              <a:rPr lang="zh-CN" altLang="en-US" sz="1100" b="1" dirty="0"/>
              <a:t>信息发布</a:t>
            </a:r>
            <a:r>
              <a:rPr lang="zh-CN" altLang="en-US" sz="1100" dirty="0"/>
              <a:t>：新闻发布、特卖区发布、创客活动发布；</a:t>
            </a:r>
            <a:endParaRPr lang="en-US" altLang="zh-CN" sz="1100" dirty="0"/>
          </a:p>
          <a:p>
            <a:r>
              <a:rPr lang="en-US" altLang="zh-CN" sz="1100" dirty="0"/>
              <a:t>                                 </a:t>
            </a:r>
            <a:r>
              <a:rPr lang="zh-CN" altLang="en-US" sz="1100" dirty="0"/>
              <a:t>技术需求回复、专家咨询回复、个人简历信息修改、参加创客活动。</a:t>
            </a:r>
            <a:endParaRPr lang="en-US" altLang="zh-CN" sz="1100" dirty="0"/>
          </a:p>
          <a:p>
            <a:r>
              <a:rPr lang="en-US" altLang="zh-CN" sz="1100" dirty="0"/>
              <a:t>                                  </a:t>
            </a:r>
            <a:r>
              <a:rPr lang="zh-CN" altLang="en-US" sz="1100" b="1" dirty="0"/>
              <a:t>信息浏览：</a:t>
            </a:r>
            <a:endParaRPr lang="en-US" altLang="zh-CN" sz="11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农户（贫困村代表、合作社、农业公司）：</a:t>
            </a:r>
            <a:r>
              <a:rPr lang="zh-CN" altLang="en-US" sz="1100" b="1" dirty="0"/>
              <a:t>信息发布：</a:t>
            </a:r>
            <a:r>
              <a:rPr lang="zh-CN" altLang="en-US" sz="1100" dirty="0"/>
              <a:t>技术需求发布、对接特派员；</a:t>
            </a:r>
            <a:endParaRPr lang="en-US" altLang="zh-CN" sz="1100" dirty="0"/>
          </a:p>
          <a:p>
            <a:r>
              <a:rPr lang="en-US" altLang="zh-CN" sz="1100" dirty="0"/>
              <a:t>                                                                                                            </a:t>
            </a:r>
            <a:r>
              <a:rPr lang="zh-CN" altLang="en-US" sz="1100" dirty="0"/>
              <a:t>参加创客活动、创客活动评论。</a:t>
            </a:r>
            <a:endParaRPr lang="en-US" altLang="zh-CN" sz="1100" dirty="0"/>
          </a:p>
          <a:p>
            <a:r>
              <a:rPr lang="zh-CN" altLang="en-US" sz="1100" b="1" dirty="0"/>
              <a:t>                                                                                                            信息浏览：</a:t>
            </a:r>
            <a:endParaRPr lang="en-US" altLang="zh-CN" sz="1100" b="1" dirty="0"/>
          </a:p>
          <a:p>
            <a:endParaRPr lang="en-US" altLang="zh-CN" sz="1100" dirty="0"/>
          </a:p>
          <a:p>
            <a:r>
              <a:rPr lang="zh-CN" altLang="en-US" sz="1400" b="1" dirty="0"/>
              <a:t>游客：</a:t>
            </a:r>
            <a:r>
              <a:rPr lang="zh-CN" altLang="en-US" sz="1100" b="1" dirty="0"/>
              <a:t>信息浏览：</a:t>
            </a:r>
            <a:r>
              <a:rPr lang="zh-CN" altLang="en-US" sz="1100" dirty="0"/>
              <a:t>特卖区、新闻、特派员简介、专家解答列表、创客活动详情、政策法规、科普板块、项目申报；</a:t>
            </a:r>
            <a:endParaRPr lang="en-US" altLang="zh-CN" sz="1100" dirty="0"/>
          </a:p>
          <a:p>
            <a:r>
              <a:rPr lang="en-US" altLang="zh-CN" sz="1100" dirty="0"/>
              <a:t>                 </a:t>
            </a:r>
            <a:r>
              <a:rPr lang="zh-CN" altLang="en-US" sz="1100" dirty="0"/>
              <a:t>参加创客活动、注册会员、特卖区留言、创客活动评论。</a:t>
            </a:r>
            <a:endParaRPr lang="en-US" altLang="zh-CN" sz="1100" dirty="0"/>
          </a:p>
          <a:p>
            <a:r>
              <a:rPr lang="zh-CN" altLang="en-US" sz="1100" dirty="0"/>
              <a:t>帮扶企业管理员</a:t>
            </a:r>
            <a:r>
              <a:rPr lang="en-US" altLang="zh-CN" sz="1100" dirty="0"/>
              <a:t>:</a:t>
            </a:r>
            <a:r>
              <a:rPr lang="zh-CN" altLang="en-US" sz="1100" dirty="0"/>
              <a:t>发布帮扶企业</a:t>
            </a:r>
            <a:r>
              <a:rPr lang="en-US" altLang="zh-CN" sz="1100" dirty="0"/>
              <a:t>;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198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4" name="矩形 3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6" name="矩形 15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>
                <a:solidFill>
                  <a:schemeClr val="tx1"/>
                </a:solidFill>
              </a:rPr>
              <a:t>特派员介绍                                       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特派员个人信息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（姓名、性别、民族、出生年月、籍贯、政治面貌、文化程度、服务领域、手机、电子邮箱、微信、</a:t>
            </a:r>
            <a:r>
              <a:rPr lang="en-US" altLang="zh-CN" sz="1400" dirty="0">
                <a:solidFill>
                  <a:schemeClr val="tx1"/>
                </a:solidFill>
              </a:rPr>
              <a:t>QQ</a:t>
            </a:r>
            <a:r>
              <a:rPr lang="zh-CN" altLang="en-US" sz="1400" dirty="0">
                <a:solidFill>
                  <a:schemeClr val="tx1"/>
                </a:solidFill>
              </a:rPr>
              <a:t>、工作经历）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特派员</a:t>
            </a: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3" name="矩形 32">
            <a:hlinkClick r:id="rId5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34" name="矩形 33">
            <a:hlinkClick r:id="rId9" action="ppaction://hlinksldjump"/>
          </p:cNvPr>
          <p:cNvSpPr/>
          <p:nvPr/>
        </p:nvSpPr>
        <p:spPr>
          <a:xfrm>
            <a:off x="4686572" y="4290053"/>
            <a:ext cx="1716156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对接此专家</a:t>
            </a:r>
          </a:p>
        </p:txBody>
      </p:sp>
      <p:sp>
        <p:nvSpPr>
          <p:cNvPr id="38" name="矩形 37"/>
          <p:cNvSpPr/>
          <p:nvPr/>
        </p:nvSpPr>
        <p:spPr>
          <a:xfrm>
            <a:off x="106722" y="1541582"/>
            <a:ext cx="1679323" cy="15717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特派员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6722" y="3014783"/>
            <a:ext cx="1679323" cy="2040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hlinkClick r:id="rId9" action="ppaction://hlinksldjump"/>
          </p:cNvPr>
          <p:cNvSpPr/>
          <p:nvPr/>
        </p:nvSpPr>
        <p:spPr>
          <a:xfrm>
            <a:off x="144033" y="2318843"/>
            <a:ext cx="1129593" cy="25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对接专家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hlinkClick r:id="rId10" action="ppaction://hlinksldjump"/>
          </p:cNvPr>
          <p:cNvSpPr/>
          <p:nvPr/>
        </p:nvSpPr>
        <p:spPr>
          <a:xfrm>
            <a:off x="144034" y="2623457"/>
            <a:ext cx="1129592" cy="24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解答列表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hlinkClick r:id="rId5" action="ppaction://hlinksldjump"/>
          </p:cNvPr>
          <p:cNvSpPr/>
          <p:nvPr/>
        </p:nvSpPr>
        <p:spPr>
          <a:xfrm>
            <a:off x="147008" y="2008461"/>
            <a:ext cx="1126619" cy="229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特派员介绍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6" name="矩形 35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7" name="矩形 36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40" name="矩形 39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1" name="矩形 40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2" name="矩形 41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75535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hlinkClick r:id="rId2" action="ppaction://hlinksldjump"/>
          </p:cNvPr>
          <p:cNvSpPr/>
          <p:nvPr/>
        </p:nvSpPr>
        <p:spPr>
          <a:xfrm>
            <a:off x="337381" y="723622"/>
            <a:ext cx="899239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26" name="矩形 25">
            <a:hlinkClick r:id="rId3" action="ppaction://hlinksldjump"/>
          </p:cNvPr>
          <p:cNvSpPr/>
          <p:nvPr/>
        </p:nvSpPr>
        <p:spPr>
          <a:xfrm>
            <a:off x="1399838" y="712522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27" name="矩形 26">
            <a:hlinkClick r:id="rId4" action="ppaction://hlinksldjump"/>
          </p:cNvPr>
          <p:cNvSpPr/>
          <p:nvPr/>
        </p:nvSpPr>
        <p:spPr>
          <a:xfrm>
            <a:off x="5400808" y="69875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28" name="矩形 27">
            <a:hlinkClick r:id="rId5" action="ppaction://hlinksldjump"/>
          </p:cNvPr>
          <p:cNvSpPr/>
          <p:nvPr/>
        </p:nvSpPr>
        <p:spPr>
          <a:xfrm>
            <a:off x="2143794" y="71252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37" name="矩形 36">
            <a:hlinkClick r:id="rId6" action="ppaction://hlinksldjump"/>
          </p:cNvPr>
          <p:cNvSpPr/>
          <p:nvPr/>
        </p:nvSpPr>
        <p:spPr>
          <a:xfrm>
            <a:off x="3758828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38" name="矩形 37">
            <a:hlinkClick r:id="rId7" action="ppaction://hlinksldjump"/>
          </p:cNvPr>
          <p:cNvSpPr/>
          <p:nvPr/>
        </p:nvSpPr>
        <p:spPr>
          <a:xfrm>
            <a:off x="4596700" y="70860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39" name="矩形 38">
            <a:hlinkClick r:id="rId8" action="ppaction://hlinksldjump"/>
          </p:cNvPr>
          <p:cNvSpPr/>
          <p:nvPr/>
        </p:nvSpPr>
        <p:spPr>
          <a:xfrm>
            <a:off x="6255015" y="67656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40" name="矩形 39">
            <a:hlinkClick r:id="rId9" action="ppaction://hlinksldjump"/>
          </p:cNvPr>
          <p:cNvSpPr/>
          <p:nvPr/>
        </p:nvSpPr>
        <p:spPr>
          <a:xfrm>
            <a:off x="2981666" y="70257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43" name="矩形 42">
            <a:hlinkClick r:id="rId2" action="ppaction://hlinksldjump"/>
          </p:cNvPr>
          <p:cNvSpPr/>
          <p:nvPr/>
        </p:nvSpPr>
        <p:spPr>
          <a:xfrm>
            <a:off x="7115883" y="674326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44" name="矩形 43">
            <a:hlinkClick r:id="rId2" action="ppaction://hlinksldjump"/>
          </p:cNvPr>
          <p:cNvSpPr/>
          <p:nvPr/>
        </p:nvSpPr>
        <p:spPr>
          <a:xfrm>
            <a:off x="7938140" y="674326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31" name="矩形 30"/>
          <p:cNvSpPr/>
          <p:nvPr/>
        </p:nvSpPr>
        <p:spPr>
          <a:xfrm>
            <a:off x="5447003" y="1693740"/>
            <a:ext cx="1303268" cy="6677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新闻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</a:rPr>
              <a:t>条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61037" y="1714748"/>
            <a:ext cx="1299821" cy="65657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特卖区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50</a:t>
            </a:r>
            <a:r>
              <a:rPr lang="zh-CN" altLang="en-US" sz="1400" dirty="0">
                <a:solidFill>
                  <a:schemeClr val="tx1"/>
                </a:solidFill>
              </a:rPr>
              <a:t>条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27742" y="2736925"/>
            <a:ext cx="1303268" cy="6506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技术需求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55</a:t>
            </a:r>
            <a:r>
              <a:rPr lang="zh-CN" altLang="en-US" sz="1200" dirty="0">
                <a:solidFill>
                  <a:schemeClr val="tx1"/>
                </a:solidFill>
              </a:rPr>
              <a:t>次</a:t>
            </a:r>
          </a:p>
        </p:txBody>
      </p:sp>
      <p:sp>
        <p:nvSpPr>
          <p:cNvPr id="34" name="矩形 33"/>
          <p:cNvSpPr/>
          <p:nvPr/>
        </p:nvSpPr>
        <p:spPr>
          <a:xfrm>
            <a:off x="2336046" y="1693740"/>
            <a:ext cx="1303268" cy="6677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特派员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</a:rPr>
              <a:t>人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43150" y="2719860"/>
            <a:ext cx="1303268" cy="6677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专家对接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</a:rPr>
              <a:t>次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85446" y="2728393"/>
            <a:ext cx="1303268" cy="6506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创客活动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23</a:t>
            </a:r>
            <a:r>
              <a:rPr lang="zh-CN" altLang="en-US" sz="1200" dirty="0">
                <a:solidFill>
                  <a:schemeClr val="tx1"/>
                </a:solidFill>
              </a:rPr>
              <a:t>场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14513" y="3777764"/>
            <a:ext cx="1303268" cy="6677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网站访问量</a:t>
            </a:r>
            <a:r>
              <a:rPr lang="en-US" altLang="zh-CN" sz="1400" dirty="0">
                <a:solidFill>
                  <a:schemeClr val="tx1"/>
                </a:solidFill>
              </a:rPr>
              <a:t>900</a:t>
            </a:r>
            <a:r>
              <a:rPr lang="zh-CN" altLang="en-US" sz="1400" dirty="0">
                <a:solidFill>
                  <a:schemeClr val="tx1"/>
                </a:solidFill>
              </a:rPr>
              <a:t>次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25" name="矩形 24"/>
          <p:cNvSpPr/>
          <p:nvPr/>
        </p:nvSpPr>
        <p:spPr>
          <a:xfrm>
            <a:off x="3885446" y="3794829"/>
            <a:ext cx="1303268" cy="6506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帮扶企业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33</a:t>
            </a:r>
            <a:r>
              <a:rPr lang="zh-CN" altLang="en-US" sz="1200" dirty="0">
                <a:solidFill>
                  <a:schemeClr val="tx1"/>
                </a:solidFill>
              </a:rPr>
              <a:t>个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2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待审核信息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待发布信息</a:t>
            </a:r>
            <a:endParaRPr lang="en-US" altLang="zh-CN" dirty="0"/>
          </a:p>
          <a:p>
            <a:pPr algn="ctr"/>
            <a:r>
              <a:rPr lang="zh-CN" altLang="en-US" dirty="0"/>
              <a:t>（草稿箱）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特卖区发布信息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104459" y="1512133"/>
            <a:ext cx="48514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请输入标题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123038" y="2035942"/>
            <a:ext cx="48328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正文（可上传图片、设置超链接、视频）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1" name="文本框 30"/>
          <p:cNvSpPr txBox="1"/>
          <p:nvPr/>
        </p:nvSpPr>
        <p:spPr>
          <a:xfrm>
            <a:off x="3510210" y="4471128"/>
            <a:ext cx="87195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确认发布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123038" y="4471128"/>
            <a:ext cx="107736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保存草稿箱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665814" y="4471128"/>
            <a:ext cx="87195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分类设置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123038" y="3097523"/>
            <a:ext cx="3423250" cy="71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上传封面图片，图片可选择性上传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4" name="文本框 53"/>
          <p:cNvSpPr txBox="1"/>
          <p:nvPr/>
        </p:nvSpPr>
        <p:spPr>
          <a:xfrm>
            <a:off x="2112975" y="4000407"/>
            <a:ext cx="606981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  <a:endParaRPr lang="en-US" altLang="zh-CN" dirty="0"/>
          </a:p>
        </p:txBody>
      </p:sp>
      <p:sp>
        <p:nvSpPr>
          <p:cNvPr id="55" name="文本框 54"/>
          <p:cNvSpPr txBox="1"/>
          <p:nvPr/>
        </p:nvSpPr>
        <p:spPr>
          <a:xfrm>
            <a:off x="2984933" y="4000407"/>
            <a:ext cx="113838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价格</a:t>
            </a:r>
            <a:endParaRPr lang="en-US" altLang="zh-CN" dirty="0"/>
          </a:p>
        </p:txBody>
      </p:sp>
      <p:sp>
        <p:nvSpPr>
          <p:cNvPr id="56" name="文本框 55"/>
          <p:cNvSpPr txBox="1"/>
          <p:nvPr/>
        </p:nvSpPr>
        <p:spPr>
          <a:xfrm>
            <a:off x="4407905" y="4000407"/>
            <a:ext cx="113838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数量</a:t>
            </a:r>
            <a:endParaRPr lang="en-US" altLang="zh-CN" dirty="0"/>
          </a:p>
        </p:txBody>
      </p:sp>
      <p:sp>
        <p:nvSpPr>
          <p:cNvPr id="57" name="文本框 56"/>
          <p:cNvSpPr txBox="1"/>
          <p:nvPr/>
        </p:nvSpPr>
        <p:spPr>
          <a:xfrm>
            <a:off x="5782305" y="4000407"/>
            <a:ext cx="113838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单位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历史发布</a:t>
            </a:r>
          </a:p>
        </p:txBody>
      </p:sp>
      <p:sp>
        <p:nvSpPr>
          <p:cNvPr id="59" name="矩形 58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60" name="矩形 59">
            <a:hlinkClick r:id="rId3" action="ppaction://hlinksldjump"/>
          </p:cNvPr>
          <p:cNvSpPr/>
          <p:nvPr/>
        </p:nvSpPr>
        <p:spPr>
          <a:xfrm>
            <a:off x="2244714" y="717638"/>
            <a:ext cx="707474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61" name="矩形 60">
            <a:hlinkClick r:id="rId4" action="ppaction://hlinksldjump"/>
          </p:cNvPr>
          <p:cNvSpPr/>
          <p:nvPr/>
        </p:nvSpPr>
        <p:spPr>
          <a:xfrm>
            <a:off x="6195551" y="72132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62" name="矩形 61">
            <a:hlinkClick r:id="rId5" action="ppaction://hlinksldjump"/>
          </p:cNvPr>
          <p:cNvSpPr/>
          <p:nvPr/>
        </p:nvSpPr>
        <p:spPr>
          <a:xfrm>
            <a:off x="2918424" y="720113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63" name="矩形 62">
            <a:hlinkClick r:id="rId6" action="ppaction://hlinksldjump"/>
          </p:cNvPr>
          <p:cNvSpPr/>
          <p:nvPr/>
        </p:nvSpPr>
        <p:spPr>
          <a:xfrm>
            <a:off x="4587336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64" name="矩形 63">
            <a:hlinkClick r:id="rId7" action="ppaction://hlinksldjump"/>
          </p:cNvPr>
          <p:cNvSpPr/>
          <p:nvPr/>
        </p:nvSpPr>
        <p:spPr>
          <a:xfrm>
            <a:off x="5373294" y="72292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65" name="矩形 64">
            <a:hlinkClick r:id="rId8" action="ppaction://hlinksldjump"/>
          </p:cNvPr>
          <p:cNvSpPr/>
          <p:nvPr/>
        </p:nvSpPr>
        <p:spPr>
          <a:xfrm>
            <a:off x="6969688" y="72614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66" name="矩形 65">
            <a:hlinkClick r:id="rId9" action="ppaction://hlinksldjump"/>
          </p:cNvPr>
          <p:cNvSpPr/>
          <p:nvPr/>
        </p:nvSpPr>
        <p:spPr>
          <a:xfrm>
            <a:off x="3745342" y="72782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67" name="矩形 66">
            <a:hlinkClick r:id="rId10" action="ppaction://hlinksldjump"/>
          </p:cNvPr>
          <p:cNvSpPr/>
          <p:nvPr/>
        </p:nvSpPr>
        <p:spPr>
          <a:xfrm>
            <a:off x="7830027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68" name="矩形 67">
            <a:hlinkClick r:id="rId10" action="ppaction://hlinksldjump"/>
          </p:cNvPr>
          <p:cNvSpPr/>
          <p:nvPr/>
        </p:nvSpPr>
        <p:spPr>
          <a:xfrm>
            <a:off x="1492620" y="111633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40" name="矩形 39">
            <a:hlinkClick r:id="rId10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</p:spTree>
    <p:extLst>
      <p:ext uri="{BB962C8B-B14F-4D97-AF65-F5344CB8AC3E}">
        <p14:creationId xmlns:p14="http://schemas.microsoft.com/office/powerpoint/2010/main" val="41485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待审核信息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待发布信息</a:t>
            </a:r>
            <a:endParaRPr lang="en-US" altLang="zh-CN" dirty="0"/>
          </a:p>
          <a:p>
            <a:pPr algn="ctr"/>
            <a:r>
              <a:rPr lang="zh-CN" altLang="en-US" dirty="0"/>
              <a:t>（草稿箱）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特卖区发布信息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1864156" y="1514653"/>
            <a:ext cx="6348937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序号</a:t>
            </a:r>
            <a:r>
              <a:rPr lang="en-US" altLang="zh-CN" dirty="0"/>
              <a:t>                              </a:t>
            </a:r>
            <a:r>
              <a:rPr lang="zh-CN" altLang="en-US" dirty="0"/>
              <a:t>标题                                                                               时间</a:t>
            </a:r>
            <a:endParaRPr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1864156" y="2138963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 </a:t>
            </a:r>
            <a:r>
              <a:rPr lang="en-US" altLang="zh-CN" dirty="0" err="1"/>
              <a:t>Xxxxxxxxxxxxxxxxxxxxxxxxxxxxxxxxxxxxxxxxxxxxxxxxxxxxx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2018-05-09  12</a:t>
            </a:r>
            <a:r>
              <a:rPr lang="zh-CN" altLang="en-US" dirty="0"/>
              <a:t>：</a:t>
            </a:r>
            <a:r>
              <a:rPr lang="en-US" altLang="zh-CN" dirty="0"/>
              <a:t>00:00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历史发布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864156" y="2679105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        </a:t>
            </a:r>
            <a:r>
              <a:rPr lang="en-US" altLang="zh-CN" dirty="0" err="1"/>
              <a:t>Xxxxxxxxxxxxxxxxxxxxxxxxxxxxxxxxxxxxxxxxxxxxxxxxxxxxx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2018-05-09  12</a:t>
            </a:r>
            <a:r>
              <a:rPr lang="zh-CN" altLang="en-US" dirty="0"/>
              <a:t>：</a:t>
            </a:r>
            <a:r>
              <a:rPr lang="en-US" altLang="zh-CN" dirty="0"/>
              <a:t>04:00</a:t>
            </a:r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62" name="矩形 61">
            <a:hlinkClick r:id="rId4" action="ppaction://hlinksldjump"/>
          </p:cNvPr>
          <p:cNvSpPr/>
          <p:nvPr/>
        </p:nvSpPr>
        <p:spPr>
          <a:xfrm>
            <a:off x="2244714" y="717638"/>
            <a:ext cx="707474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63" name="矩形 62">
            <a:hlinkClick r:id="rId5" action="ppaction://hlinksldjump"/>
          </p:cNvPr>
          <p:cNvSpPr/>
          <p:nvPr/>
        </p:nvSpPr>
        <p:spPr>
          <a:xfrm>
            <a:off x="6195551" y="72132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64" name="矩形 63">
            <a:hlinkClick r:id="rId6" action="ppaction://hlinksldjump"/>
          </p:cNvPr>
          <p:cNvSpPr/>
          <p:nvPr/>
        </p:nvSpPr>
        <p:spPr>
          <a:xfrm>
            <a:off x="2918424" y="720113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65" name="矩形 64">
            <a:hlinkClick r:id="rId7" action="ppaction://hlinksldjump"/>
          </p:cNvPr>
          <p:cNvSpPr/>
          <p:nvPr/>
        </p:nvSpPr>
        <p:spPr>
          <a:xfrm>
            <a:off x="4587336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66" name="矩形 65">
            <a:hlinkClick r:id="rId8" action="ppaction://hlinksldjump"/>
          </p:cNvPr>
          <p:cNvSpPr/>
          <p:nvPr/>
        </p:nvSpPr>
        <p:spPr>
          <a:xfrm>
            <a:off x="5373294" y="72292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67" name="矩形 66">
            <a:hlinkClick r:id="rId9" action="ppaction://hlinksldjump"/>
          </p:cNvPr>
          <p:cNvSpPr/>
          <p:nvPr/>
        </p:nvSpPr>
        <p:spPr>
          <a:xfrm>
            <a:off x="6969688" y="72614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68" name="矩形 67">
            <a:hlinkClick r:id="rId10" action="ppaction://hlinksldjump"/>
          </p:cNvPr>
          <p:cNvSpPr/>
          <p:nvPr/>
        </p:nvSpPr>
        <p:spPr>
          <a:xfrm>
            <a:off x="3745342" y="72782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69" name="矩形 68">
            <a:hlinkClick r:id="rId11" action="ppaction://hlinksldjump"/>
          </p:cNvPr>
          <p:cNvSpPr/>
          <p:nvPr/>
        </p:nvSpPr>
        <p:spPr>
          <a:xfrm>
            <a:off x="7830027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70" name="矩形 69">
            <a:hlinkClick r:id="rId11" action="ppaction://hlinksldjump"/>
          </p:cNvPr>
          <p:cNvSpPr/>
          <p:nvPr/>
        </p:nvSpPr>
        <p:spPr>
          <a:xfrm>
            <a:off x="1492620" y="111633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</p:spTree>
    <p:extLst>
      <p:ext uri="{BB962C8B-B14F-4D97-AF65-F5344CB8AC3E}">
        <p14:creationId xmlns:p14="http://schemas.microsoft.com/office/powerpoint/2010/main" val="8222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待审核信息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待发布信息</a:t>
            </a:r>
            <a:endParaRPr lang="en-US" altLang="zh-CN" dirty="0"/>
          </a:p>
          <a:p>
            <a:pPr algn="ctr"/>
            <a:r>
              <a:rPr lang="zh-CN" altLang="en-US" dirty="0"/>
              <a:t>（草稿箱）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特卖区发布信息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1864156" y="1514653"/>
            <a:ext cx="7067346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序号</a:t>
            </a:r>
            <a:r>
              <a:rPr lang="en-US" altLang="zh-CN" dirty="0"/>
              <a:t>                              </a:t>
            </a:r>
            <a:r>
              <a:rPr lang="zh-CN" altLang="en-US" dirty="0"/>
              <a:t>标题                          发布人                  时间                                         审核</a:t>
            </a:r>
            <a:endParaRPr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1864156" y="2138962"/>
            <a:ext cx="557480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 </a:t>
            </a:r>
            <a:r>
              <a:rPr lang="en-US" altLang="zh-CN" dirty="0" err="1"/>
              <a:t>xxxxxxxxxxxxxxxxxxxxxxxx</a:t>
            </a:r>
            <a:r>
              <a:rPr lang="en-US" altLang="zh-CN" dirty="0"/>
              <a:t>                  </a:t>
            </a:r>
            <a:r>
              <a:rPr lang="en-US" altLang="zh-CN" dirty="0" err="1"/>
              <a:t>xxxx</a:t>
            </a:r>
            <a:r>
              <a:rPr lang="en-US" altLang="zh-CN" dirty="0"/>
              <a:t>       </a:t>
            </a:r>
            <a:r>
              <a:rPr lang="zh-CN" altLang="en-US" dirty="0"/>
              <a:t> </a:t>
            </a:r>
            <a:r>
              <a:rPr lang="en-US" altLang="zh-CN" dirty="0"/>
              <a:t>2018-05-09  12</a:t>
            </a:r>
            <a:r>
              <a:rPr lang="zh-CN" altLang="en-US" dirty="0"/>
              <a:t>：</a:t>
            </a:r>
            <a:r>
              <a:rPr lang="en-US" altLang="zh-CN" dirty="0"/>
              <a:t>00:00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历史发布</a:t>
            </a:r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582216" y="2138962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256519" y="2138962"/>
            <a:ext cx="53188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退回</a:t>
            </a:r>
          </a:p>
        </p:txBody>
      </p:sp>
      <p:sp>
        <p:nvSpPr>
          <p:cNvPr id="33" name="矩形 32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34" name="矩形 33">
            <a:hlinkClick r:id="rId4" action="ppaction://hlinksldjump"/>
          </p:cNvPr>
          <p:cNvSpPr/>
          <p:nvPr/>
        </p:nvSpPr>
        <p:spPr>
          <a:xfrm>
            <a:off x="2244714" y="717638"/>
            <a:ext cx="707474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35" name="矩形 34">
            <a:hlinkClick r:id="rId5" action="ppaction://hlinksldjump"/>
          </p:cNvPr>
          <p:cNvSpPr/>
          <p:nvPr/>
        </p:nvSpPr>
        <p:spPr>
          <a:xfrm>
            <a:off x="6195551" y="72132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48" name="矩形 47">
            <a:hlinkClick r:id="rId6" action="ppaction://hlinksldjump"/>
          </p:cNvPr>
          <p:cNvSpPr/>
          <p:nvPr/>
        </p:nvSpPr>
        <p:spPr>
          <a:xfrm>
            <a:off x="2918424" y="720113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52" name="矩形 51">
            <a:hlinkClick r:id="rId7" action="ppaction://hlinksldjump"/>
          </p:cNvPr>
          <p:cNvSpPr/>
          <p:nvPr/>
        </p:nvSpPr>
        <p:spPr>
          <a:xfrm>
            <a:off x="4587336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53" name="矩形 52">
            <a:hlinkClick r:id="rId8" action="ppaction://hlinksldjump"/>
          </p:cNvPr>
          <p:cNvSpPr/>
          <p:nvPr/>
        </p:nvSpPr>
        <p:spPr>
          <a:xfrm>
            <a:off x="5373294" y="72292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54" name="矩形 53">
            <a:hlinkClick r:id="rId9" action="ppaction://hlinksldjump"/>
          </p:cNvPr>
          <p:cNvSpPr/>
          <p:nvPr/>
        </p:nvSpPr>
        <p:spPr>
          <a:xfrm>
            <a:off x="6969688" y="72614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55" name="矩形 54">
            <a:hlinkClick r:id="rId10" action="ppaction://hlinksldjump"/>
          </p:cNvPr>
          <p:cNvSpPr/>
          <p:nvPr/>
        </p:nvSpPr>
        <p:spPr>
          <a:xfrm>
            <a:off x="3745342" y="72782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56" name="矩形 55">
            <a:hlinkClick r:id="rId11" action="ppaction://hlinksldjump"/>
          </p:cNvPr>
          <p:cNvSpPr/>
          <p:nvPr/>
        </p:nvSpPr>
        <p:spPr>
          <a:xfrm>
            <a:off x="7830027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57" name="矩形 56">
            <a:hlinkClick r:id="rId11" action="ppaction://hlinksldjump"/>
          </p:cNvPr>
          <p:cNvSpPr/>
          <p:nvPr/>
        </p:nvSpPr>
        <p:spPr>
          <a:xfrm>
            <a:off x="1492620" y="111633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</p:spTree>
    <p:extLst>
      <p:ext uri="{BB962C8B-B14F-4D97-AF65-F5344CB8AC3E}">
        <p14:creationId xmlns:p14="http://schemas.microsoft.com/office/powerpoint/2010/main" val="8701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待审核信息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待发布信息</a:t>
            </a:r>
            <a:endParaRPr lang="en-US" altLang="zh-CN" dirty="0"/>
          </a:p>
          <a:p>
            <a:pPr algn="ctr"/>
            <a:r>
              <a:rPr lang="zh-CN" altLang="en-US" dirty="0"/>
              <a:t>（草稿箱）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特卖区发布信息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历史发布</a:t>
            </a:r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864156" y="1514653"/>
            <a:ext cx="7067346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序号                                 标题                            发布人                                         时间                           操作 </a:t>
            </a: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1864156" y="2138963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               </a:t>
            </a:r>
            <a:r>
              <a:rPr lang="en-US" altLang="zh-CN" dirty="0" err="1"/>
              <a:t>Xxxxxxxxxxxxxx</a:t>
            </a:r>
            <a:r>
              <a:rPr lang="en-US" altLang="zh-CN" dirty="0"/>
              <a:t>                               xxx                           </a:t>
            </a:r>
            <a:r>
              <a:rPr lang="zh-CN" altLang="en-US" dirty="0"/>
              <a:t> </a:t>
            </a:r>
            <a:r>
              <a:rPr lang="en-US" altLang="zh-CN" dirty="0"/>
              <a:t>2018-05-09  12</a:t>
            </a:r>
            <a:r>
              <a:rPr lang="zh-CN" altLang="en-US" dirty="0"/>
              <a:t>：</a:t>
            </a:r>
            <a:r>
              <a:rPr lang="en-US" altLang="zh-CN" dirty="0"/>
              <a:t>00:00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864156" y="2666376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               </a:t>
            </a:r>
            <a:r>
              <a:rPr lang="en-US" altLang="zh-CN" dirty="0" err="1"/>
              <a:t>Xxxxxxxxxxxxxx</a:t>
            </a:r>
            <a:r>
              <a:rPr lang="en-US" altLang="zh-CN" dirty="0"/>
              <a:t>                               xxx                           </a:t>
            </a:r>
            <a:r>
              <a:rPr lang="zh-CN" altLang="en-US" dirty="0"/>
              <a:t> </a:t>
            </a:r>
            <a:r>
              <a:rPr lang="en-US" altLang="zh-CN" dirty="0"/>
              <a:t>2018-05-09  12</a:t>
            </a:r>
            <a:r>
              <a:rPr lang="zh-CN" altLang="en-US" dirty="0"/>
              <a:t>：</a:t>
            </a:r>
            <a:r>
              <a:rPr lang="en-US" altLang="zh-CN" dirty="0"/>
              <a:t>04:00</a:t>
            </a:r>
          </a:p>
        </p:txBody>
      </p:sp>
      <p:sp>
        <p:nvSpPr>
          <p:cNvPr id="48" name="矩形 47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52" name="矩形 51">
            <a:hlinkClick r:id="rId4" action="ppaction://hlinksldjump"/>
          </p:cNvPr>
          <p:cNvSpPr/>
          <p:nvPr/>
        </p:nvSpPr>
        <p:spPr>
          <a:xfrm>
            <a:off x="2244714" y="717638"/>
            <a:ext cx="707474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53" name="矩形 52">
            <a:hlinkClick r:id="rId5" action="ppaction://hlinksldjump"/>
          </p:cNvPr>
          <p:cNvSpPr/>
          <p:nvPr/>
        </p:nvSpPr>
        <p:spPr>
          <a:xfrm>
            <a:off x="6195551" y="72132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54" name="矩形 53">
            <a:hlinkClick r:id="rId6" action="ppaction://hlinksldjump"/>
          </p:cNvPr>
          <p:cNvSpPr/>
          <p:nvPr/>
        </p:nvSpPr>
        <p:spPr>
          <a:xfrm>
            <a:off x="2918424" y="720113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55" name="矩形 54">
            <a:hlinkClick r:id="rId7" action="ppaction://hlinksldjump"/>
          </p:cNvPr>
          <p:cNvSpPr/>
          <p:nvPr/>
        </p:nvSpPr>
        <p:spPr>
          <a:xfrm>
            <a:off x="4587336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56" name="矩形 55">
            <a:hlinkClick r:id="rId8" action="ppaction://hlinksldjump"/>
          </p:cNvPr>
          <p:cNvSpPr/>
          <p:nvPr/>
        </p:nvSpPr>
        <p:spPr>
          <a:xfrm>
            <a:off x="5373294" y="72292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57" name="矩形 56">
            <a:hlinkClick r:id="rId9" action="ppaction://hlinksldjump"/>
          </p:cNvPr>
          <p:cNvSpPr/>
          <p:nvPr/>
        </p:nvSpPr>
        <p:spPr>
          <a:xfrm>
            <a:off x="6969688" y="72614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61" name="矩形 60">
            <a:hlinkClick r:id="rId10" action="ppaction://hlinksldjump"/>
          </p:cNvPr>
          <p:cNvSpPr/>
          <p:nvPr/>
        </p:nvSpPr>
        <p:spPr>
          <a:xfrm>
            <a:off x="3745342" y="72782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62" name="矩形 61">
            <a:hlinkClick r:id="rId11" action="ppaction://hlinksldjump"/>
          </p:cNvPr>
          <p:cNvSpPr/>
          <p:nvPr/>
        </p:nvSpPr>
        <p:spPr>
          <a:xfrm>
            <a:off x="7830027" y="71845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63" name="矩形 62">
            <a:hlinkClick r:id="rId11" action="ppaction://hlinksldjump"/>
          </p:cNvPr>
          <p:cNvSpPr/>
          <p:nvPr/>
        </p:nvSpPr>
        <p:spPr>
          <a:xfrm>
            <a:off x="1492620" y="1116332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335461" y="2138963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删除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8335461" y="2695067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删除</a:t>
            </a:r>
            <a:endParaRPr lang="zh-CN" altLang="en-US" dirty="0"/>
          </a:p>
        </p:txBody>
      </p:sp>
      <p:sp>
        <p:nvSpPr>
          <p:cNvPr id="31" name="矩形 30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</p:spTree>
    <p:extLst>
      <p:ext uri="{BB962C8B-B14F-4D97-AF65-F5344CB8AC3E}">
        <p14:creationId xmlns:p14="http://schemas.microsoft.com/office/powerpoint/2010/main" val="10291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21027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27" name="矩形 26">
            <a:hlinkClick r:id="rId3" action="ppaction://hlinksldjump"/>
          </p:cNvPr>
          <p:cNvSpPr/>
          <p:nvPr/>
        </p:nvSpPr>
        <p:spPr>
          <a:xfrm>
            <a:off x="6067357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28" name="矩形 27">
            <a:hlinkClick r:id="rId4" action="ppaction://hlinksldjump"/>
          </p:cNvPr>
          <p:cNvSpPr/>
          <p:nvPr/>
        </p:nvSpPr>
        <p:spPr>
          <a:xfrm>
            <a:off x="2749434" y="71460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37" name="矩形 36">
            <a:hlinkClick r:id="rId5" action="ppaction://hlinksldjump"/>
          </p:cNvPr>
          <p:cNvSpPr/>
          <p:nvPr/>
        </p:nvSpPr>
        <p:spPr>
          <a:xfrm>
            <a:off x="4459142" y="70558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38" name="矩形 37">
            <a:hlinkClick r:id="rId6" action="ppaction://hlinksldjump"/>
          </p:cNvPr>
          <p:cNvSpPr/>
          <p:nvPr/>
        </p:nvSpPr>
        <p:spPr>
          <a:xfrm>
            <a:off x="5270500" y="710047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39" name="矩形 38">
            <a:hlinkClick r:id="rId7" action="ppaction://hlinksldjump"/>
          </p:cNvPr>
          <p:cNvSpPr/>
          <p:nvPr/>
        </p:nvSpPr>
        <p:spPr>
          <a:xfrm>
            <a:off x="6841494" y="71327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3518443" y="70366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43" name="矩形 42">
            <a:hlinkClick r:id="rId9" action="ppaction://hlinksldjump"/>
          </p:cNvPr>
          <p:cNvSpPr/>
          <p:nvPr/>
        </p:nvSpPr>
        <p:spPr>
          <a:xfrm>
            <a:off x="1374363" y="103143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44" name="矩形 43">
            <a:hlinkClick r:id="rId9" action="ppaction://hlinksldjump"/>
          </p:cNvPr>
          <p:cNvSpPr/>
          <p:nvPr/>
        </p:nvSpPr>
        <p:spPr>
          <a:xfrm>
            <a:off x="2158193" y="100783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47" name="矩形 46">
            <a:hlinkClick r:id="rId10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待审核信息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待发布信息</a:t>
            </a:r>
            <a:endParaRPr lang="en-US" altLang="zh-CN" dirty="0"/>
          </a:p>
          <a:p>
            <a:pPr algn="ctr"/>
            <a:r>
              <a:rPr lang="zh-CN" altLang="en-US" dirty="0"/>
              <a:t>（草稿箱）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新闻发布信息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104459" y="1512133"/>
            <a:ext cx="48514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请输入标题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123038" y="2035942"/>
            <a:ext cx="48328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正文（可上传图片、设置超链接、视频）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1" name="文本框 30"/>
          <p:cNvSpPr txBox="1"/>
          <p:nvPr/>
        </p:nvSpPr>
        <p:spPr>
          <a:xfrm>
            <a:off x="3510210" y="4471128"/>
            <a:ext cx="87195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确认发布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123038" y="4471128"/>
            <a:ext cx="107736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保存草稿箱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665814" y="4471128"/>
            <a:ext cx="87195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分类设置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123038" y="3097523"/>
            <a:ext cx="34232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上传封面图片，图片可选择性上传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130684" y="1196344"/>
            <a:ext cx="1751480" cy="22467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以新闻为例，技术需求、</a:t>
            </a:r>
            <a:endParaRPr lang="en-US" altLang="zh-CN" sz="2000" dirty="0"/>
          </a:p>
          <a:p>
            <a:r>
              <a:rPr lang="zh-CN" altLang="en-US" sz="2000" dirty="0"/>
              <a:t>创客活动、</a:t>
            </a:r>
            <a:endParaRPr lang="en-US" altLang="zh-CN" sz="2000" dirty="0"/>
          </a:p>
          <a:p>
            <a:r>
              <a:rPr lang="zh-CN" altLang="en-US" sz="2000" dirty="0"/>
              <a:t>政策法规、</a:t>
            </a:r>
            <a:endParaRPr lang="en-US" altLang="zh-CN" sz="2000" dirty="0"/>
          </a:p>
          <a:p>
            <a:r>
              <a:rPr lang="zh-CN" altLang="en-US" sz="2000" dirty="0"/>
              <a:t>科普板块、</a:t>
            </a:r>
            <a:endParaRPr lang="en-US" altLang="zh-CN" sz="2000" dirty="0"/>
          </a:p>
          <a:p>
            <a:r>
              <a:rPr lang="zh-CN" altLang="en-US" sz="2000" dirty="0"/>
              <a:t>项目申报等板块界面相同</a:t>
            </a:r>
            <a:endParaRPr lang="en-US" altLang="zh-CN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历史发布</a:t>
            </a:r>
          </a:p>
        </p:txBody>
      </p:sp>
      <p:sp>
        <p:nvSpPr>
          <p:cNvPr id="59" name="矩形 58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36" name="矩形 35">
            <a:hlinkClick r:id="rId9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  <p:sp>
        <p:nvSpPr>
          <p:cNvPr id="35" name="矩形 34">
            <a:hlinkClick r:id="rId7" action="ppaction://hlinksldjump"/>
          </p:cNvPr>
          <p:cNvSpPr/>
          <p:nvPr/>
        </p:nvSpPr>
        <p:spPr>
          <a:xfrm>
            <a:off x="7754000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110812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待审核信息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待发布信息</a:t>
            </a:r>
            <a:endParaRPr lang="en-US" altLang="zh-CN" dirty="0"/>
          </a:p>
          <a:p>
            <a:pPr algn="ctr"/>
            <a:r>
              <a:rPr lang="zh-CN" altLang="en-US" dirty="0"/>
              <a:t>（草稿箱）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新闻发布信息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1864156" y="1514653"/>
            <a:ext cx="6348937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序号</a:t>
            </a:r>
            <a:r>
              <a:rPr lang="en-US" altLang="zh-CN" dirty="0"/>
              <a:t>                              </a:t>
            </a:r>
            <a:r>
              <a:rPr lang="zh-CN" altLang="en-US" dirty="0"/>
              <a:t>标题                                                                               时间</a:t>
            </a:r>
            <a:endParaRPr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1864156" y="2138963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 </a:t>
            </a:r>
            <a:r>
              <a:rPr lang="en-US" altLang="zh-CN" dirty="0" err="1"/>
              <a:t>Xxxxxxxxxxxxxxxxxxxxxxxxxxxxxxxxxxxxxxxxxxxxxxxxxxxxx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2018-05-09  12</a:t>
            </a:r>
            <a:r>
              <a:rPr lang="zh-CN" altLang="en-US" dirty="0"/>
              <a:t>：</a:t>
            </a:r>
            <a:r>
              <a:rPr lang="en-US" altLang="zh-CN" dirty="0"/>
              <a:t>00:00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历史发布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864156" y="2679105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        </a:t>
            </a:r>
            <a:r>
              <a:rPr lang="en-US" altLang="zh-CN" dirty="0" err="1"/>
              <a:t>Xxxxxxxxxxxxxxxxxxxxxxxxxxxxxxxxxxxxxxxxxxxxxxxxxxxxx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2018-05-09  12</a:t>
            </a:r>
            <a:r>
              <a:rPr lang="zh-CN" altLang="en-US" dirty="0"/>
              <a:t>：</a:t>
            </a:r>
            <a:r>
              <a:rPr lang="en-US" altLang="zh-CN" dirty="0"/>
              <a:t>04:00</a:t>
            </a:r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31" name="矩形 30">
            <a:hlinkClick r:id="rId4" action="ppaction://hlinksldjump"/>
          </p:cNvPr>
          <p:cNvSpPr/>
          <p:nvPr/>
        </p:nvSpPr>
        <p:spPr>
          <a:xfrm>
            <a:off x="21027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32" name="矩形 31">
            <a:hlinkClick r:id="rId5" action="ppaction://hlinksldjump"/>
          </p:cNvPr>
          <p:cNvSpPr/>
          <p:nvPr/>
        </p:nvSpPr>
        <p:spPr>
          <a:xfrm>
            <a:off x="6067357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33" name="矩形 32">
            <a:hlinkClick r:id="rId6" action="ppaction://hlinksldjump"/>
          </p:cNvPr>
          <p:cNvSpPr/>
          <p:nvPr/>
        </p:nvSpPr>
        <p:spPr>
          <a:xfrm>
            <a:off x="2749434" y="71460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34" name="矩形 33">
            <a:hlinkClick r:id="rId7" action="ppaction://hlinksldjump"/>
          </p:cNvPr>
          <p:cNvSpPr/>
          <p:nvPr/>
        </p:nvSpPr>
        <p:spPr>
          <a:xfrm>
            <a:off x="4459142" y="70558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35" name="矩形 34">
            <a:hlinkClick r:id="rId8" action="ppaction://hlinksldjump"/>
          </p:cNvPr>
          <p:cNvSpPr/>
          <p:nvPr/>
        </p:nvSpPr>
        <p:spPr>
          <a:xfrm>
            <a:off x="5270500" y="710047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48" name="矩形 47">
            <a:hlinkClick r:id="rId9" action="ppaction://hlinksldjump"/>
          </p:cNvPr>
          <p:cNvSpPr/>
          <p:nvPr/>
        </p:nvSpPr>
        <p:spPr>
          <a:xfrm>
            <a:off x="6841494" y="71327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52" name="矩形 51">
            <a:hlinkClick r:id="rId10" action="ppaction://hlinksldjump"/>
          </p:cNvPr>
          <p:cNvSpPr/>
          <p:nvPr/>
        </p:nvSpPr>
        <p:spPr>
          <a:xfrm>
            <a:off x="3518443" y="70366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  <p:sp>
        <p:nvSpPr>
          <p:cNvPr id="28" name="矩形 27">
            <a:hlinkClick r:id="rId11" action="ppaction://hlinksldjump"/>
          </p:cNvPr>
          <p:cNvSpPr/>
          <p:nvPr/>
        </p:nvSpPr>
        <p:spPr>
          <a:xfrm>
            <a:off x="1374363" y="103143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2158193" y="100783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37" name="矩形 36">
            <a:hlinkClick r:id="rId9" action="ppaction://hlinksldjump"/>
          </p:cNvPr>
          <p:cNvSpPr/>
          <p:nvPr/>
        </p:nvSpPr>
        <p:spPr>
          <a:xfrm>
            <a:off x="7754000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10677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待审核信息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待发布信息</a:t>
            </a:r>
            <a:endParaRPr lang="en-US" altLang="zh-CN" dirty="0"/>
          </a:p>
          <a:p>
            <a:pPr algn="ctr"/>
            <a:r>
              <a:rPr lang="zh-CN" altLang="en-US" dirty="0"/>
              <a:t>（草稿箱）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新闻发布信息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1864156" y="1514653"/>
            <a:ext cx="7067346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序号</a:t>
            </a:r>
            <a:r>
              <a:rPr lang="en-US" altLang="zh-CN" dirty="0"/>
              <a:t>                              </a:t>
            </a:r>
            <a:r>
              <a:rPr lang="zh-CN" altLang="en-US" dirty="0"/>
              <a:t>标题                          发布人                  时间                                         审核</a:t>
            </a:r>
            <a:endParaRPr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1864156" y="2138962"/>
            <a:ext cx="557480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 </a:t>
            </a:r>
            <a:r>
              <a:rPr lang="en-US" altLang="zh-CN" dirty="0" err="1"/>
              <a:t>xxxxxxxxxxxxxxxxxxxxxxxx</a:t>
            </a:r>
            <a:r>
              <a:rPr lang="en-US" altLang="zh-CN" dirty="0"/>
              <a:t>                  </a:t>
            </a:r>
            <a:r>
              <a:rPr lang="en-US" altLang="zh-CN" dirty="0" err="1"/>
              <a:t>xxxx</a:t>
            </a:r>
            <a:r>
              <a:rPr lang="en-US" altLang="zh-CN" dirty="0"/>
              <a:t>       </a:t>
            </a:r>
            <a:r>
              <a:rPr lang="zh-CN" altLang="en-US" dirty="0"/>
              <a:t> </a:t>
            </a:r>
            <a:r>
              <a:rPr lang="en-US" altLang="zh-CN" dirty="0"/>
              <a:t>2018-05-09  12</a:t>
            </a:r>
            <a:r>
              <a:rPr lang="zh-CN" altLang="en-US" dirty="0"/>
              <a:t>：</a:t>
            </a:r>
            <a:r>
              <a:rPr lang="en-US" altLang="zh-CN" dirty="0"/>
              <a:t>00:00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历史发布</a:t>
            </a:r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582216" y="2138962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256519" y="2138962"/>
            <a:ext cx="53188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退回</a:t>
            </a:r>
          </a:p>
        </p:txBody>
      </p:sp>
      <p:sp>
        <p:nvSpPr>
          <p:cNvPr id="33" name="矩形 32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34" name="矩形 33">
            <a:hlinkClick r:id="rId4" action="ppaction://hlinksldjump"/>
          </p:cNvPr>
          <p:cNvSpPr/>
          <p:nvPr/>
        </p:nvSpPr>
        <p:spPr>
          <a:xfrm>
            <a:off x="21027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35" name="矩形 34">
            <a:hlinkClick r:id="rId5" action="ppaction://hlinksldjump"/>
          </p:cNvPr>
          <p:cNvSpPr/>
          <p:nvPr/>
        </p:nvSpPr>
        <p:spPr>
          <a:xfrm>
            <a:off x="6067357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48" name="矩形 47">
            <a:hlinkClick r:id="rId6" action="ppaction://hlinksldjump"/>
          </p:cNvPr>
          <p:cNvSpPr/>
          <p:nvPr/>
        </p:nvSpPr>
        <p:spPr>
          <a:xfrm>
            <a:off x="2749434" y="71460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52" name="矩形 51">
            <a:hlinkClick r:id="rId7" action="ppaction://hlinksldjump"/>
          </p:cNvPr>
          <p:cNvSpPr/>
          <p:nvPr/>
        </p:nvSpPr>
        <p:spPr>
          <a:xfrm>
            <a:off x="4459142" y="70558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53" name="矩形 52">
            <a:hlinkClick r:id="rId8" action="ppaction://hlinksldjump"/>
          </p:cNvPr>
          <p:cNvSpPr/>
          <p:nvPr/>
        </p:nvSpPr>
        <p:spPr>
          <a:xfrm>
            <a:off x="5270500" y="710047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54" name="矩形 53">
            <a:hlinkClick r:id="rId9" action="ppaction://hlinksldjump"/>
          </p:cNvPr>
          <p:cNvSpPr/>
          <p:nvPr/>
        </p:nvSpPr>
        <p:spPr>
          <a:xfrm>
            <a:off x="6841494" y="71327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55" name="矩形 54">
            <a:hlinkClick r:id="rId10" action="ppaction://hlinksldjump"/>
          </p:cNvPr>
          <p:cNvSpPr/>
          <p:nvPr/>
        </p:nvSpPr>
        <p:spPr>
          <a:xfrm>
            <a:off x="3518443" y="70366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1374363" y="103143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37" name="矩形 36">
            <a:hlinkClick r:id="rId11" action="ppaction://hlinksldjump"/>
          </p:cNvPr>
          <p:cNvSpPr/>
          <p:nvPr/>
        </p:nvSpPr>
        <p:spPr>
          <a:xfrm>
            <a:off x="2158193" y="100783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38" name="矩形 37">
            <a:hlinkClick r:id="rId9" action="ppaction://hlinksldjump"/>
          </p:cNvPr>
          <p:cNvSpPr/>
          <p:nvPr/>
        </p:nvSpPr>
        <p:spPr>
          <a:xfrm>
            <a:off x="7754000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72960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662" y="2810408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待审核信息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13940" y="2127107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待发布信息</a:t>
            </a:r>
            <a:endParaRPr lang="en-US" altLang="zh-CN" dirty="0"/>
          </a:p>
          <a:p>
            <a:pPr algn="ctr"/>
            <a:r>
              <a:rPr lang="zh-CN" altLang="en-US" dirty="0"/>
              <a:t>（草稿箱）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99779" y="1512133"/>
            <a:ext cx="106714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新闻发布信息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34628" y="3383383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历史发布</a:t>
            </a:r>
          </a:p>
        </p:txBody>
      </p:sp>
      <p:pic>
        <p:nvPicPr>
          <p:cNvPr id="60" name="图片 5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67" y="4611279"/>
            <a:ext cx="4486831" cy="4058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864156" y="1514653"/>
            <a:ext cx="7067346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序号                                 标题                            发布人                                         时间                           操作</a:t>
            </a: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1864156" y="2138963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               </a:t>
            </a:r>
            <a:r>
              <a:rPr lang="en-US" altLang="zh-CN" dirty="0" err="1"/>
              <a:t>Xxxxxxxxxxxxxx</a:t>
            </a:r>
            <a:r>
              <a:rPr lang="en-US" altLang="zh-CN" dirty="0"/>
              <a:t>                               xxx                           </a:t>
            </a:r>
            <a:r>
              <a:rPr lang="zh-CN" altLang="en-US" dirty="0"/>
              <a:t> </a:t>
            </a:r>
            <a:r>
              <a:rPr lang="en-US" altLang="zh-CN" dirty="0"/>
              <a:t>2018-05-09  12</a:t>
            </a:r>
            <a:r>
              <a:rPr lang="zh-CN" altLang="en-US" dirty="0"/>
              <a:t>：</a:t>
            </a:r>
            <a:r>
              <a:rPr lang="en-US" altLang="zh-CN" dirty="0"/>
              <a:t>00:00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864156" y="2666376"/>
            <a:ext cx="634893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               </a:t>
            </a:r>
            <a:r>
              <a:rPr lang="en-US" altLang="zh-CN" dirty="0" err="1"/>
              <a:t>Xxxxxxxxxxxxxx</a:t>
            </a:r>
            <a:r>
              <a:rPr lang="en-US" altLang="zh-CN" dirty="0"/>
              <a:t>                               xxx                           </a:t>
            </a:r>
            <a:r>
              <a:rPr lang="zh-CN" altLang="en-US" dirty="0"/>
              <a:t> </a:t>
            </a:r>
            <a:r>
              <a:rPr lang="en-US" altLang="zh-CN" dirty="0"/>
              <a:t>2018-05-09  12</a:t>
            </a:r>
            <a:r>
              <a:rPr lang="zh-CN" altLang="en-US" dirty="0"/>
              <a:t>：</a:t>
            </a:r>
            <a:r>
              <a:rPr lang="en-US" altLang="zh-CN" dirty="0"/>
              <a:t>04:00</a:t>
            </a:r>
          </a:p>
        </p:txBody>
      </p:sp>
      <p:sp>
        <p:nvSpPr>
          <p:cNvPr id="48" name="矩形 47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31" name="矩形 30">
            <a:hlinkClick r:id="rId4" action="ppaction://hlinksldjump"/>
          </p:cNvPr>
          <p:cNvSpPr/>
          <p:nvPr/>
        </p:nvSpPr>
        <p:spPr>
          <a:xfrm>
            <a:off x="21027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6067357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41" name="矩形 40">
            <a:hlinkClick r:id="rId6" action="ppaction://hlinksldjump"/>
          </p:cNvPr>
          <p:cNvSpPr/>
          <p:nvPr/>
        </p:nvSpPr>
        <p:spPr>
          <a:xfrm>
            <a:off x="2749434" y="71460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52" name="矩形 51">
            <a:hlinkClick r:id="rId7" action="ppaction://hlinksldjump"/>
          </p:cNvPr>
          <p:cNvSpPr/>
          <p:nvPr/>
        </p:nvSpPr>
        <p:spPr>
          <a:xfrm>
            <a:off x="4459142" y="70558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53" name="矩形 52">
            <a:hlinkClick r:id="rId8" action="ppaction://hlinksldjump"/>
          </p:cNvPr>
          <p:cNvSpPr/>
          <p:nvPr/>
        </p:nvSpPr>
        <p:spPr>
          <a:xfrm>
            <a:off x="5270500" y="710047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54" name="矩形 53">
            <a:hlinkClick r:id="rId9" action="ppaction://hlinksldjump"/>
          </p:cNvPr>
          <p:cNvSpPr/>
          <p:nvPr/>
        </p:nvSpPr>
        <p:spPr>
          <a:xfrm>
            <a:off x="6841494" y="71327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55" name="矩形 54">
            <a:hlinkClick r:id="rId10" action="ppaction://hlinksldjump"/>
          </p:cNvPr>
          <p:cNvSpPr/>
          <p:nvPr/>
        </p:nvSpPr>
        <p:spPr>
          <a:xfrm>
            <a:off x="3518443" y="70366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8335461" y="2695067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删除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335461" y="2138963"/>
            <a:ext cx="5330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删除</a:t>
            </a:r>
            <a:endParaRPr lang="zh-CN" altLang="en-US" dirty="0"/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  <p:sp>
        <p:nvSpPr>
          <p:cNvPr id="30" name="矩形 29">
            <a:hlinkClick r:id="rId11" action="ppaction://hlinksldjump"/>
          </p:cNvPr>
          <p:cNvSpPr/>
          <p:nvPr/>
        </p:nvSpPr>
        <p:spPr>
          <a:xfrm>
            <a:off x="1374363" y="103143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37" name="矩形 36">
            <a:hlinkClick r:id="rId11" action="ppaction://hlinksldjump"/>
          </p:cNvPr>
          <p:cNvSpPr/>
          <p:nvPr/>
        </p:nvSpPr>
        <p:spPr>
          <a:xfrm>
            <a:off x="2158193" y="1007830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38" name="矩形 37">
            <a:hlinkClick r:id="rId9" action="ppaction://hlinksldjump"/>
          </p:cNvPr>
          <p:cNvSpPr/>
          <p:nvPr/>
        </p:nvSpPr>
        <p:spPr>
          <a:xfrm>
            <a:off x="7754000" y="70845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16274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27" name="矩形 26">
            <a:hlinkClick r:id="rId3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28" name="矩形 27">
            <a:hlinkClick r:id="rId4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37" name="矩形 36">
            <a:hlinkClick r:id="rId5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38" name="矩形 37">
            <a:hlinkClick r:id="rId6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39" name="矩形 38">
            <a:hlinkClick r:id="rId7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40" name="矩形 39">
            <a:hlinkClick r:id="rId8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43" name="矩形 42">
            <a:hlinkClick r:id="rId9" action="ppaction://hlinksldjump"/>
          </p:cNvPr>
          <p:cNvSpPr/>
          <p:nvPr/>
        </p:nvSpPr>
        <p:spPr>
          <a:xfrm>
            <a:off x="1494806" y="1052082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44" name="矩形 43">
            <a:hlinkClick r:id="rId9" action="ppaction://hlinksldjump"/>
          </p:cNvPr>
          <p:cNvSpPr/>
          <p:nvPr/>
        </p:nvSpPr>
        <p:spPr>
          <a:xfrm>
            <a:off x="2284350" y="106997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47" name="矩形 46">
            <a:hlinkClick r:id="rId10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18288" y="1687320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用户管理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1543658" y="2035621"/>
            <a:ext cx="720854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1        12345678901      </a:t>
            </a:r>
            <a:r>
              <a:rPr lang="en-US" altLang="zh-CN" dirty="0" err="1"/>
              <a:t>xxxxx</a:t>
            </a:r>
            <a:r>
              <a:rPr lang="zh-CN" altLang="en-US" dirty="0"/>
              <a:t>             科技特派员               重置密码    编辑</a:t>
            </a:r>
            <a:endParaRPr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1541337" y="1527227"/>
            <a:ext cx="7221663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序号</a:t>
            </a:r>
            <a:r>
              <a:rPr lang="en-US" altLang="zh-CN" dirty="0"/>
              <a:t>          </a:t>
            </a:r>
            <a:r>
              <a:rPr lang="zh-CN" altLang="en-US" dirty="0"/>
              <a:t>账号</a:t>
            </a:r>
            <a:r>
              <a:rPr lang="en-US" altLang="zh-CN" dirty="0"/>
              <a:t>           </a:t>
            </a:r>
            <a:r>
              <a:rPr lang="zh-CN" altLang="en-US" dirty="0"/>
              <a:t>用户姓名                  角色                           </a:t>
            </a:r>
            <a:r>
              <a:rPr lang="en-US" altLang="zh-CN" dirty="0"/>
              <a:t> </a:t>
            </a:r>
            <a:r>
              <a:rPr lang="zh-CN" altLang="en-US" dirty="0"/>
              <a:t>操作                                                                             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12893" y="2393725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角色管理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285524" y="1097363"/>
            <a:ext cx="811693" cy="29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hlinkClick r:id="rId9" action="ppaction://hlinksldjump"/>
          </p:cNvPr>
          <p:cNvSpPr/>
          <p:nvPr/>
        </p:nvSpPr>
        <p:spPr>
          <a:xfrm>
            <a:off x="8082060" y="1105327"/>
            <a:ext cx="775845" cy="27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搜索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902137" y="2335703"/>
            <a:ext cx="1376689" cy="1181100"/>
          </a:xfrm>
          <a:prstGeom prst="wedgeRoundRectCallout">
            <a:avLst>
              <a:gd name="adj1" fmla="val -65113"/>
              <a:gd name="adj2" fmla="val -50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可编辑用角色</a:t>
            </a:r>
          </a:p>
        </p:txBody>
      </p:sp>
      <p:sp>
        <p:nvSpPr>
          <p:cNvPr id="62" name="矩形 61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30" name="矩形 29">
            <a:hlinkClick r:id="rId9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  <p:sp>
        <p:nvSpPr>
          <p:cNvPr id="31" name="矩形 30">
            <a:hlinkClick r:id="rId7" action="ppaction://hlinksldjump"/>
          </p:cNvPr>
          <p:cNvSpPr/>
          <p:nvPr/>
        </p:nvSpPr>
        <p:spPr>
          <a:xfrm>
            <a:off x="7652324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148735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61" name="矩形 60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2" name="矩形 61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64" name="矩形 63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66" name="矩形 65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68" name="矩形 67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     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对接专家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@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73" name="矩形 72">
            <a:hlinkClick r:id="rId5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75" name="矩形 74">
            <a:hlinkClick r:id="rId6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80" name="矩形 79">
            <a:hlinkClick r:id="rId7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82" name="矩形 81">
            <a:hlinkClick r:id="rId8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pic>
        <p:nvPicPr>
          <p:cNvPr id="27" name="图片 26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93" y="2057683"/>
            <a:ext cx="5807826" cy="2899506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371954" y="3637842"/>
            <a:ext cx="3171846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正文可上传图片、视频</a:t>
            </a:r>
          </a:p>
        </p:txBody>
      </p:sp>
      <p:sp>
        <p:nvSpPr>
          <p:cNvPr id="31" name="矩形 30"/>
          <p:cNvSpPr/>
          <p:nvPr/>
        </p:nvSpPr>
        <p:spPr>
          <a:xfrm>
            <a:off x="3023932" y="3507436"/>
            <a:ext cx="770895" cy="22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06722" y="1541582"/>
            <a:ext cx="1679323" cy="15717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特派员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6722" y="3014783"/>
            <a:ext cx="1679323" cy="2040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8" action="ppaction://hlinksldjump"/>
          </p:cNvPr>
          <p:cNvSpPr/>
          <p:nvPr/>
        </p:nvSpPr>
        <p:spPr>
          <a:xfrm>
            <a:off x="4266846" y="1661948"/>
            <a:ext cx="98477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特派员 </a:t>
            </a:r>
          </a:p>
        </p:txBody>
      </p:sp>
      <p:sp>
        <p:nvSpPr>
          <p:cNvPr id="38" name="矩形 37"/>
          <p:cNvSpPr/>
          <p:nvPr/>
        </p:nvSpPr>
        <p:spPr>
          <a:xfrm>
            <a:off x="3031126" y="2660032"/>
            <a:ext cx="770895" cy="22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指定特派员</a:t>
            </a:r>
          </a:p>
        </p:txBody>
      </p:sp>
      <p:sp>
        <p:nvSpPr>
          <p:cNvPr id="39" name="矩形 38">
            <a:hlinkClick r:id="rId10" action="ppaction://hlinksldjump"/>
          </p:cNvPr>
          <p:cNvSpPr/>
          <p:nvPr/>
        </p:nvSpPr>
        <p:spPr>
          <a:xfrm>
            <a:off x="144033" y="2318843"/>
            <a:ext cx="1129593" cy="2558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对接专家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hlinkClick r:id="rId11" action="ppaction://hlinksldjump"/>
          </p:cNvPr>
          <p:cNvSpPr/>
          <p:nvPr/>
        </p:nvSpPr>
        <p:spPr>
          <a:xfrm>
            <a:off x="144034" y="2623457"/>
            <a:ext cx="1129592" cy="24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解答列表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hlinkClick r:id="rId8" action="ppaction://hlinksldjump"/>
          </p:cNvPr>
          <p:cNvSpPr/>
          <p:nvPr/>
        </p:nvSpPr>
        <p:spPr>
          <a:xfrm>
            <a:off x="147008" y="2008461"/>
            <a:ext cx="1126619" cy="229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特派员介绍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hlinkClick r:id="rId12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5" name="矩形 34">
            <a:hlinkClick r:id="rId13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6" name="矩形 35">
            <a:hlinkClick r:id="rId14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42" name="矩形 41">
            <a:hlinkClick r:id="rId15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3" name="矩形 42">
            <a:hlinkClick r:id="rId16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4" name="矩形 43">
            <a:hlinkClick r:id="rId17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4205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95869" y="1122763"/>
            <a:ext cx="1341558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18288" y="1687320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用户管理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1543658" y="2035621"/>
            <a:ext cx="738784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     </a:t>
            </a:r>
            <a:r>
              <a:rPr lang="zh-CN" altLang="en-US" dirty="0"/>
              <a:t>系统管理员</a:t>
            </a:r>
            <a:r>
              <a:rPr lang="en-US" altLang="zh-CN" dirty="0"/>
              <a:t>           </a:t>
            </a:r>
            <a:r>
              <a:rPr lang="zh-CN" altLang="en-US" dirty="0"/>
              <a:t>新增</a:t>
            </a:r>
            <a:r>
              <a:rPr lang="en-US" altLang="zh-CN" dirty="0"/>
              <a:t>xxx</a:t>
            </a:r>
            <a:r>
              <a:rPr lang="zh-CN" altLang="en-US" dirty="0"/>
              <a:t>信息</a:t>
            </a:r>
            <a:r>
              <a:rPr lang="en-US" altLang="zh-CN" dirty="0"/>
              <a:t>………         2018-05-09  12</a:t>
            </a:r>
            <a:r>
              <a:rPr lang="zh-CN" altLang="en-US" dirty="0"/>
              <a:t>：</a:t>
            </a:r>
            <a:r>
              <a:rPr lang="en-US" altLang="zh-CN" dirty="0"/>
              <a:t>04:00</a:t>
            </a:r>
            <a:r>
              <a:rPr lang="zh-CN" altLang="en-US" dirty="0"/>
              <a:t>      </a:t>
            </a:r>
            <a:r>
              <a:rPr lang="en-US" altLang="zh-CN" dirty="0"/>
              <a:t>xxx</a:t>
            </a:r>
            <a:r>
              <a:rPr lang="zh-CN" altLang="en-US" dirty="0"/>
              <a:t>           分配权限    删除</a:t>
            </a:r>
            <a:endParaRPr lang="en-US" altLang="zh-CN" dirty="0"/>
          </a:p>
        </p:txBody>
      </p:sp>
      <p:sp>
        <p:nvSpPr>
          <p:cNvPr id="41" name="文本框 40"/>
          <p:cNvSpPr txBox="1"/>
          <p:nvPr/>
        </p:nvSpPr>
        <p:spPr>
          <a:xfrm>
            <a:off x="1541337" y="1527227"/>
            <a:ext cx="7221663" cy="300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序号</a:t>
            </a:r>
            <a:r>
              <a:rPr lang="en-US" altLang="zh-CN" dirty="0"/>
              <a:t>          </a:t>
            </a:r>
            <a:r>
              <a:rPr lang="zh-CN" altLang="en-US" dirty="0"/>
              <a:t>角色名称</a:t>
            </a:r>
            <a:r>
              <a:rPr lang="en-US" altLang="zh-CN" dirty="0"/>
              <a:t>            </a:t>
            </a:r>
            <a:r>
              <a:rPr lang="zh-CN" altLang="en-US" dirty="0"/>
              <a:t>权限                                              修改时间               修改人             </a:t>
            </a:r>
            <a:r>
              <a:rPr lang="en-US" altLang="zh-CN" dirty="0"/>
              <a:t> </a:t>
            </a:r>
            <a:r>
              <a:rPr lang="zh-CN" altLang="en-US" dirty="0"/>
              <a:t>操作                                                                             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212893" y="2393725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角色管理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32" name="矩形 31">
            <a:hlinkClick r:id="rId3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48" name="矩形 47">
            <a:hlinkClick r:id="rId7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49" name="矩形 48">
            <a:hlinkClick r:id="rId8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50" name="矩形 49">
            <a:hlinkClick r:id="rId9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52" name="矩形 51">
            <a:hlinkClick r:id="rId10" action="ppaction://hlinksldjump"/>
          </p:cNvPr>
          <p:cNvSpPr/>
          <p:nvPr/>
        </p:nvSpPr>
        <p:spPr>
          <a:xfrm>
            <a:off x="1456924" y="1061934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53" name="矩形 52">
            <a:hlinkClick r:id="rId10" action="ppaction://hlinksldjump"/>
          </p:cNvPr>
          <p:cNvSpPr/>
          <p:nvPr/>
        </p:nvSpPr>
        <p:spPr>
          <a:xfrm>
            <a:off x="2273942" y="1104178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25" name="矩形 24">
            <a:hlinkClick r:id="rId10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  <p:sp>
        <p:nvSpPr>
          <p:cNvPr id="24" name="矩形 23">
            <a:hlinkClick r:id="rId8" action="ppaction://hlinksldjump"/>
          </p:cNvPr>
          <p:cNvSpPr/>
          <p:nvPr/>
        </p:nvSpPr>
        <p:spPr>
          <a:xfrm>
            <a:off x="7690500" y="70362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377607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76200" y="1097363"/>
            <a:ext cx="1361055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438" y="2581931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联系方式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87078" y="2047032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关于我们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5179" y="1512133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LOGO</a:t>
            </a:r>
            <a:r>
              <a:rPr lang="zh-CN" altLang="en-US" dirty="0"/>
              <a:t>更换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270" y="3075418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广告轮播图</a:t>
            </a:r>
          </a:p>
        </p:txBody>
      </p:sp>
      <p:sp>
        <p:nvSpPr>
          <p:cNvPr id="31" name="矩形 3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32" name="矩形 31">
            <a:hlinkClick r:id="rId3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41" name="矩形 40">
            <a:hlinkClick r:id="rId7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49" name="矩形 48">
            <a:hlinkClick r:id="rId8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50" name="矩形 49">
            <a:hlinkClick r:id="rId9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51" name="矩形 50">
            <a:hlinkClick r:id="rId10" action="ppaction://hlinksldjump"/>
          </p:cNvPr>
          <p:cNvSpPr/>
          <p:nvPr/>
        </p:nvSpPr>
        <p:spPr>
          <a:xfrm>
            <a:off x="1331908" y="104701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52" name="矩形 51">
            <a:hlinkClick r:id="rId10" action="ppaction://hlinksldjump"/>
          </p:cNvPr>
          <p:cNvSpPr/>
          <p:nvPr/>
        </p:nvSpPr>
        <p:spPr>
          <a:xfrm>
            <a:off x="2273943" y="107141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2" name="矩形 1"/>
          <p:cNvSpPr/>
          <p:nvPr/>
        </p:nvSpPr>
        <p:spPr>
          <a:xfrm>
            <a:off x="1505711" y="1468137"/>
            <a:ext cx="2318658" cy="1069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LOGO</a:t>
            </a:r>
            <a:r>
              <a:rPr lang="zh-CN" altLang="en-US" sz="2800" dirty="0"/>
              <a:t>上传</a:t>
            </a:r>
          </a:p>
        </p:txBody>
      </p:sp>
      <p:sp>
        <p:nvSpPr>
          <p:cNvPr id="55" name="矩形 54"/>
          <p:cNvSpPr/>
          <p:nvPr/>
        </p:nvSpPr>
        <p:spPr>
          <a:xfrm>
            <a:off x="2157288" y="2934098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保存</a:t>
            </a:r>
          </a:p>
        </p:txBody>
      </p:sp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1374704" y="699414"/>
            <a:ext cx="89923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  <p:sp>
        <p:nvSpPr>
          <p:cNvPr id="26" name="矩形 25">
            <a:hlinkClick r:id="rId8" action="ppaction://hlinksldjump"/>
          </p:cNvPr>
          <p:cNvSpPr/>
          <p:nvPr/>
        </p:nvSpPr>
        <p:spPr>
          <a:xfrm>
            <a:off x="7642380" y="69246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40718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83169" y="1097363"/>
            <a:ext cx="1346262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438" y="2581931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联系方式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25179" y="2035146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关于我们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5179" y="151213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LOGO</a:t>
            </a:r>
            <a:r>
              <a:rPr lang="zh-CN" altLang="en-US" dirty="0"/>
              <a:t>更换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270" y="3075418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广告轮播图</a:t>
            </a:r>
          </a:p>
        </p:txBody>
      </p:sp>
      <p:sp>
        <p:nvSpPr>
          <p:cNvPr id="31" name="矩形 3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32" name="矩形 31">
            <a:hlinkClick r:id="rId3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41" name="矩形 40">
            <a:hlinkClick r:id="rId7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49" name="矩形 48">
            <a:hlinkClick r:id="rId8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50" name="矩形 49">
            <a:hlinkClick r:id="rId9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53" name="矩形 52">
            <a:hlinkClick r:id="rId10" action="ppaction://hlinksldjump"/>
          </p:cNvPr>
          <p:cNvSpPr/>
          <p:nvPr/>
        </p:nvSpPr>
        <p:spPr>
          <a:xfrm>
            <a:off x="1376867" y="701851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  <p:sp>
        <p:nvSpPr>
          <p:cNvPr id="2" name="矩形 1"/>
          <p:cNvSpPr/>
          <p:nvPr/>
        </p:nvSpPr>
        <p:spPr>
          <a:xfrm>
            <a:off x="1571441" y="1453092"/>
            <a:ext cx="1241493" cy="359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关于我们</a:t>
            </a:r>
          </a:p>
        </p:txBody>
      </p:sp>
      <p:sp>
        <p:nvSpPr>
          <p:cNvPr id="55" name="矩形 54"/>
          <p:cNvSpPr/>
          <p:nvPr/>
        </p:nvSpPr>
        <p:spPr>
          <a:xfrm>
            <a:off x="1730006" y="4521560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保存</a:t>
            </a:r>
          </a:p>
        </p:txBody>
      </p:sp>
      <p:sp>
        <p:nvSpPr>
          <p:cNvPr id="27" name="矩形 26"/>
          <p:cNvSpPr/>
          <p:nvPr/>
        </p:nvSpPr>
        <p:spPr>
          <a:xfrm>
            <a:off x="1571441" y="2005594"/>
            <a:ext cx="6593260" cy="2337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正文（文字、图片、超链接）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8" name="矩形 27">
            <a:hlinkClick r:id="rId10" action="ppaction://hlinksldjump"/>
          </p:cNvPr>
          <p:cNvSpPr/>
          <p:nvPr/>
        </p:nvSpPr>
        <p:spPr>
          <a:xfrm>
            <a:off x="1331908" y="104701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30" name="矩形 29">
            <a:hlinkClick r:id="rId10" action="ppaction://hlinksldjump"/>
          </p:cNvPr>
          <p:cNvSpPr/>
          <p:nvPr/>
        </p:nvSpPr>
        <p:spPr>
          <a:xfrm>
            <a:off x="2273943" y="107141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36" name="矩形 35">
            <a:hlinkClick r:id="rId8" action="ppaction://hlinksldjump"/>
          </p:cNvPr>
          <p:cNvSpPr/>
          <p:nvPr/>
        </p:nvSpPr>
        <p:spPr>
          <a:xfrm>
            <a:off x="7642380" y="69246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30040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83169" y="1097363"/>
            <a:ext cx="1346262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729" y="2560367"/>
            <a:ext cx="1067141" cy="3000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联系方式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25179" y="2035146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关于我们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5179" y="151213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LOGO</a:t>
            </a:r>
            <a:r>
              <a:rPr lang="zh-CN" altLang="en-US" dirty="0"/>
              <a:t>更换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270" y="3075418"/>
            <a:ext cx="10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广告轮播图</a:t>
            </a:r>
          </a:p>
        </p:txBody>
      </p:sp>
      <p:sp>
        <p:nvSpPr>
          <p:cNvPr id="31" name="矩形 3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32" name="矩形 31">
            <a:hlinkClick r:id="rId3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41" name="矩形 40">
            <a:hlinkClick r:id="rId7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49" name="矩形 48">
            <a:hlinkClick r:id="rId8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50" name="矩形 49">
            <a:hlinkClick r:id="rId9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53" name="矩形 52">
            <a:hlinkClick r:id="rId10" action="ppaction://hlinksldjump"/>
          </p:cNvPr>
          <p:cNvSpPr/>
          <p:nvPr/>
        </p:nvSpPr>
        <p:spPr>
          <a:xfrm>
            <a:off x="1409018" y="70049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  <p:sp>
        <p:nvSpPr>
          <p:cNvPr id="2" name="矩形 1"/>
          <p:cNvSpPr/>
          <p:nvPr/>
        </p:nvSpPr>
        <p:spPr>
          <a:xfrm>
            <a:off x="2401121" y="1485283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玉林市科技局         玉林市科技开发试验中心              </a:t>
            </a:r>
          </a:p>
        </p:txBody>
      </p:sp>
      <p:sp>
        <p:nvSpPr>
          <p:cNvPr id="55" name="矩形 54"/>
          <p:cNvSpPr/>
          <p:nvPr/>
        </p:nvSpPr>
        <p:spPr>
          <a:xfrm>
            <a:off x="1730006" y="4521560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保存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442168" y="1497650"/>
            <a:ext cx="981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主办单位</a:t>
            </a:r>
          </a:p>
        </p:txBody>
      </p:sp>
      <p:sp>
        <p:nvSpPr>
          <p:cNvPr id="30" name="矩形 29"/>
          <p:cNvSpPr/>
          <p:nvPr/>
        </p:nvSpPr>
        <p:spPr>
          <a:xfrm>
            <a:off x="2401121" y="1986438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玉林市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457141" y="1986438"/>
            <a:ext cx="981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地址</a:t>
            </a:r>
          </a:p>
        </p:txBody>
      </p:sp>
      <p:sp>
        <p:nvSpPr>
          <p:cNvPr id="37" name="矩形 36"/>
          <p:cNvSpPr/>
          <p:nvPr/>
        </p:nvSpPr>
        <p:spPr>
          <a:xfrm>
            <a:off x="2401121" y="2475226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442168" y="2487593"/>
            <a:ext cx="981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联系电话</a:t>
            </a:r>
          </a:p>
        </p:txBody>
      </p:sp>
      <p:sp>
        <p:nvSpPr>
          <p:cNvPr id="39" name="矩形 38"/>
          <p:cNvSpPr/>
          <p:nvPr/>
        </p:nvSpPr>
        <p:spPr>
          <a:xfrm>
            <a:off x="2401121" y="3006755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442168" y="3019122"/>
            <a:ext cx="981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传真</a:t>
            </a:r>
          </a:p>
        </p:txBody>
      </p:sp>
      <p:sp>
        <p:nvSpPr>
          <p:cNvPr id="42" name="矩形 41"/>
          <p:cNvSpPr/>
          <p:nvPr/>
        </p:nvSpPr>
        <p:spPr>
          <a:xfrm>
            <a:off x="2401121" y="3488876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339549" y="3501397"/>
            <a:ext cx="11151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微信公众号</a:t>
            </a:r>
          </a:p>
        </p:txBody>
      </p:sp>
      <p:sp>
        <p:nvSpPr>
          <p:cNvPr id="44" name="矩形 43"/>
          <p:cNvSpPr/>
          <p:nvPr/>
        </p:nvSpPr>
        <p:spPr>
          <a:xfrm>
            <a:off x="2410778" y="3948507"/>
            <a:ext cx="4461981" cy="3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451825" y="3960874"/>
            <a:ext cx="981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邮箱</a:t>
            </a:r>
          </a:p>
        </p:txBody>
      </p:sp>
      <p:sp>
        <p:nvSpPr>
          <p:cNvPr id="46" name="矩形 45">
            <a:hlinkClick r:id="rId10" action="ppaction://hlinksldjump"/>
          </p:cNvPr>
          <p:cNvSpPr/>
          <p:nvPr/>
        </p:nvSpPr>
        <p:spPr>
          <a:xfrm>
            <a:off x="1331908" y="104701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54" name="矩形 53">
            <a:hlinkClick r:id="rId10" action="ppaction://hlinksldjump"/>
          </p:cNvPr>
          <p:cNvSpPr/>
          <p:nvPr/>
        </p:nvSpPr>
        <p:spPr>
          <a:xfrm>
            <a:off x="2273943" y="107141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56" name="矩形 55">
            <a:hlinkClick r:id="rId8" action="ppaction://hlinksldjump"/>
          </p:cNvPr>
          <p:cNvSpPr/>
          <p:nvPr/>
        </p:nvSpPr>
        <p:spPr>
          <a:xfrm>
            <a:off x="7642380" y="69246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32323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" y="7665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572" y="172356"/>
            <a:ext cx="1284859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LOGO   </a:t>
            </a:r>
            <a:r>
              <a:rPr lang="zh-CN" altLang="en-US" sz="900" dirty="0"/>
              <a:t>科技特派员创业扶贫联盟平台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7626150" y="174171"/>
            <a:ext cx="1305352" cy="360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设置（账户设置、退出登录、）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3168" y="620942"/>
            <a:ext cx="1354087" cy="476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选择应用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7141" y="243744"/>
            <a:ext cx="125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系统管理员</a:t>
            </a:r>
            <a:endParaRPr lang="zh-CN" altLang="en-US" sz="1100" dirty="0"/>
          </a:p>
        </p:txBody>
      </p:sp>
      <p:sp>
        <p:nvSpPr>
          <p:cNvPr id="47" name="矩形 46">
            <a:hlinkClick r:id="rId2" action="ppaction://hlinksldjump"/>
          </p:cNvPr>
          <p:cNvSpPr/>
          <p:nvPr/>
        </p:nvSpPr>
        <p:spPr>
          <a:xfrm>
            <a:off x="83169" y="1097363"/>
            <a:ext cx="1346262" cy="3924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729" y="2560367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联系方式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25179" y="2035146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关于我们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5179" y="1512133"/>
            <a:ext cx="10671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LOGO</a:t>
            </a:r>
            <a:r>
              <a:rPr lang="zh-CN" altLang="en-US" dirty="0"/>
              <a:t>更换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270" y="3075418"/>
            <a:ext cx="1067141" cy="3000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广告轮播图</a:t>
            </a:r>
          </a:p>
        </p:txBody>
      </p:sp>
      <p:sp>
        <p:nvSpPr>
          <p:cNvPr id="31" name="矩形 30"/>
          <p:cNvSpPr/>
          <p:nvPr/>
        </p:nvSpPr>
        <p:spPr>
          <a:xfrm>
            <a:off x="6616700" y="181426"/>
            <a:ext cx="918961" cy="3701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</a:t>
            </a:r>
            <a:endParaRPr lang="en-US" altLang="zh-CN" sz="800" dirty="0"/>
          </a:p>
        </p:txBody>
      </p:sp>
      <p:sp>
        <p:nvSpPr>
          <p:cNvPr id="32" name="矩形 31">
            <a:hlinkClick r:id="rId3" action="ppaction://hlinksldjump"/>
          </p:cNvPr>
          <p:cNvSpPr/>
          <p:nvPr/>
        </p:nvSpPr>
        <p:spPr>
          <a:xfrm>
            <a:off x="2166256" y="712108"/>
            <a:ext cx="707474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5978457" y="70845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科普板块</a:t>
            </a:r>
          </a:p>
        </p:txBody>
      </p:sp>
      <p:sp>
        <p:nvSpPr>
          <p:cNvPr id="34" name="矩形 33">
            <a:hlinkClick r:id="rId5" action="ppaction://hlinksldjump"/>
          </p:cNvPr>
          <p:cNvSpPr/>
          <p:nvPr/>
        </p:nvSpPr>
        <p:spPr>
          <a:xfrm>
            <a:off x="2812934" y="71460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新闻中心</a:t>
            </a:r>
          </a:p>
        </p:txBody>
      </p:sp>
      <p:sp>
        <p:nvSpPr>
          <p:cNvPr id="35" name="矩形 34">
            <a:hlinkClick r:id="rId6" action="ppaction://hlinksldjump"/>
          </p:cNvPr>
          <p:cNvSpPr/>
          <p:nvPr/>
        </p:nvSpPr>
        <p:spPr>
          <a:xfrm>
            <a:off x="4370242" y="70558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创客活动</a:t>
            </a:r>
          </a:p>
        </p:txBody>
      </p:sp>
      <p:sp>
        <p:nvSpPr>
          <p:cNvPr id="41" name="矩形 40">
            <a:hlinkClick r:id="rId7" action="ppaction://hlinksldjump"/>
          </p:cNvPr>
          <p:cNvSpPr/>
          <p:nvPr/>
        </p:nvSpPr>
        <p:spPr>
          <a:xfrm>
            <a:off x="515620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政策法规</a:t>
            </a:r>
          </a:p>
        </p:txBody>
      </p:sp>
      <p:sp>
        <p:nvSpPr>
          <p:cNvPr id="49" name="矩形 48">
            <a:hlinkClick r:id="rId8" action="ppaction://hlinksldjump"/>
          </p:cNvPr>
          <p:cNvSpPr/>
          <p:nvPr/>
        </p:nvSpPr>
        <p:spPr>
          <a:xfrm>
            <a:off x="6752594" y="71327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项目申报</a:t>
            </a:r>
          </a:p>
        </p:txBody>
      </p:sp>
      <p:sp>
        <p:nvSpPr>
          <p:cNvPr id="50" name="矩形 49">
            <a:hlinkClick r:id="rId9" action="ppaction://hlinksldjump"/>
          </p:cNvPr>
          <p:cNvSpPr/>
          <p:nvPr/>
        </p:nvSpPr>
        <p:spPr>
          <a:xfrm>
            <a:off x="3581943" y="70366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技术需求</a:t>
            </a:r>
          </a:p>
        </p:txBody>
      </p:sp>
      <p:sp>
        <p:nvSpPr>
          <p:cNvPr id="2" name="矩形 1"/>
          <p:cNvSpPr/>
          <p:nvPr/>
        </p:nvSpPr>
        <p:spPr>
          <a:xfrm>
            <a:off x="1561104" y="1435729"/>
            <a:ext cx="2373908" cy="163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点击上传图片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55" name="矩形 54"/>
          <p:cNvSpPr/>
          <p:nvPr/>
        </p:nvSpPr>
        <p:spPr>
          <a:xfrm>
            <a:off x="2166256" y="3354654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保存</a:t>
            </a:r>
          </a:p>
        </p:txBody>
      </p:sp>
      <p:sp>
        <p:nvSpPr>
          <p:cNvPr id="46" name="矩形 45"/>
          <p:cNvSpPr/>
          <p:nvPr/>
        </p:nvSpPr>
        <p:spPr>
          <a:xfrm>
            <a:off x="4026836" y="1435729"/>
            <a:ext cx="2373908" cy="163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点击上传图片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6503546" y="1443002"/>
            <a:ext cx="2373908" cy="163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点击上传图片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57" name="矩形 56"/>
          <p:cNvSpPr/>
          <p:nvPr/>
        </p:nvSpPr>
        <p:spPr>
          <a:xfrm>
            <a:off x="4751073" y="3375500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保存</a:t>
            </a:r>
          </a:p>
        </p:txBody>
      </p:sp>
      <p:sp>
        <p:nvSpPr>
          <p:cNvPr id="58" name="矩形 57"/>
          <p:cNvSpPr/>
          <p:nvPr/>
        </p:nvSpPr>
        <p:spPr>
          <a:xfrm>
            <a:off x="7346309" y="3375500"/>
            <a:ext cx="817326" cy="30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保存</a:t>
            </a:r>
          </a:p>
        </p:txBody>
      </p:sp>
      <p:sp>
        <p:nvSpPr>
          <p:cNvPr id="59" name="矩形 58">
            <a:hlinkClick r:id="rId10" action="ppaction://hlinksldjump"/>
          </p:cNvPr>
          <p:cNvSpPr/>
          <p:nvPr/>
        </p:nvSpPr>
        <p:spPr>
          <a:xfrm>
            <a:off x="1400560" y="710047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信息统计</a:t>
            </a:r>
          </a:p>
        </p:txBody>
      </p:sp>
      <p:sp>
        <p:nvSpPr>
          <p:cNvPr id="30" name="矩形 29">
            <a:hlinkClick r:id="rId10" action="ppaction://hlinksldjump"/>
          </p:cNvPr>
          <p:cNvSpPr/>
          <p:nvPr/>
        </p:nvSpPr>
        <p:spPr>
          <a:xfrm>
            <a:off x="1331908" y="1047015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安全管理</a:t>
            </a:r>
          </a:p>
        </p:txBody>
      </p:sp>
      <p:sp>
        <p:nvSpPr>
          <p:cNvPr id="36" name="矩形 35">
            <a:hlinkClick r:id="rId10" action="ppaction://hlinksldjump"/>
          </p:cNvPr>
          <p:cNvSpPr/>
          <p:nvPr/>
        </p:nvSpPr>
        <p:spPr>
          <a:xfrm>
            <a:off x="2273943" y="1071415"/>
            <a:ext cx="889786" cy="2830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网站设置</a:t>
            </a:r>
          </a:p>
        </p:txBody>
      </p:sp>
      <p:sp>
        <p:nvSpPr>
          <p:cNvPr id="37" name="矩形 36">
            <a:hlinkClick r:id="rId8" action="ppaction://hlinksldjump"/>
          </p:cNvPr>
          <p:cNvSpPr/>
          <p:nvPr/>
        </p:nvSpPr>
        <p:spPr>
          <a:xfrm>
            <a:off x="7642380" y="692464"/>
            <a:ext cx="889786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23244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61" name="矩形 60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2" name="矩形 61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64" name="矩形 63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66" name="矩形 65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68" name="矩形 67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     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解答列表                                 搜索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图片 6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71" name="矩形 70">
            <a:hlinkClick r:id="rId6" action="ppaction://hlinksldjump"/>
          </p:cNvPr>
          <p:cNvSpPr/>
          <p:nvPr/>
        </p:nvSpPr>
        <p:spPr>
          <a:xfrm>
            <a:off x="1996862" y="2357981"/>
            <a:ext cx="6741042" cy="1754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专家解答问题历史列表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73" name="矩形 72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75" name="矩形 74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80" name="矩形 79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82" name="矩形 81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30" name="矩形 29"/>
          <p:cNvSpPr/>
          <p:nvPr/>
        </p:nvSpPr>
        <p:spPr>
          <a:xfrm>
            <a:off x="106722" y="1541582"/>
            <a:ext cx="1679323" cy="15717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特派员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6722" y="3014783"/>
            <a:ext cx="1679323" cy="2040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hlinkClick r:id="rId10" action="ppaction://hlinksldjump"/>
          </p:cNvPr>
          <p:cNvSpPr/>
          <p:nvPr/>
        </p:nvSpPr>
        <p:spPr>
          <a:xfrm>
            <a:off x="4266846" y="1661948"/>
            <a:ext cx="98477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特派员 </a:t>
            </a:r>
          </a:p>
        </p:txBody>
      </p:sp>
      <p:sp>
        <p:nvSpPr>
          <p:cNvPr id="36" name="矩形 35">
            <a:hlinkClick r:id="rId11" action="ppaction://hlinksldjump"/>
          </p:cNvPr>
          <p:cNvSpPr/>
          <p:nvPr/>
        </p:nvSpPr>
        <p:spPr>
          <a:xfrm>
            <a:off x="144033" y="2318843"/>
            <a:ext cx="1129593" cy="25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对接专家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hlinkClick r:id="rId12" action="ppaction://hlinksldjump"/>
          </p:cNvPr>
          <p:cNvSpPr/>
          <p:nvPr/>
        </p:nvSpPr>
        <p:spPr>
          <a:xfrm>
            <a:off x="144034" y="2623457"/>
            <a:ext cx="1129592" cy="2423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解答列表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hlinkClick r:id="rId10" action="ppaction://hlinksldjump"/>
          </p:cNvPr>
          <p:cNvSpPr/>
          <p:nvPr/>
        </p:nvSpPr>
        <p:spPr>
          <a:xfrm>
            <a:off x="147008" y="2008461"/>
            <a:ext cx="1126619" cy="229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特派员介绍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hlinkClick r:id="rId13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3" name="矩形 32">
            <a:hlinkClick r:id="rId14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4" name="矩形 33">
            <a:hlinkClick r:id="rId1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9" name="矩形 38">
            <a:hlinkClick r:id="rId16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0" name="矩形 39">
            <a:hlinkClick r:id="rId17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1" name="矩形 40">
            <a:hlinkClick r:id="rId18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  <p:extLst>
      <p:ext uri="{BB962C8B-B14F-4D97-AF65-F5344CB8AC3E}">
        <p14:creationId xmlns:p14="http://schemas.microsoft.com/office/powerpoint/2010/main" val="11774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15" name="矩形 14">
            <a:hlinkClick r:id="rId5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6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7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82" y="4649277"/>
            <a:ext cx="4486831" cy="4058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特卖区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 特卖区                                                       搜索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联系方式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54338" y="1690184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04" y="2086337"/>
            <a:ext cx="3218796" cy="2382886"/>
          </a:xfrm>
          <a:prstGeom prst="rect">
            <a:avLst/>
          </a:prstGeom>
        </p:spPr>
      </p:pic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2256468" y="2032669"/>
            <a:ext cx="3410667" cy="2499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76" y="4576674"/>
            <a:ext cx="4486831" cy="405805"/>
          </a:xfrm>
          <a:prstGeom prst="rect">
            <a:avLst/>
          </a:prstGeom>
        </p:spPr>
      </p:pic>
      <p:sp>
        <p:nvSpPr>
          <p:cNvPr id="29" name="矩形 28">
            <a:hlinkClick r:id="rId2" action="ppaction://hlinksldjump"/>
          </p:cNvPr>
          <p:cNvSpPr/>
          <p:nvPr/>
        </p:nvSpPr>
        <p:spPr>
          <a:xfrm>
            <a:off x="3217419" y="1657564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31" name="矩形 30">
            <a:hlinkClick r:id="rId11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30" name="矩形 29">
            <a:hlinkClick r:id="rId12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3" name="矩形 32">
            <a:hlinkClick r:id="rId13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4" name="矩形 33">
            <a:hlinkClick r:id="rId14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5" name="矩形 34">
            <a:hlinkClick r:id="rId15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6" name="矩形 35">
            <a:hlinkClick r:id="rId16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37" name="矩形 36">
            <a:hlinkClick r:id="rId17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4" name="矩形 3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6" name="矩形 15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19" name="矩形 18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特卖区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14245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                           &gt;</a:t>
            </a:r>
            <a:r>
              <a:rPr lang="zh-CN" altLang="en-US" sz="2000" b="1" dirty="0">
                <a:solidFill>
                  <a:schemeClr val="tx1"/>
                </a:solidFill>
              </a:rPr>
              <a:t>分类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正文                                           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标题</a:t>
            </a:r>
            <a:r>
              <a:rPr lang="en-US" altLang="zh-CN" sz="2400" dirty="0" err="1">
                <a:solidFill>
                  <a:schemeClr val="tx1"/>
                </a:solidFill>
              </a:rPr>
              <a:t>xxxxxxxxxxxxx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正文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联系我们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地址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电话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邮箱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…..</a:t>
            </a:r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4383007" y="1605624"/>
            <a:ext cx="1294873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特卖区</a:t>
            </a:r>
          </a:p>
        </p:txBody>
      </p:sp>
      <p:sp>
        <p:nvSpPr>
          <p:cNvPr id="23" name="矩形 22">
            <a:hlinkClick r:id="rId2" action="ppaction://hlinksldjump"/>
          </p:cNvPr>
          <p:cNvSpPr/>
          <p:nvPr/>
        </p:nvSpPr>
        <p:spPr>
          <a:xfrm>
            <a:off x="3283521" y="160171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4" name="矩形 23">
            <a:hlinkClick r:id="rId6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3" name="矩形 32">
            <a:hlinkClick r:id="rId9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7" name="矩形 6"/>
          <p:cNvSpPr/>
          <p:nvPr/>
        </p:nvSpPr>
        <p:spPr>
          <a:xfrm>
            <a:off x="2155371" y="2133600"/>
            <a:ext cx="1639456" cy="1513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hlinkClick r:id="rId10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4" name="矩形 33">
            <a:hlinkClick r:id="rId11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5" name="矩形 34">
            <a:hlinkClick r:id="rId5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36" name="矩形 35">
            <a:hlinkClick r:id="rId12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37" name="矩形 36">
            <a:hlinkClick r:id="rId13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38" name="矩形 37">
            <a:hlinkClick r:id="rId14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1" name="矩形 20"/>
          <p:cNvSpPr/>
          <p:nvPr/>
        </p:nvSpPr>
        <p:spPr>
          <a:xfrm>
            <a:off x="106722" y="1541582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新闻中心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新闻中心                                                    搜索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06722" y="2910654"/>
            <a:ext cx="1679323" cy="2144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图片式展示新闻（展示重点的新闻）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6" name="矩形 25">
            <a:hlinkClick r:id="rId6" action="ppaction://hlinksldjump"/>
          </p:cNvPr>
          <p:cNvSpPr/>
          <p:nvPr/>
        </p:nvSpPr>
        <p:spPr>
          <a:xfrm>
            <a:off x="1980932" y="2087797"/>
            <a:ext cx="6741042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9" name="矩形 28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31" name="矩形 30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36" name="矩形 35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38" name="矩形 37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7" name="矩形 26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2" name="矩形 31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3" name="矩形 32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40" name="矩形 39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1" name="矩形 40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2" name="矩形 41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" y="87085"/>
            <a:ext cx="8961477" cy="5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3914" y="174171"/>
            <a:ext cx="3058886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LOGO   </a:t>
            </a:r>
            <a:r>
              <a:rPr lang="zh-CN" altLang="en-US" sz="1200" dirty="0"/>
              <a:t>科技特派员创业扶贫联盟平台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947428"/>
            <a:ext cx="8961477" cy="5542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3~5</a:t>
            </a:r>
            <a:r>
              <a:rPr lang="zh-CN" altLang="en-US" sz="2400" dirty="0"/>
              <a:t>张轮播图</a:t>
            </a:r>
          </a:p>
        </p:txBody>
      </p:sp>
      <p:sp>
        <p:nvSpPr>
          <p:cNvPr id="7" name="矩形 6"/>
          <p:cNvSpPr/>
          <p:nvPr/>
        </p:nvSpPr>
        <p:spPr>
          <a:xfrm>
            <a:off x="76200" y="617846"/>
            <a:ext cx="8961477" cy="353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144034" y="643627"/>
            <a:ext cx="840902" cy="285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网站首页</a:t>
            </a:r>
          </a:p>
        </p:txBody>
      </p:sp>
      <p:sp>
        <p:nvSpPr>
          <p:cNvPr id="18" name="矩形 17"/>
          <p:cNvSpPr/>
          <p:nvPr/>
        </p:nvSpPr>
        <p:spPr>
          <a:xfrm>
            <a:off x="76200" y="65313"/>
            <a:ext cx="8980714" cy="5034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hlinkClick r:id="rId3" action="ppaction://hlinksldjump"/>
          </p:cNvPr>
          <p:cNvSpPr/>
          <p:nvPr/>
        </p:nvSpPr>
        <p:spPr>
          <a:xfrm>
            <a:off x="7636202" y="250115"/>
            <a:ext cx="535173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</a:t>
            </a:r>
          </a:p>
        </p:txBody>
      </p:sp>
      <p:sp>
        <p:nvSpPr>
          <p:cNvPr id="20" name="矩形 19">
            <a:hlinkClick r:id="rId4" action="ppaction://hlinksldjump"/>
          </p:cNvPr>
          <p:cNvSpPr/>
          <p:nvPr/>
        </p:nvSpPr>
        <p:spPr>
          <a:xfrm>
            <a:off x="8330610" y="260081"/>
            <a:ext cx="547831" cy="240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</a:p>
        </p:txBody>
      </p:sp>
      <p:sp>
        <p:nvSpPr>
          <p:cNvPr id="28" name="矩形 27"/>
          <p:cNvSpPr/>
          <p:nvPr/>
        </p:nvSpPr>
        <p:spPr>
          <a:xfrm>
            <a:off x="144034" y="1544749"/>
            <a:ext cx="1679323" cy="13292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技术需求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903228" y="1544749"/>
            <a:ext cx="7113390" cy="3510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您的位置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：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zh-CN" altLang="en-US" sz="2000" b="1" dirty="0">
                <a:solidFill>
                  <a:schemeClr val="tx1"/>
                </a:solidFill>
              </a:rPr>
              <a:t> 技术需求                                                      搜索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64423" y="1658285"/>
            <a:ext cx="896319" cy="2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3" y="4649277"/>
            <a:ext cx="4486831" cy="405805"/>
          </a:xfrm>
          <a:prstGeom prst="rect">
            <a:avLst/>
          </a:prstGeom>
        </p:spPr>
      </p:pic>
      <p:sp>
        <p:nvSpPr>
          <p:cNvPr id="32" name="矩形 31">
            <a:hlinkClick r:id="rId6" action="ppaction://hlinksldjump"/>
          </p:cNvPr>
          <p:cNvSpPr/>
          <p:nvPr/>
        </p:nvSpPr>
        <p:spPr>
          <a:xfrm>
            <a:off x="1980932" y="2087797"/>
            <a:ext cx="6741042" cy="494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xxxxxxxxxxxxxxxxxxxxxxxxxxxxxxxxxxxxxxxxxxxxxxxxxxxxxxxxxxxxxxxxxxxxxxx             </a:t>
            </a:r>
            <a:r>
              <a:rPr lang="zh-CN" altLang="en-US" sz="1200" dirty="0">
                <a:solidFill>
                  <a:schemeClr val="tx1"/>
                </a:solidFill>
              </a:rPr>
              <a:t>日期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hlinkClick r:id="rId2" action="ppaction://hlinksldjump"/>
          </p:cNvPr>
          <p:cNvSpPr/>
          <p:nvPr/>
        </p:nvSpPr>
        <p:spPr>
          <a:xfrm>
            <a:off x="3198101" y="1644150"/>
            <a:ext cx="791307" cy="31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26" name="矩形 25">
            <a:hlinkClick r:id="rId7" action="ppaction://hlinksldjump"/>
          </p:cNvPr>
          <p:cNvSpPr/>
          <p:nvPr/>
        </p:nvSpPr>
        <p:spPr>
          <a:xfrm>
            <a:off x="1607291" y="647358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特卖区</a:t>
            </a:r>
          </a:p>
        </p:txBody>
      </p:sp>
      <p:sp>
        <p:nvSpPr>
          <p:cNvPr id="35" name="矩形 34">
            <a:hlinkClick r:id="rId8" action="ppaction://hlinksldjump"/>
          </p:cNvPr>
          <p:cNvSpPr/>
          <p:nvPr/>
        </p:nvSpPr>
        <p:spPr>
          <a:xfrm>
            <a:off x="2262117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新闻中心</a:t>
            </a:r>
          </a:p>
        </p:txBody>
      </p:sp>
      <p:sp>
        <p:nvSpPr>
          <p:cNvPr id="40" name="矩形 39">
            <a:hlinkClick r:id="rId9" action="ppaction://hlinksldjump"/>
          </p:cNvPr>
          <p:cNvSpPr/>
          <p:nvPr/>
        </p:nvSpPr>
        <p:spPr>
          <a:xfrm>
            <a:off x="3031126" y="63891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技术需求</a:t>
            </a:r>
          </a:p>
        </p:txBody>
      </p:sp>
      <p:sp>
        <p:nvSpPr>
          <p:cNvPr id="42" name="矩形 41">
            <a:hlinkClick r:id="rId10" action="ppaction://hlinksldjump"/>
          </p:cNvPr>
          <p:cNvSpPr/>
          <p:nvPr/>
        </p:nvSpPr>
        <p:spPr>
          <a:xfrm>
            <a:off x="942054" y="658173"/>
            <a:ext cx="722155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特派员</a:t>
            </a:r>
          </a:p>
        </p:txBody>
      </p:sp>
      <p:sp>
        <p:nvSpPr>
          <p:cNvPr id="25" name="矩形 24">
            <a:hlinkClick r:id="rId11" action="ppaction://hlinksldjump"/>
          </p:cNvPr>
          <p:cNvSpPr/>
          <p:nvPr/>
        </p:nvSpPr>
        <p:spPr>
          <a:xfrm>
            <a:off x="5471062" y="64370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科普板块</a:t>
            </a:r>
          </a:p>
        </p:txBody>
      </p:sp>
      <p:sp>
        <p:nvSpPr>
          <p:cNvPr id="33" name="矩形 32">
            <a:hlinkClick r:id="rId12" action="ppaction://hlinksldjump"/>
          </p:cNvPr>
          <p:cNvSpPr/>
          <p:nvPr/>
        </p:nvSpPr>
        <p:spPr>
          <a:xfrm>
            <a:off x="3803378" y="641931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创客活动</a:t>
            </a:r>
          </a:p>
        </p:txBody>
      </p:sp>
      <p:sp>
        <p:nvSpPr>
          <p:cNvPr id="36" name="矩形 35">
            <a:hlinkClick r:id="rId13" action="ppaction://hlinksldjump"/>
          </p:cNvPr>
          <p:cNvSpPr/>
          <p:nvPr/>
        </p:nvSpPr>
        <p:spPr>
          <a:xfrm>
            <a:off x="4603447" y="632597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政策法规</a:t>
            </a:r>
          </a:p>
        </p:txBody>
      </p:sp>
      <p:sp>
        <p:nvSpPr>
          <p:cNvPr id="43" name="矩形 42">
            <a:hlinkClick r:id="rId14" action="ppaction://hlinksldjump"/>
          </p:cNvPr>
          <p:cNvSpPr/>
          <p:nvPr/>
        </p:nvSpPr>
        <p:spPr>
          <a:xfrm>
            <a:off x="6223427" y="635825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项目申报</a:t>
            </a:r>
          </a:p>
        </p:txBody>
      </p:sp>
      <p:sp>
        <p:nvSpPr>
          <p:cNvPr id="44" name="矩形 43">
            <a:hlinkClick r:id="rId15" action="ppaction://hlinksldjump"/>
          </p:cNvPr>
          <p:cNvSpPr/>
          <p:nvPr/>
        </p:nvSpPr>
        <p:spPr>
          <a:xfrm>
            <a:off x="7773492" y="642846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联系我们</a:t>
            </a:r>
          </a:p>
        </p:txBody>
      </p:sp>
      <p:sp>
        <p:nvSpPr>
          <p:cNvPr id="45" name="矩形 44">
            <a:hlinkClick r:id="rId16" action="ppaction://hlinksldjump"/>
          </p:cNvPr>
          <p:cNvSpPr/>
          <p:nvPr/>
        </p:nvSpPr>
        <p:spPr>
          <a:xfrm>
            <a:off x="7038941" y="649854"/>
            <a:ext cx="896319" cy="28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帮扶企业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3353</TotalTime>
  <Words>3210</Words>
  <Application>Microsoft Office PowerPoint</Application>
  <PresentationFormat>全屏显示(16:9)</PresentationFormat>
  <Paragraphs>1409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hzhhua</dc:creator>
  <cp:lastModifiedBy>yl04</cp:lastModifiedBy>
  <cp:revision>177</cp:revision>
  <dcterms:created xsi:type="dcterms:W3CDTF">2018-04-25T03:29:00Z</dcterms:created>
  <dcterms:modified xsi:type="dcterms:W3CDTF">2018-12-17T11:07:32Z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