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77" r:id="rId5"/>
    <p:sldId id="278" r:id="rId6"/>
    <p:sldId id="282" r:id="rId7"/>
    <p:sldId id="279" r:id="rId8"/>
    <p:sldId id="283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1D5"/>
    <a:srgbClr val="C7E037"/>
    <a:srgbClr val="14ACB4"/>
    <a:srgbClr val="E25100"/>
    <a:srgbClr val="A6BD1D"/>
    <a:srgbClr val="9751CB"/>
    <a:srgbClr val="17C6CD"/>
    <a:srgbClr val="FF5E00"/>
    <a:srgbClr val="292C44"/>
    <a:srgbClr val="DB5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72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1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2A352-00DD-41CC-9125-1BFB47EE40DA}" type="datetimeFigureOut">
              <a:rPr lang="ko-KR" altLang="en-US" smtClean="0"/>
              <a:t>2015-10-09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DFA18-5A9D-405D-B2EA-DA7131470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0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DFA18-5A9D-405D-B2EA-DA7131470A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0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2015-10-09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428736"/>
            <a:ext cx="4345769" cy="4214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00364" y="4714884"/>
            <a:ext cx="321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2012180035</a:t>
            </a:r>
          </a:p>
          <a:p>
            <a:pPr algn="ctr"/>
            <a:r>
              <a:rPr lang="ko-KR" altLang="en-US" sz="2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이진</a:t>
            </a:r>
            <a:r>
              <a:rPr lang="ko-KR" altLang="en-US" sz="2400" b="1" dirty="0">
                <a:latin typeface="HY동녘B" panose="02030600000101010101" pitchFamily="18" charset="-127"/>
                <a:ea typeface="HY동녘B" panose="02030600000101010101" pitchFamily="18" charset="-127"/>
              </a:rPr>
              <a:t>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7422" y="2500306"/>
            <a:ext cx="435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2D Game Programing</a:t>
            </a:r>
            <a:endParaRPr lang="ko-KR" altLang="en-US" sz="35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03665" y="4360376"/>
            <a:ext cx="470502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24324" y="2103778"/>
            <a:ext cx="492919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89301" y="892951"/>
            <a:ext cx="5429256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189076" y="860616"/>
            <a:ext cx="790592" cy="790592"/>
          </a:xfrm>
          <a:prstGeom prst="ellipse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675348" y="2038238"/>
            <a:ext cx="790592" cy="790592"/>
          </a:xfrm>
          <a:prstGeom prst="ellipse">
            <a:avLst/>
          </a:prstGeom>
          <a:solidFill>
            <a:srgbClr val="17C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02</a:t>
            </a:r>
            <a:endParaRPr lang="en-US" altLang="ko-KR" sz="2400" dirty="0" smtClean="0"/>
          </a:p>
        </p:txBody>
      </p:sp>
      <p:sp>
        <p:nvSpPr>
          <p:cNvPr id="61" name="타원 60"/>
          <p:cNvSpPr/>
          <p:nvPr/>
        </p:nvSpPr>
        <p:spPr>
          <a:xfrm>
            <a:off x="3733631" y="4352920"/>
            <a:ext cx="790592" cy="790592"/>
          </a:xfrm>
          <a:prstGeom prst="ellipse">
            <a:avLst/>
          </a:prstGeom>
          <a:solidFill>
            <a:srgbClr val="AA7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04</a:t>
            </a:r>
            <a:endParaRPr lang="ko-KR" altLang="en-US" sz="2400" dirty="0"/>
          </a:p>
        </p:txBody>
      </p:sp>
      <p:pic>
        <p:nvPicPr>
          <p:cNvPr id="38" name="그림 37" descr="6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0395" y="1856252"/>
            <a:ext cx="3337535" cy="3236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7" y="3242048"/>
            <a:ext cx="4305890" cy="51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i="1" dirty="0" smtClean="0"/>
              <a:t>CONTENTS</a:t>
            </a:r>
            <a:endParaRPr lang="ko-KR" altLang="en-US" sz="26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72264" y="0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공감마녀의</a:t>
            </a:r>
            <a:r>
              <a:rPr lang="en-US" altLang="ko-KR" sz="1200" b="1" smtClean="0">
                <a:solidFill>
                  <a:schemeClr val="bg1"/>
                </a:solidFill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</a:rPr>
              <a:t>매직 </a:t>
            </a:r>
            <a:r>
              <a:rPr lang="en-US" altLang="ko-KR" sz="1200" b="1" smtClean="0">
                <a:solidFill>
                  <a:schemeClr val="bg1"/>
                </a:solidFill>
              </a:rPr>
              <a:t>PPT</a:t>
            </a:r>
            <a:endParaRPr lang="ko-KR" altLang="en-US" sz="1200" b="1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8754" y="219441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게임 개발 범위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8179" y="445101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개발일정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72264" y="6572272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bg1"/>
                </a:solidFill>
              </a:rPr>
              <a:t>공감마녀의</a:t>
            </a:r>
            <a:r>
              <a:rPr lang="en-US" altLang="ko-KR" sz="1200" b="1" smtClean="0">
                <a:solidFill>
                  <a:schemeClr val="bg1"/>
                </a:solidFill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</a:rPr>
              <a:t>매직 </a:t>
            </a:r>
            <a:r>
              <a:rPr lang="en-US" altLang="ko-KR" sz="1200" b="1" smtClean="0">
                <a:solidFill>
                  <a:schemeClr val="bg1"/>
                </a:solidFill>
              </a:rPr>
              <a:t>PPT</a:t>
            </a:r>
            <a:endParaRPr lang="ko-KR" altLang="en-US" sz="1200" b="1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9729" y="1010242"/>
            <a:ext cx="595047" cy="5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</a:rPr>
              <a:t>01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76953" y="3214686"/>
            <a:ext cx="595047" cy="5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</a:rPr>
              <a:t>02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79429" y="3899208"/>
            <a:ext cx="595047" cy="5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</a:rPr>
              <a:t>03</a:t>
            </a:r>
            <a:endParaRPr lang="ko-KR" altLang="en-US" sz="2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8113" y="983589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게임 </a:t>
            </a:r>
            <a:r>
              <a:rPr lang="ko-KR" altLang="en-US" sz="24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6016" y="3256266"/>
            <a:ext cx="4427984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176704" y="3211023"/>
            <a:ext cx="790592" cy="790592"/>
          </a:xfrm>
          <a:prstGeom prst="ellipse">
            <a:avLst/>
          </a:prstGeom>
          <a:solidFill>
            <a:srgbClr val="C7E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29744" y="334690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동녘B" panose="02030600000101010101" pitchFamily="18" charset="-127"/>
                <a:ea typeface="HY동녘B" panose="02030600000101010101" pitchFamily="18" charset="-127"/>
              </a:rPr>
              <a:t>예상 게임 실행 흐름</a:t>
            </a:r>
            <a:endParaRPr lang="en-US" altLang="ko-KR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14775" y="5517232"/>
            <a:ext cx="5220503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67521" y="5425464"/>
            <a:ext cx="790592" cy="7905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05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79668" y="560787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자체 평가</a:t>
            </a:r>
            <a:endParaRPr lang="ko-KR" altLang="en-US" sz="2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9" y="1124744"/>
            <a:ext cx="6067780" cy="60677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6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51" y="71414"/>
            <a:ext cx="1183691" cy="1148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mtClean="0">
                <a:solidFill>
                  <a:srgbClr val="E25100"/>
                </a:solidFill>
              </a:rPr>
              <a:t>01</a:t>
            </a:r>
            <a:endParaRPr lang="ko-KR" altLang="en-US" sz="3000" b="1">
              <a:solidFill>
                <a:srgbClr val="E251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6191" y="34417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 </a:t>
            </a:r>
            <a:r>
              <a:rPr lang="ko-KR" altLang="en-US" sz="2800" b="1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컨셉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635504"/>
            <a:ext cx="4134465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기존의 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슈팅게임 방식과 다른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RPG</a:t>
            </a: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요소가 첨가된 게임이다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몬스터를</a:t>
            </a:r>
            <a:r>
              <a:rPr lang="ko-KR" altLang="en-US" sz="2000" dirty="0" smtClean="0"/>
              <a:t> 죽이고 얻는 아이템으로 </a:t>
            </a:r>
            <a:endParaRPr lang="en-US" altLang="ko-KR" sz="2000" dirty="0" smtClean="0"/>
          </a:p>
          <a:p>
            <a:r>
              <a:rPr lang="ko-KR" altLang="en-US" sz="2000" dirty="0" smtClean="0"/>
              <a:t>업그레이드가 </a:t>
            </a:r>
            <a:r>
              <a:rPr lang="ko-KR" altLang="en-US" sz="2000" dirty="0" err="1" smtClean="0"/>
              <a:t>되는것이</a:t>
            </a:r>
            <a:r>
              <a:rPr lang="ko-KR" altLang="en-US" sz="2000" dirty="0" smtClean="0"/>
              <a:t> 아닌</a:t>
            </a:r>
            <a:endParaRPr lang="en-US" altLang="ko-KR" sz="2000" dirty="0" smtClean="0"/>
          </a:p>
          <a:p>
            <a:r>
              <a:rPr lang="ko-KR" altLang="en-US" sz="2000" dirty="0" smtClean="0"/>
              <a:t>경험치를 획득하여 캐릭터를 </a:t>
            </a:r>
            <a:endParaRPr lang="en-US" altLang="ko-KR" sz="2000" dirty="0" smtClean="0"/>
          </a:p>
          <a:p>
            <a:r>
              <a:rPr lang="ko-KR" altLang="en-US" sz="2000" dirty="0" smtClean="0"/>
              <a:t>성장시키는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방식의 </a:t>
            </a:r>
            <a:endParaRPr lang="en-US" altLang="ko-KR" sz="2000" dirty="0" smtClean="0"/>
          </a:p>
          <a:p>
            <a:r>
              <a:rPr lang="ko-KR" altLang="en-US" sz="2000" dirty="0" smtClean="0"/>
              <a:t>슈팅게임이다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211296" y="1340768"/>
            <a:ext cx="2720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어떤 형식의 게임</a:t>
            </a:r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?</a:t>
            </a:r>
          </a:p>
          <a:p>
            <a:r>
              <a:rPr lang="en-US" altLang="ko-KR" sz="24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RPG </a:t>
            </a:r>
            <a:r>
              <a:rPr lang="ko-KR" altLang="en-US" sz="2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슈팅 게임</a:t>
            </a:r>
            <a:endParaRPr lang="en-US" altLang="ko-KR" sz="2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6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881" y="1052736"/>
            <a:ext cx="3344418" cy="58052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6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553" y="71414"/>
            <a:ext cx="1178489" cy="114298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14ACB4"/>
                </a:solidFill>
              </a:rPr>
              <a:t>02</a:t>
            </a:r>
            <a:endParaRPr lang="ko-KR" altLang="en-US" sz="3000" b="1" dirty="0">
              <a:solidFill>
                <a:srgbClr val="14ACB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042" y="35714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 개발 범위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7177" y="4025147"/>
            <a:ext cx="563968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난이도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스테이지를 넘어갈 때 마다 적</a:t>
            </a:r>
            <a:r>
              <a:rPr lang="en-US" altLang="ko-KR" dirty="0">
                <a:latin typeface="+mn-ea"/>
              </a:rPr>
              <a:t>AI</a:t>
            </a:r>
            <a:r>
              <a:rPr lang="ko-KR" altLang="en-US" dirty="0">
                <a:latin typeface="+mn-ea"/>
              </a:rPr>
              <a:t>가 발사하는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미사일의 속도와 미사일 개수가 증가한다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87478" y="2163442"/>
            <a:ext cx="58705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n-ea"/>
              </a:rPr>
              <a:t>맵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총 스테이지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가지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추후 추가 할 수 있도록 개발 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     스테이지 마지막에 등장하는 최종보스를 잡고 </a:t>
            </a:r>
            <a:r>
              <a:rPr lang="ko-KR" altLang="en-US" dirty="0" smtClean="0">
                <a:latin typeface="+mn-ea"/>
              </a:rPr>
              <a:t>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다음 </a:t>
            </a:r>
            <a:r>
              <a:rPr lang="ko-KR" altLang="en-US" dirty="0">
                <a:latin typeface="+mn-ea"/>
              </a:rPr>
              <a:t>스테이지로 넘어간다</a:t>
            </a:r>
            <a:endParaRPr lang="en-US" altLang="ko-KR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61237" y="1558516"/>
            <a:ext cx="48125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캐릭터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종류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가지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 추후 추가 예정 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캐릭터 스킬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기본 공격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 스킬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필살기</a:t>
            </a:r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61237" y="3086772"/>
            <a:ext cx="59971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적 </a:t>
            </a:r>
            <a:r>
              <a:rPr lang="en-US" altLang="ko-KR" dirty="0">
                <a:latin typeface="+mn-ea"/>
              </a:rPr>
              <a:t>AI : </a:t>
            </a:r>
            <a:r>
              <a:rPr lang="ko-KR" altLang="en-US" dirty="0">
                <a:latin typeface="+mn-ea"/>
              </a:rPr>
              <a:t>플레이어와 마찬가지로 체력을 가지고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      </a:t>
            </a:r>
            <a:r>
              <a:rPr lang="ko-KR" altLang="en-US" dirty="0">
                <a:latin typeface="+mn-ea"/>
              </a:rPr>
              <a:t>출현하고 나면 특정 범위 안에서만 움직이고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</a:t>
            </a:r>
            <a:r>
              <a:rPr lang="ko-KR" altLang="en-US" dirty="0">
                <a:latin typeface="+mn-ea"/>
              </a:rPr>
              <a:t>미사일 발사위치는 플레이어가 있는 위치로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1979711" y="4221088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>
            <a:off x="1989667" y="3284984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0800000">
            <a:off x="2015908" y="2348880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1979712" y="1741593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908463" y="4946889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80033" y="4797152"/>
            <a:ext cx="600369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게임 기능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캐릭터는 적</a:t>
            </a:r>
            <a:r>
              <a:rPr lang="en-US" altLang="ko-KR" dirty="0">
                <a:latin typeface="+mn-ea"/>
              </a:rPr>
              <a:t>AI</a:t>
            </a:r>
            <a:r>
              <a:rPr lang="ko-KR" altLang="en-US" dirty="0">
                <a:latin typeface="+mn-ea"/>
              </a:rPr>
              <a:t>를 죽이고 나면 </a:t>
            </a:r>
            <a:r>
              <a:rPr lang="ko-KR" altLang="en-US" dirty="0" err="1">
                <a:latin typeface="+mn-ea"/>
              </a:rPr>
              <a:t>경험치와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돈을 </a:t>
            </a:r>
            <a:r>
              <a:rPr lang="ko-KR" altLang="en-US" dirty="0">
                <a:latin typeface="+mn-ea"/>
              </a:rPr>
              <a:t>얻게 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경험치가 </a:t>
            </a:r>
            <a:r>
              <a:rPr lang="ko-KR" altLang="en-US" dirty="0">
                <a:latin typeface="+mn-ea"/>
              </a:rPr>
              <a:t>쌓여서 </a:t>
            </a:r>
            <a:r>
              <a:rPr lang="en-US" altLang="ko-KR" dirty="0">
                <a:latin typeface="+mn-ea"/>
              </a:rPr>
              <a:t>Level up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	   </a:t>
            </a:r>
            <a:r>
              <a:rPr lang="ko-KR" altLang="en-US" dirty="0" err="1" smtClean="0">
                <a:latin typeface="+mn-ea"/>
              </a:rPr>
              <a:t>하게되면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캐릭터 </a:t>
            </a:r>
            <a:r>
              <a:rPr lang="ko-KR" altLang="en-US" dirty="0" err="1">
                <a:latin typeface="+mn-ea"/>
              </a:rPr>
              <a:t>능력치를</a:t>
            </a:r>
            <a:r>
              <a:rPr lang="ko-KR" altLang="en-US" dirty="0">
                <a:latin typeface="+mn-ea"/>
              </a:rPr>
              <a:t> 향상 </a:t>
            </a:r>
            <a:r>
              <a:rPr lang="ko-KR" altLang="en-US" dirty="0" err="1">
                <a:latin typeface="+mn-ea"/>
              </a:rPr>
              <a:t>시킬수</a:t>
            </a:r>
            <a:r>
              <a:rPr lang="ko-KR" altLang="en-US" dirty="0">
                <a:latin typeface="+mn-ea"/>
              </a:rPr>
              <a:t>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상점단축키를 </a:t>
            </a:r>
            <a:r>
              <a:rPr lang="ko-KR" altLang="en-US" dirty="0">
                <a:latin typeface="+mn-ea"/>
              </a:rPr>
              <a:t>만들어서 모은 돈으로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</a:t>
            </a:r>
            <a:r>
              <a:rPr lang="ko-KR" altLang="en-US" dirty="0" smtClean="0">
                <a:latin typeface="+mn-ea"/>
              </a:rPr>
              <a:t>무기를 </a:t>
            </a:r>
            <a:r>
              <a:rPr lang="ko-KR" altLang="en-US" dirty="0">
                <a:latin typeface="+mn-ea"/>
              </a:rPr>
              <a:t>업그레이드 시키거나 </a:t>
            </a:r>
            <a:r>
              <a:rPr lang="ko-KR" altLang="en-US" dirty="0" err="1" smtClean="0">
                <a:latin typeface="+mn-ea"/>
              </a:rPr>
              <a:t>스킬을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</a:t>
            </a:r>
            <a:r>
              <a:rPr lang="ko-KR" altLang="en-US" dirty="0" smtClean="0">
                <a:latin typeface="+mn-ea"/>
              </a:rPr>
              <a:t>강화 </a:t>
            </a:r>
            <a:r>
              <a:rPr lang="ko-KR" altLang="en-US" dirty="0">
                <a:latin typeface="+mn-ea"/>
              </a:rPr>
              <a:t>시켜서 더 많은 </a:t>
            </a:r>
            <a:r>
              <a:rPr lang="ko-KR" altLang="en-US" dirty="0" err="1">
                <a:latin typeface="+mn-ea"/>
              </a:rPr>
              <a:t>데미지를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입힐수</a:t>
            </a:r>
            <a:r>
              <a:rPr lang="ko-KR" altLang="en-US" dirty="0">
                <a:latin typeface="+mn-ea"/>
              </a:rPr>
              <a:t>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rot="10800000">
            <a:off x="1989667" y="2060848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6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0" y="1214422"/>
            <a:ext cx="6858016" cy="25299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6-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351" y="66393"/>
            <a:ext cx="1183691" cy="1148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mtClean="0">
                <a:solidFill>
                  <a:srgbClr val="A6BD1D"/>
                </a:solidFill>
              </a:rPr>
              <a:t>03</a:t>
            </a:r>
            <a:endParaRPr lang="ko-KR" altLang="en-US" sz="3000" b="1">
              <a:solidFill>
                <a:srgbClr val="A6BD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3026" y="349914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예상 게임 실행 흐름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14072" y="1808590"/>
            <a:ext cx="5950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요소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0826" y="6572272"/>
            <a:ext cx="257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/>
              <a:t>공감마녀의</a:t>
            </a:r>
            <a:r>
              <a:rPr lang="en-US" altLang="ko-KR" sz="1200" b="1" smtClean="0"/>
              <a:t> </a:t>
            </a:r>
            <a:r>
              <a:rPr lang="ko-KR" altLang="en-US" sz="1200" b="1" smtClean="0"/>
              <a:t>매직 </a:t>
            </a:r>
            <a:r>
              <a:rPr lang="en-US" altLang="ko-KR" sz="1200" b="1" smtClean="0"/>
              <a:t>PPT</a:t>
            </a:r>
            <a:endParaRPr lang="ko-KR" altLang="en-US" sz="1200" b="1" smtClean="0"/>
          </a:p>
        </p:txBody>
      </p:sp>
      <p:sp>
        <p:nvSpPr>
          <p:cNvPr id="24" name="직사각형 23"/>
          <p:cNvSpPr/>
          <p:nvPr/>
        </p:nvSpPr>
        <p:spPr>
          <a:xfrm>
            <a:off x="5066053" y="1754641"/>
            <a:ext cx="5699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RPG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63689" y="181729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슈팅게</a:t>
            </a:r>
            <a:r>
              <a:rPr lang="ko-KR" altLang="en-US" sz="1600" dirty="0">
                <a:solidFill>
                  <a:schemeClr val="bg1"/>
                </a:solidFill>
              </a:rPr>
              <a:t>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479" y="1754641"/>
            <a:ext cx="5950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요</a:t>
            </a:r>
            <a:r>
              <a:rPr lang="ko-KR" altLang="en-US" sz="1600">
                <a:solidFill>
                  <a:schemeClr val="bg1"/>
                </a:solidFill>
              </a:rPr>
              <a:t>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51" y="2996952"/>
            <a:ext cx="2024417" cy="158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HP\Desktop\ppt 사진 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08" y="4631322"/>
            <a:ext cx="2550882" cy="19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ppt사진 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41" y="2869419"/>
            <a:ext cx="2609838" cy="19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pt사진 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40" y="4388101"/>
            <a:ext cx="3281560" cy="24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6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96" y="2394843"/>
            <a:ext cx="2857520" cy="285752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6189" y="340228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예상 게임 실행 흐름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325" y="4018869"/>
            <a:ext cx="8771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RPG</a:t>
            </a:r>
          </a:p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46629" y="4018868"/>
            <a:ext cx="150233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여러 종류의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2476" y="2718009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 descr="6-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080" y="52360"/>
            <a:ext cx="1183691" cy="1148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6859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A6BD1D"/>
                </a:solidFill>
              </a:rPr>
              <a:t>03</a:t>
            </a:r>
            <a:endParaRPr lang="ko-KR" altLang="en-US" sz="3000" b="1" dirty="0">
              <a:solidFill>
                <a:srgbClr val="A6BD1D"/>
              </a:solidFill>
            </a:endParaRPr>
          </a:p>
        </p:txBody>
      </p:sp>
      <p:pic>
        <p:nvPicPr>
          <p:cNvPr id="2050" name="Picture 2" descr="C:\Users\HP\Desktop\ppt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7" y="1206711"/>
            <a:ext cx="277627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ppt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9" y="4797152"/>
            <a:ext cx="4648481" cy="20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Desktop\ppt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72" y="898192"/>
            <a:ext cx="3235230" cy="18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pt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01" y="3041174"/>
            <a:ext cx="2703113" cy="28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6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351" y="71414"/>
            <a:ext cx="1183691" cy="1148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473" y="357142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mtClean="0">
                <a:solidFill>
                  <a:srgbClr val="AA71D5"/>
                </a:solidFill>
              </a:rPr>
              <a:t>04</a:t>
            </a:r>
            <a:endParaRPr lang="ko-KR" altLang="en-US" sz="3000" b="1">
              <a:solidFill>
                <a:srgbClr val="AA71D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1493" y="35714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개발 일정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83341"/>
              </p:ext>
            </p:extLst>
          </p:nvPr>
        </p:nvGraphicFramePr>
        <p:xfrm>
          <a:off x="457200" y="1600200"/>
          <a:ext cx="8229600" cy="43490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80"/>
                <a:gridCol w="6995120"/>
              </a:tblGrid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배경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캐릭터 및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이미지 리소스 수집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로고와 시작화면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공격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 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캐릭터와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공격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충돌 처리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 경험치 및 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상태창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몬스터와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보스몬스터</a:t>
                      </a:r>
                      <a:r>
                        <a:rPr lang="ko-KR" altLang="en-US" dirty="0" smtClean="0"/>
                        <a:t> 공격 패턴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제작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특수 스킬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가능하면 </a:t>
                      </a:r>
                      <a:r>
                        <a:rPr lang="ko-KR" altLang="en-US" dirty="0" err="1" smtClean="0"/>
                        <a:t>상태창</a:t>
                      </a:r>
                      <a:r>
                        <a:rPr lang="ko-KR" altLang="en-US" dirty="0" smtClean="0"/>
                        <a:t> 추가옵션</a:t>
                      </a:r>
                      <a:endParaRPr lang="ko-KR" altLang="en-US" dirty="0"/>
                    </a:p>
                  </a:txBody>
                  <a:tcPr/>
                </a:tc>
              </a:tr>
              <a:tr h="39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최종</a:t>
                      </a:r>
                      <a:r>
                        <a:rPr lang="ko-KR" altLang="en-US" baseline="0" smtClean="0"/>
                        <a:t> 점검 및 릴리즈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285852" y="285728"/>
            <a:ext cx="785814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51493" y="357142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자체 평가</a:t>
            </a:r>
            <a:endParaRPr lang="ko-KR" altLang="en-US" sz="28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148531"/>
              </p:ext>
            </p:extLst>
          </p:nvPr>
        </p:nvGraphicFramePr>
        <p:xfrm>
          <a:off x="457200" y="1600200"/>
          <a:ext cx="8229600" cy="3393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03032"/>
                <a:gridCol w="2026568"/>
              </a:tblGrid>
              <a:tr h="48576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평 가</a:t>
                      </a:r>
                      <a:endParaRPr lang="ko-KR" altLang="en-US" dirty="0"/>
                    </a:p>
                  </a:txBody>
                  <a:tcPr/>
                </a:tc>
              </a:tr>
              <a:tr h="4789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발표 자료에 포함할 내용을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되어 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485764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 descr="6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691" y="47260"/>
            <a:ext cx="1178489" cy="11429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69" y="341753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14ACB4"/>
                </a:solidFill>
              </a:rPr>
              <a:t>05</a:t>
            </a:r>
            <a:endParaRPr lang="ko-KR" altLang="en-US" sz="3000" b="1" dirty="0">
              <a:solidFill>
                <a:srgbClr val="14AC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428736"/>
            <a:ext cx="4345769" cy="4214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0298" y="3067292"/>
            <a:ext cx="4286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mtClean="0"/>
              <a:t>감사합니다</a:t>
            </a:r>
            <a:r>
              <a:rPr lang="en-US" altLang="ko-KR" sz="4800" b="1" smtClean="0"/>
              <a:t>.</a:t>
            </a:r>
            <a:endParaRPr lang="ko-KR" altLang="en-US" sz="4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324</Words>
  <Application>Microsoft Office PowerPoint</Application>
  <PresentationFormat>화면 슬라이드 쇼(4:3)</PresentationFormat>
  <Paragraphs>105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이진수</cp:lastModifiedBy>
  <cp:revision>142</cp:revision>
  <dcterms:created xsi:type="dcterms:W3CDTF">2015-01-07T09:44:23Z</dcterms:created>
  <dcterms:modified xsi:type="dcterms:W3CDTF">2015-10-09T09:29:22Z</dcterms:modified>
</cp:coreProperties>
</file>