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18"/>
  </p:notesMasterIdLst>
  <p:handoutMasterIdLst>
    <p:handoutMasterId r:id="rId19"/>
  </p:handoutMasterIdLst>
  <p:sldIdLst>
    <p:sldId id="256" r:id="rId4"/>
    <p:sldId id="263" r:id="rId5"/>
    <p:sldId id="276" r:id="rId6"/>
    <p:sldId id="291" r:id="rId7"/>
    <p:sldId id="287" r:id="rId8"/>
    <p:sldId id="290" r:id="rId9"/>
    <p:sldId id="292" r:id="rId10"/>
    <p:sldId id="277" r:id="rId11"/>
    <p:sldId id="282" r:id="rId12"/>
    <p:sldId id="293" r:id="rId13"/>
    <p:sldId id="285" r:id="rId14"/>
    <p:sldId id="286" r:id="rId15"/>
    <p:sldId id="294" r:id="rId16"/>
    <p:sldId id="275" r:id="rId17"/>
  </p:sldIdLst>
  <p:sldSz cx="12192000" cy="6858000"/>
  <p:notesSz cx="6889750" cy="1002188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3F67"/>
    <a:srgbClr val="57DDBA"/>
    <a:srgbClr val="26BC95"/>
    <a:srgbClr val="589AD7"/>
    <a:srgbClr val="4DBAE5"/>
    <a:srgbClr val="55DEE4"/>
    <a:srgbClr val="41719C"/>
    <a:srgbClr val="647596"/>
    <a:srgbClr val="1F4E79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CFA002-DE60-4CAA-B0F0-997671DA9EA7}" v="660" dt="2023-06-14T06:12:29.308"/>
  </p1510:revLst>
</p1510:revInfo>
</file>

<file path=ppt/tableStyles.xml><?xml version="1.0" encoding="utf-8"?>
<a:tblStyleLst xmlns:a="http://schemas.openxmlformats.org/drawing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129"/>
  </p:normalViewPr>
  <p:slideViewPr>
    <p:cSldViewPr snapToGrid="0">
      <p:cViewPr varScale="1">
        <p:scale>
          <a:sx n="108" d="100"/>
          <a:sy n="108" d="100"/>
        </p:scale>
        <p:origin x="678" y="114"/>
      </p:cViewPr>
      <p:guideLst>
        <p:guide orient="horz" pos="2156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송 동건" userId="27059a648dfd0d7e" providerId="LiveId" clId="{BDCFA002-DE60-4CAA-B0F0-997671DA9EA7}"/>
    <pc:docChg chg="undo redo custSel delSld modSld">
      <pc:chgData name="송 동건" userId="27059a648dfd0d7e" providerId="LiveId" clId="{BDCFA002-DE60-4CAA-B0F0-997671DA9EA7}" dt="2023-06-14T06:12:29.306" v="3685"/>
      <pc:docMkLst>
        <pc:docMk/>
      </pc:docMkLst>
      <pc:sldChg chg="delSp modSp mod">
        <pc:chgData name="송 동건" userId="27059a648dfd0d7e" providerId="LiveId" clId="{BDCFA002-DE60-4CAA-B0F0-997671DA9EA7}" dt="2023-06-14T02:08:35.583" v="1495" actId="478"/>
        <pc:sldMkLst>
          <pc:docMk/>
          <pc:sldMk cId="0" sldId="256"/>
        </pc:sldMkLst>
        <pc:spChg chg="del mod">
          <ac:chgData name="송 동건" userId="27059a648dfd0d7e" providerId="LiveId" clId="{BDCFA002-DE60-4CAA-B0F0-997671DA9EA7}" dt="2023-06-14T02:08:35.583" v="1495" actId="478"/>
          <ac:spMkLst>
            <pc:docMk/>
            <pc:sldMk cId="0" sldId="256"/>
            <ac:spMk id="18" creationId="{30809674-D144-EBEA-7893-4435FDCB8871}"/>
          </ac:spMkLst>
        </pc:spChg>
      </pc:sldChg>
      <pc:sldChg chg="delSp modSp mod">
        <pc:chgData name="송 동건" userId="27059a648dfd0d7e" providerId="LiveId" clId="{BDCFA002-DE60-4CAA-B0F0-997671DA9EA7}" dt="2023-06-14T02:08:57.388" v="1526" actId="20577"/>
        <pc:sldMkLst>
          <pc:docMk/>
          <pc:sldMk cId="0" sldId="263"/>
        </pc:sldMkLst>
        <pc:spChg chg="del">
          <ac:chgData name="송 동건" userId="27059a648dfd0d7e" providerId="LiveId" clId="{BDCFA002-DE60-4CAA-B0F0-997671DA9EA7}" dt="2023-06-14T02:08:32.734" v="1493" actId="478"/>
          <ac:spMkLst>
            <pc:docMk/>
            <pc:sldMk cId="0" sldId="263"/>
            <ac:spMk id="34" creationId="{4C236E04-BA10-4900-4A86-9B32809197B0}"/>
          </ac:spMkLst>
        </pc:spChg>
        <pc:spChg chg="mod">
          <ac:chgData name="송 동건" userId="27059a648dfd0d7e" providerId="LiveId" clId="{BDCFA002-DE60-4CAA-B0F0-997671DA9EA7}" dt="2023-06-14T02:08:57.388" v="1526" actId="20577"/>
          <ac:spMkLst>
            <pc:docMk/>
            <pc:sldMk cId="0" sldId="263"/>
            <ac:spMk id="38" creationId="{4FD317EC-BFA5-C2FC-4B3C-902ED444BA90}"/>
          </ac:spMkLst>
        </pc:spChg>
      </pc:sldChg>
      <pc:sldChg chg="delSp modSp mod">
        <pc:chgData name="송 동건" userId="27059a648dfd0d7e" providerId="LiveId" clId="{BDCFA002-DE60-4CAA-B0F0-997671DA9EA7}" dt="2023-06-14T05:37:15.494" v="2638"/>
        <pc:sldMkLst>
          <pc:docMk/>
          <pc:sldMk cId="3911371290" sldId="276"/>
        </pc:sldMkLst>
        <pc:spChg chg="mod">
          <ac:chgData name="송 동건" userId="27059a648dfd0d7e" providerId="LiveId" clId="{BDCFA002-DE60-4CAA-B0F0-997671DA9EA7}" dt="2023-06-14T05:37:15.494" v="2638"/>
          <ac:spMkLst>
            <pc:docMk/>
            <pc:sldMk cId="3911371290" sldId="276"/>
            <ac:spMk id="2" creationId="{8601E001-5DF0-1D59-D370-E86106F88133}"/>
          </ac:spMkLst>
        </pc:spChg>
        <pc:spChg chg="mod">
          <ac:chgData name="송 동건" userId="27059a648dfd0d7e" providerId="LiveId" clId="{BDCFA002-DE60-4CAA-B0F0-997671DA9EA7}" dt="2023-06-14T02:06:20.693" v="1459" actId="1076"/>
          <ac:spMkLst>
            <pc:docMk/>
            <pc:sldMk cId="3911371290" sldId="276"/>
            <ac:spMk id="3" creationId="{468C5CE8-D3A9-3F86-8186-42E4D0025445}"/>
          </ac:spMkLst>
        </pc:spChg>
        <pc:spChg chg="mod">
          <ac:chgData name="송 동건" userId="27059a648dfd0d7e" providerId="LiveId" clId="{BDCFA002-DE60-4CAA-B0F0-997671DA9EA7}" dt="2023-06-14T00:56:35.048" v="36" actId="20577"/>
          <ac:spMkLst>
            <pc:docMk/>
            <pc:sldMk cId="3911371290" sldId="276"/>
            <ac:spMk id="5" creationId="{B86E2ECC-580F-93C3-54BC-36923D876CD1}"/>
          </ac:spMkLst>
        </pc:spChg>
        <pc:spChg chg="mod">
          <ac:chgData name="송 동건" userId="27059a648dfd0d7e" providerId="LiveId" clId="{BDCFA002-DE60-4CAA-B0F0-997671DA9EA7}" dt="2023-06-14T02:06:20.693" v="1459" actId="1076"/>
          <ac:spMkLst>
            <pc:docMk/>
            <pc:sldMk cId="3911371290" sldId="276"/>
            <ac:spMk id="6" creationId="{54C27584-DE50-B851-C082-C87834952D46}"/>
          </ac:spMkLst>
        </pc:spChg>
        <pc:spChg chg="mod">
          <ac:chgData name="송 동건" userId="27059a648dfd0d7e" providerId="LiveId" clId="{BDCFA002-DE60-4CAA-B0F0-997671DA9EA7}" dt="2023-06-14T02:06:20.693" v="1459" actId="1076"/>
          <ac:spMkLst>
            <pc:docMk/>
            <pc:sldMk cId="3911371290" sldId="276"/>
            <ac:spMk id="8" creationId="{80EBA914-C180-621E-14D3-9B0D435A81E8}"/>
          </ac:spMkLst>
        </pc:spChg>
        <pc:spChg chg="mod">
          <ac:chgData name="송 동건" userId="27059a648dfd0d7e" providerId="LiveId" clId="{BDCFA002-DE60-4CAA-B0F0-997671DA9EA7}" dt="2023-06-14T02:06:20.693" v="1459" actId="1076"/>
          <ac:spMkLst>
            <pc:docMk/>
            <pc:sldMk cId="3911371290" sldId="276"/>
            <ac:spMk id="11" creationId="{F66251F2-F6D1-CB92-30EC-447B6593822D}"/>
          </ac:spMkLst>
        </pc:spChg>
        <pc:spChg chg="mod">
          <ac:chgData name="송 동건" userId="27059a648dfd0d7e" providerId="LiveId" clId="{BDCFA002-DE60-4CAA-B0F0-997671DA9EA7}" dt="2023-06-14T02:06:20.693" v="1459" actId="1076"/>
          <ac:spMkLst>
            <pc:docMk/>
            <pc:sldMk cId="3911371290" sldId="276"/>
            <ac:spMk id="12" creationId="{3AB94348-0060-2B5A-82A6-10714F8D30BF}"/>
          </ac:spMkLst>
        </pc:spChg>
        <pc:spChg chg="mod">
          <ac:chgData name="송 동건" userId="27059a648dfd0d7e" providerId="LiveId" clId="{BDCFA002-DE60-4CAA-B0F0-997671DA9EA7}" dt="2023-06-14T02:06:20.693" v="1459" actId="1076"/>
          <ac:spMkLst>
            <pc:docMk/>
            <pc:sldMk cId="3911371290" sldId="276"/>
            <ac:spMk id="13" creationId="{E15964F1-A699-FC02-09F0-BF3DD760AFD7}"/>
          </ac:spMkLst>
        </pc:spChg>
        <pc:spChg chg="mod">
          <ac:chgData name="송 동건" userId="27059a648dfd0d7e" providerId="LiveId" clId="{BDCFA002-DE60-4CAA-B0F0-997671DA9EA7}" dt="2023-06-14T02:06:20.693" v="1459" actId="1076"/>
          <ac:spMkLst>
            <pc:docMk/>
            <pc:sldMk cId="3911371290" sldId="276"/>
            <ac:spMk id="14" creationId="{1BC58C89-709D-B16D-A694-5B7358531931}"/>
          </ac:spMkLst>
        </pc:spChg>
        <pc:spChg chg="mod">
          <ac:chgData name="송 동건" userId="27059a648dfd0d7e" providerId="LiveId" clId="{BDCFA002-DE60-4CAA-B0F0-997671DA9EA7}" dt="2023-06-14T02:06:20.693" v="1459" actId="1076"/>
          <ac:spMkLst>
            <pc:docMk/>
            <pc:sldMk cId="3911371290" sldId="276"/>
            <ac:spMk id="15" creationId="{039D0587-1864-F50F-B3EE-760B7C74E881}"/>
          </ac:spMkLst>
        </pc:spChg>
        <pc:spChg chg="mod">
          <ac:chgData name="송 동건" userId="27059a648dfd0d7e" providerId="LiveId" clId="{BDCFA002-DE60-4CAA-B0F0-997671DA9EA7}" dt="2023-06-14T02:06:20.693" v="1459" actId="1076"/>
          <ac:spMkLst>
            <pc:docMk/>
            <pc:sldMk cId="3911371290" sldId="276"/>
            <ac:spMk id="16" creationId="{A6EB8B78-B408-9F5C-96F7-745463EAFEA9}"/>
          </ac:spMkLst>
        </pc:spChg>
        <pc:spChg chg="mod">
          <ac:chgData name="송 동건" userId="27059a648dfd0d7e" providerId="LiveId" clId="{BDCFA002-DE60-4CAA-B0F0-997671DA9EA7}" dt="2023-06-14T02:06:20.693" v="1459" actId="1076"/>
          <ac:spMkLst>
            <pc:docMk/>
            <pc:sldMk cId="3911371290" sldId="276"/>
            <ac:spMk id="17" creationId="{670F9677-6687-5992-8BD2-4073B2387293}"/>
          </ac:spMkLst>
        </pc:spChg>
        <pc:spChg chg="mod">
          <ac:chgData name="송 동건" userId="27059a648dfd0d7e" providerId="LiveId" clId="{BDCFA002-DE60-4CAA-B0F0-997671DA9EA7}" dt="2023-06-14T02:06:20.693" v="1459" actId="1076"/>
          <ac:spMkLst>
            <pc:docMk/>
            <pc:sldMk cId="3911371290" sldId="276"/>
            <ac:spMk id="18" creationId="{51C14605-D751-13C4-B50A-F445E39B6675}"/>
          </ac:spMkLst>
        </pc:spChg>
        <pc:spChg chg="mod">
          <ac:chgData name="송 동건" userId="27059a648dfd0d7e" providerId="LiveId" clId="{BDCFA002-DE60-4CAA-B0F0-997671DA9EA7}" dt="2023-06-14T02:06:20.693" v="1459" actId="1076"/>
          <ac:spMkLst>
            <pc:docMk/>
            <pc:sldMk cId="3911371290" sldId="276"/>
            <ac:spMk id="19" creationId="{B36B219A-0938-08EB-CCBE-FBBCB16B16EE}"/>
          </ac:spMkLst>
        </pc:spChg>
        <pc:spChg chg="mod">
          <ac:chgData name="송 동건" userId="27059a648dfd0d7e" providerId="LiveId" clId="{BDCFA002-DE60-4CAA-B0F0-997671DA9EA7}" dt="2023-06-14T02:06:20.693" v="1459" actId="1076"/>
          <ac:spMkLst>
            <pc:docMk/>
            <pc:sldMk cId="3911371290" sldId="276"/>
            <ac:spMk id="28" creationId="{073251A3-A3F7-12F6-CFF7-663B952280A0}"/>
          </ac:spMkLst>
        </pc:spChg>
        <pc:spChg chg="mod">
          <ac:chgData name="송 동건" userId="27059a648dfd0d7e" providerId="LiveId" clId="{BDCFA002-DE60-4CAA-B0F0-997671DA9EA7}" dt="2023-06-14T02:06:20.693" v="1459" actId="1076"/>
          <ac:spMkLst>
            <pc:docMk/>
            <pc:sldMk cId="3911371290" sldId="276"/>
            <ac:spMk id="30" creationId="{16C4CB37-3CD3-5B93-FB3E-784785E5627A}"/>
          </ac:spMkLst>
        </pc:spChg>
        <pc:spChg chg="mod">
          <ac:chgData name="송 동건" userId="27059a648dfd0d7e" providerId="LiveId" clId="{BDCFA002-DE60-4CAA-B0F0-997671DA9EA7}" dt="2023-06-14T02:06:20.693" v="1459" actId="1076"/>
          <ac:spMkLst>
            <pc:docMk/>
            <pc:sldMk cId="3911371290" sldId="276"/>
            <ac:spMk id="31" creationId="{18066840-3288-E682-160E-55153F642A3B}"/>
          </ac:spMkLst>
        </pc:spChg>
        <pc:spChg chg="mod">
          <ac:chgData name="송 동건" userId="27059a648dfd0d7e" providerId="LiveId" clId="{BDCFA002-DE60-4CAA-B0F0-997671DA9EA7}" dt="2023-06-14T02:06:20.693" v="1459" actId="1076"/>
          <ac:spMkLst>
            <pc:docMk/>
            <pc:sldMk cId="3911371290" sldId="276"/>
            <ac:spMk id="32" creationId="{D01D2A23-572E-C71C-996F-E5E1D8DDEE46}"/>
          </ac:spMkLst>
        </pc:spChg>
        <pc:spChg chg="mod">
          <ac:chgData name="송 동건" userId="27059a648dfd0d7e" providerId="LiveId" clId="{BDCFA002-DE60-4CAA-B0F0-997671DA9EA7}" dt="2023-06-14T02:06:20.693" v="1459" actId="1076"/>
          <ac:spMkLst>
            <pc:docMk/>
            <pc:sldMk cId="3911371290" sldId="276"/>
            <ac:spMk id="33" creationId="{095AE8B6-6953-A213-90D1-A777C24AD58F}"/>
          </ac:spMkLst>
        </pc:spChg>
        <pc:spChg chg="del">
          <ac:chgData name="송 동건" userId="27059a648dfd0d7e" providerId="LiveId" clId="{BDCFA002-DE60-4CAA-B0F0-997671DA9EA7}" dt="2023-06-14T02:08:30.278" v="1492" actId="478"/>
          <ac:spMkLst>
            <pc:docMk/>
            <pc:sldMk cId="3911371290" sldId="276"/>
            <ac:spMk id="34" creationId="{4C236E04-BA10-4900-4A86-9B32809197B0}"/>
          </ac:spMkLst>
        </pc:spChg>
        <pc:spChg chg="mod">
          <ac:chgData name="송 동건" userId="27059a648dfd0d7e" providerId="LiveId" clId="{BDCFA002-DE60-4CAA-B0F0-997671DA9EA7}" dt="2023-06-14T02:06:20.693" v="1459" actId="1076"/>
          <ac:spMkLst>
            <pc:docMk/>
            <pc:sldMk cId="3911371290" sldId="276"/>
            <ac:spMk id="35" creationId="{47745320-89C0-C66F-7148-0CF591C83B74}"/>
          </ac:spMkLst>
        </pc:spChg>
        <pc:spChg chg="mod">
          <ac:chgData name="송 동건" userId="27059a648dfd0d7e" providerId="LiveId" clId="{BDCFA002-DE60-4CAA-B0F0-997671DA9EA7}" dt="2023-06-14T02:06:20.693" v="1459" actId="1076"/>
          <ac:spMkLst>
            <pc:docMk/>
            <pc:sldMk cId="3911371290" sldId="276"/>
            <ac:spMk id="36" creationId="{474D2DE8-F2D0-5F78-293A-4BC386B771C5}"/>
          </ac:spMkLst>
        </pc:spChg>
        <pc:spChg chg="mod">
          <ac:chgData name="송 동건" userId="27059a648dfd0d7e" providerId="LiveId" clId="{BDCFA002-DE60-4CAA-B0F0-997671DA9EA7}" dt="2023-06-14T02:06:20.693" v="1459" actId="1076"/>
          <ac:spMkLst>
            <pc:docMk/>
            <pc:sldMk cId="3911371290" sldId="276"/>
            <ac:spMk id="37" creationId="{1E909136-2E99-DE9C-BD6D-BDD8E1E3E501}"/>
          </ac:spMkLst>
        </pc:spChg>
        <pc:spChg chg="mod">
          <ac:chgData name="송 동건" userId="27059a648dfd0d7e" providerId="LiveId" clId="{BDCFA002-DE60-4CAA-B0F0-997671DA9EA7}" dt="2023-06-14T02:06:20.693" v="1459" actId="1076"/>
          <ac:spMkLst>
            <pc:docMk/>
            <pc:sldMk cId="3911371290" sldId="276"/>
            <ac:spMk id="39" creationId="{4FBF120C-68DD-1565-D4E1-7B751E82C236}"/>
          </ac:spMkLst>
        </pc:spChg>
        <pc:spChg chg="mod">
          <ac:chgData name="송 동건" userId="27059a648dfd0d7e" providerId="LiveId" clId="{BDCFA002-DE60-4CAA-B0F0-997671DA9EA7}" dt="2023-06-14T02:06:20.693" v="1459" actId="1076"/>
          <ac:spMkLst>
            <pc:docMk/>
            <pc:sldMk cId="3911371290" sldId="276"/>
            <ac:spMk id="44" creationId="{432A2B16-FFD1-1FA0-AC58-DC3E255BA534}"/>
          </ac:spMkLst>
        </pc:spChg>
        <pc:grpChg chg="mod">
          <ac:chgData name="송 동건" userId="27059a648dfd0d7e" providerId="LiveId" clId="{BDCFA002-DE60-4CAA-B0F0-997671DA9EA7}" dt="2023-06-14T02:06:20.693" v="1459" actId="1076"/>
          <ac:grpSpMkLst>
            <pc:docMk/>
            <pc:sldMk cId="3911371290" sldId="276"/>
            <ac:grpSpMk id="40" creationId="{0EBDF689-6E88-03AB-B3B9-A19B592B0F93}"/>
          </ac:grpSpMkLst>
        </pc:grpChg>
        <pc:cxnChg chg="mod">
          <ac:chgData name="송 동건" userId="27059a648dfd0d7e" providerId="LiveId" clId="{BDCFA002-DE60-4CAA-B0F0-997671DA9EA7}" dt="2023-06-14T02:06:20.693" v="1459" actId="1076"/>
          <ac:cxnSpMkLst>
            <pc:docMk/>
            <pc:sldMk cId="3911371290" sldId="276"/>
            <ac:cxnSpMk id="20" creationId="{1089A441-27BE-C951-AAFF-03BF9762FF28}"/>
          </ac:cxnSpMkLst>
        </pc:cxnChg>
        <pc:cxnChg chg="mod">
          <ac:chgData name="송 동건" userId="27059a648dfd0d7e" providerId="LiveId" clId="{BDCFA002-DE60-4CAA-B0F0-997671DA9EA7}" dt="2023-06-14T02:06:20.693" v="1459" actId="1076"/>
          <ac:cxnSpMkLst>
            <pc:docMk/>
            <pc:sldMk cId="3911371290" sldId="276"/>
            <ac:cxnSpMk id="21" creationId="{84524F3C-FAAC-5A75-8EFB-84F85F2DA318}"/>
          </ac:cxnSpMkLst>
        </pc:cxnChg>
        <pc:cxnChg chg="mod">
          <ac:chgData name="송 동건" userId="27059a648dfd0d7e" providerId="LiveId" clId="{BDCFA002-DE60-4CAA-B0F0-997671DA9EA7}" dt="2023-06-14T02:06:20.693" v="1459" actId="1076"/>
          <ac:cxnSpMkLst>
            <pc:docMk/>
            <pc:sldMk cId="3911371290" sldId="276"/>
            <ac:cxnSpMk id="23" creationId="{E0748192-9ADF-FA14-901D-0E98E304166A}"/>
          </ac:cxnSpMkLst>
        </pc:cxnChg>
        <pc:cxnChg chg="mod">
          <ac:chgData name="송 동건" userId="27059a648dfd0d7e" providerId="LiveId" clId="{BDCFA002-DE60-4CAA-B0F0-997671DA9EA7}" dt="2023-06-14T02:06:20.693" v="1459" actId="1076"/>
          <ac:cxnSpMkLst>
            <pc:docMk/>
            <pc:sldMk cId="3911371290" sldId="276"/>
            <ac:cxnSpMk id="24" creationId="{CE853B84-8AED-B08B-9FA7-3B47ACA57A5C}"/>
          </ac:cxnSpMkLst>
        </pc:cxnChg>
        <pc:cxnChg chg="mod">
          <ac:chgData name="송 동건" userId="27059a648dfd0d7e" providerId="LiveId" clId="{BDCFA002-DE60-4CAA-B0F0-997671DA9EA7}" dt="2023-06-14T02:06:20.693" v="1459" actId="1076"/>
          <ac:cxnSpMkLst>
            <pc:docMk/>
            <pc:sldMk cId="3911371290" sldId="276"/>
            <ac:cxnSpMk id="25" creationId="{CC07B7CE-BAE6-E80B-89C5-FA07A4CA87F5}"/>
          </ac:cxnSpMkLst>
        </pc:cxnChg>
        <pc:cxnChg chg="mod">
          <ac:chgData name="송 동건" userId="27059a648dfd0d7e" providerId="LiveId" clId="{BDCFA002-DE60-4CAA-B0F0-997671DA9EA7}" dt="2023-06-14T02:06:20.693" v="1459" actId="1076"/>
          <ac:cxnSpMkLst>
            <pc:docMk/>
            <pc:sldMk cId="3911371290" sldId="276"/>
            <ac:cxnSpMk id="26" creationId="{7334F6AB-B321-B7E0-3A25-F3B51F83D765}"/>
          </ac:cxnSpMkLst>
        </pc:cxnChg>
        <pc:cxnChg chg="mod">
          <ac:chgData name="송 동건" userId="27059a648dfd0d7e" providerId="LiveId" clId="{BDCFA002-DE60-4CAA-B0F0-997671DA9EA7}" dt="2023-06-14T02:06:20.693" v="1459" actId="1076"/>
          <ac:cxnSpMkLst>
            <pc:docMk/>
            <pc:sldMk cId="3911371290" sldId="276"/>
            <ac:cxnSpMk id="27" creationId="{3CF1BF9D-4781-1872-A3EB-39B1E6B53167}"/>
          </ac:cxnSpMkLst>
        </pc:cxnChg>
        <pc:cxnChg chg="mod">
          <ac:chgData name="송 동건" userId="27059a648dfd0d7e" providerId="LiveId" clId="{BDCFA002-DE60-4CAA-B0F0-997671DA9EA7}" dt="2023-06-14T02:06:20.693" v="1459" actId="1076"/>
          <ac:cxnSpMkLst>
            <pc:docMk/>
            <pc:sldMk cId="3911371290" sldId="276"/>
            <ac:cxnSpMk id="38" creationId="{C7527464-541A-CABB-67FC-9A9C314B4F63}"/>
          </ac:cxnSpMkLst>
        </pc:cxnChg>
        <pc:cxnChg chg="mod">
          <ac:chgData name="송 동건" userId="27059a648dfd0d7e" providerId="LiveId" clId="{BDCFA002-DE60-4CAA-B0F0-997671DA9EA7}" dt="2023-06-14T02:06:20.693" v="1459" actId="1076"/>
          <ac:cxnSpMkLst>
            <pc:docMk/>
            <pc:sldMk cId="3911371290" sldId="276"/>
            <ac:cxnSpMk id="45" creationId="{9E0C0321-5A53-0085-CF08-0A3A6BFF097C}"/>
          </ac:cxnSpMkLst>
        </pc:cxnChg>
      </pc:sldChg>
      <pc:sldChg chg="addSp delSp modSp mod">
        <pc:chgData name="송 동건" userId="27059a648dfd0d7e" providerId="LiveId" clId="{BDCFA002-DE60-4CAA-B0F0-997671DA9EA7}" dt="2023-06-14T02:27:57.294" v="2424" actId="1076"/>
        <pc:sldMkLst>
          <pc:docMk/>
          <pc:sldMk cId="3776267498" sldId="277"/>
        </pc:sldMkLst>
        <pc:spChg chg="add del mod">
          <ac:chgData name="송 동건" userId="27059a648dfd0d7e" providerId="LiveId" clId="{BDCFA002-DE60-4CAA-B0F0-997671DA9EA7}" dt="2023-06-14T00:56:08.283" v="2"/>
          <ac:spMkLst>
            <pc:docMk/>
            <pc:sldMk cId="3776267498" sldId="277"/>
            <ac:spMk id="2" creationId="{4E0CC99B-D33F-6D7C-5398-EFB73BA994E3}"/>
          </ac:spMkLst>
        </pc:spChg>
        <pc:spChg chg="add del mod">
          <ac:chgData name="송 동건" userId="27059a648dfd0d7e" providerId="LiveId" clId="{BDCFA002-DE60-4CAA-B0F0-997671DA9EA7}" dt="2023-06-14T00:56:08.283" v="2"/>
          <ac:spMkLst>
            <pc:docMk/>
            <pc:sldMk cId="3776267498" sldId="277"/>
            <ac:spMk id="3" creationId="{451AA18C-55B8-DC18-3A20-C4B1A4602405}"/>
          </ac:spMkLst>
        </pc:spChg>
        <pc:spChg chg="mod">
          <ac:chgData name="송 동건" userId="27059a648dfd0d7e" providerId="LiveId" clId="{BDCFA002-DE60-4CAA-B0F0-997671DA9EA7}" dt="2023-06-14T00:56:42.007" v="38"/>
          <ac:spMkLst>
            <pc:docMk/>
            <pc:sldMk cId="3776267498" sldId="277"/>
            <ac:spMk id="5" creationId="{B86E2ECC-580F-93C3-54BC-36923D876CD1}"/>
          </ac:spMkLst>
        </pc:spChg>
        <pc:spChg chg="add del mod">
          <ac:chgData name="송 동건" userId="27059a648dfd0d7e" providerId="LiveId" clId="{BDCFA002-DE60-4CAA-B0F0-997671DA9EA7}" dt="2023-06-14T00:56:08.283" v="2"/>
          <ac:spMkLst>
            <pc:docMk/>
            <pc:sldMk cId="3776267498" sldId="277"/>
            <ac:spMk id="8" creationId="{67237E66-6FBC-2DFD-39DA-DF8AA2B21094}"/>
          </ac:spMkLst>
        </pc:spChg>
        <pc:spChg chg="add mod">
          <ac:chgData name="송 동건" userId="27059a648dfd0d7e" providerId="LiveId" clId="{BDCFA002-DE60-4CAA-B0F0-997671DA9EA7}" dt="2023-06-14T02:26:24.452" v="2409" actId="20577"/>
          <ac:spMkLst>
            <pc:docMk/>
            <pc:sldMk cId="3776267498" sldId="277"/>
            <ac:spMk id="9" creationId="{C02FF15E-AB55-8B14-58F9-224B7FBC01A6}"/>
          </ac:spMkLst>
        </pc:spChg>
        <pc:spChg chg="add del mod">
          <ac:chgData name="송 동건" userId="27059a648dfd0d7e" providerId="LiveId" clId="{BDCFA002-DE60-4CAA-B0F0-997671DA9EA7}" dt="2023-06-14T02:26:36.893" v="2410" actId="1076"/>
          <ac:spMkLst>
            <pc:docMk/>
            <pc:sldMk cId="3776267498" sldId="277"/>
            <ac:spMk id="11" creationId="{ACFE8A14-8A6F-A310-128B-6C20439BA2B0}"/>
          </ac:spMkLst>
        </pc:spChg>
        <pc:spChg chg="del">
          <ac:chgData name="송 동건" userId="27059a648dfd0d7e" providerId="LiveId" clId="{BDCFA002-DE60-4CAA-B0F0-997671DA9EA7}" dt="2023-06-14T00:56:11.098" v="3" actId="478"/>
          <ac:spMkLst>
            <pc:docMk/>
            <pc:sldMk cId="3776267498" sldId="277"/>
            <ac:spMk id="12" creationId="{3D9888DE-06C4-470F-31AB-41D0857A6BBC}"/>
          </ac:spMkLst>
        </pc:spChg>
        <pc:spChg chg="add del mod">
          <ac:chgData name="송 동건" userId="27059a648dfd0d7e" providerId="LiveId" clId="{BDCFA002-DE60-4CAA-B0F0-997671DA9EA7}" dt="2023-06-14T01:08:54.822" v="557" actId="478"/>
          <ac:spMkLst>
            <pc:docMk/>
            <pc:sldMk cId="3776267498" sldId="277"/>
            <ac:spMk id="14" creationId="{E9E5546F-6DA5-FB72-2C31-7D728277F51F}"/>
          </ac:spMkLst>
        </pc:spChg>
        <pc:spChg chg="add mod">
          <ac:chgData name="송 동건" userId="27059a648dfd0d7e" providerId="LiveId" clId="{BDCFA002-DE60-4CAA-B0F0-997671DA9EA7}" dt="2023-06-14T02:26:55.658" v="2416" actId="1076"/>
          <ac:spMkLst>
            <pc:docMk/>
            <pc:sldMk cId="3776267498" sldId="277"/>
            <ac:spMk id="17" creationId="{A6F3DB44-9C0A-FEA4-ED1C-9DCAF9712422}"/>
          </ac:spMkLst>
        </pc:spChg>
        <pc:spChg chg="add mod">
          <ac:chgData name="송 동건" userId="27059a648dfd0d7e" providerId="LiveId" clId="{BDCFA002-DE60-4CAA-B0F0-997671DA9EA7}" dt="2023-06-14T02:27:50.035" v="2421" actId="1076"/>
          <ac:spMkLst>
            <pc:docMk/>
            <pc:sldMk cId="3776267498" sldId="277"/>
            <ac:spMk id="24" creationId="{045A4AF2-7A4E-CCF3-25AA-3AAAE3F6B755}"/>
          </ac:spMkLst>
        </pc:spChg>
        <pc:spChg chg="add del mod">
          <ac:chgData name="송 동건" userId="27059a648dfd0d7e" providerId="LiveId" clId="{BDCFA002-DE60-4CAA-B0F0-997671DA9EA7}" dt="2023-06-14T02:20:40.072" v="2216" actId="21"/>
          <ac:spMkLst>
            <pc:docMk/>
            <pc:sldMk cId="3776267498" sldId="277"/>
            <ac:spMk id="29" creationId="{113BEFF7-BDCE-D3DA-067F-38367B9F5B59}"/>
          </ac:spMkLst>
        </pc:spChg>
        <pc:spChg chg="add del mod">
          <ac:chgData name="송 동건" userId="27059a648dfd0d7e" providerId="LiveId" clId="{BDCFA002-DE60-4CAA-B0F0-997671DA9EA7}" dt="2023-06-14T02:20:40.072" v="2216" actId="21"/>
          <ac:spMkLst>
            <pc:docMk/>
            <pc:sldMk cId="3776267498" sldId="277"/>
            <ac:spMk id="30" creationId="{56B4B7F4-0D0B-79DE-60AF-F57DC9AC6A96}"/>
          </ac:spMkLst>
        </pc:spChg>
        <pc:spChg chg="del">
          <ac:chgData name="송 동건" userId="27059a648dfd0d7e" providerId="LiveId" clId="{BDCFA002-DE60-4CAA-B0F0-997671DA9EA7}" dt="2023-06-14T02:08:27.791" v="1491" actId="478"/>
          <ac:spMkLst>
            <pc:docMk/>
            <pc:sldMk cId="3776267498" sldId="277"/>
            <ac:spMk id="34" creationId="{4C236E04-BA10-4900-4A86-9B32809197B0}"/>
          </ac:spMkLst>
        </pc:spChg>
        <pc:picChg chg="del">
          <ac:chgData name="송 동건" userId="27059a648dfd0d7e" providerId="LiveId" clId="{BDCFA002-DE60-4CAA-B0F0-997671DA9EA7}" dt="2023-06-14T00:56:06.886" v="0" actId="478"/>
          <ac:picMkLst>
            <pc:docMk/>
            <pc:sldMk cId="3776267498" sldId="277"/>
            <ac:picMk id="6" creationId="{7767EC66-7EC7-0D3D-1BFE-4F3D9F7C9BFB}"/>
          </ac:picMkLst>
        </pc:picChg>
        <pc:picChg chg="add del mod">
          <ac:chgData name="송 동건" userId="27059a648dfd0d7e" providerId="LiveId" clId="{BDCFA002-DE60-4CAA-B0F0-997671DA9EA7}" dt="2023-06-14T00:56:08.283" v="2"/>
          <ac:picMkLst>
            <pc:docMk/>
            <pc:sldMk cId="3776267498" sldId="277"/>
            <ac:picMk id="7" creationId="{60CAC176-9752-D42F-DC9C-040B52960CE1}"/>
          </ac:picMkLst>
        </pc:picChg>
        <pc:picChg chg="del">
          <ac:chgData name="송 동건" userId="27059a648dfd0d7e" providerId="LiveId" clId="{BDCFA002-DE60-4CAA-B0F0-997671DA9EA7}" dt="2023-06-14T00:56:06.886" v="0" actId="478"/>
          <ac:picMkLst>
            <pc:docMk/>
            <pc:sldMk cId="3776267498" sldId="277"/>
            <ac:picMk id="10" creationId="{2C23A520-3BD1-9FB7-FA5A-8310BA1B19B4}"/>
          </ac:picMkLst>
        </pc:picChg>
        <pc:picChg chg="add del mod">
          <ac:chgData name="송 동건" userId="27059a648dfd0d7e" providerId="LiveId" clId="{BDCFA002-DE60-4CAA-B0F0-997671DA9EA7}" dt="2023-06-14T01:08:52.885" v="556" actId="478"/>
          <ac:picMkLst>
            <pc:docMk/>
            <pc:sldMk cId="3776267498" sldId="277"/>
            <ac:picMk id="13" creationId="{F01DF949-D887-EAF0-BFEA-FEE8E06DDD53}"/>
          </ac:picMkLst>
        </pc:picChg>
        <pc:picChg chg="add del mod">
          <ac:chgData name="송 동건" userId="27059a648dfd0d7e" providerId="LiveId" clId="{BDCFA002-DE60-4CAA-B0F0-997671DA9EA7}" dt="2023-06-14T01:01:39.273" v="369" actId="478"/>
          <ac:picMkLst>
            <pc:docMk/>
            <pc:sldMk cId="3776267498" sldId="277"/>
            <ac:picMk id="16" creationId="{82236B82-957B-BC53-666F-E719470146B1}"/>
          </ac:picMkLst>
        </pc:picChg>
        <pc:picChg chg="add del mod">
          <ac:chgData name="송 동건" userId="27059a648dfd0d7e" providerId="LiveId" clId="{BDCFA002-DE60-4CAA-B0F0-997671DA9EA7}" dt="2023-06-14T01:01:39.759" v="370" actId="478"/>
          <ac:picMkLst>
            <pc:docMk/>
            <pc:sldMk cId="3776267498" sldId="277"/>
            <ac:picMk id="19" creationId="{3628A087-DB64-181A-22C0-C00B9E22E97C}"/>
          </ac:picMkLst>
        </pc:picChg>
        <pc:picChg chg="add mod">
          <ac:chgData name="송 동건" userId="27059a648dfd0d7e" providerId="LiveId" clId="{BDCFA002-DE60-4CAA-B0F0-997671DA9EA7}" dt="2023-06-14T02:26:52.354" v="2415" actId="1076"/>
          <ac:picMkLst>
            <pc:docMk/>
            <pc:sldMk cId="3776267498" sldId="277"/>
            <ac:picMk id="21" creationId="{6D27E58D-812B-20A2-A67D-38E3424C7CA8}"/>
          </ac:picMkLst>
        </pc:picChg>
        <pc:picChg chg="add mod">
          <ac:chgData name="송 동건" userId="27059a648dfd0d7e" providerId="LiveId" clId="{BDCFA002-DE60-4CAA-B0F0-997671DA9EA7}" dt="2023-06-14T02:27:53.570" v="2423" actId="1076"/>
          <ac:picMkLst>
            <pc:docMk/>
            <pc:sldMk cId="3776267498" sldId="277"/>
            <ac:picMk id="23" creationId="{92FCFF58-DB83-355B-1490-99B32FCEE090}"/>
          </ac:picMkLst>
        </pc:picChg>
        <pc:picChg chg="add del mod">
          <ac:chgData name="송 동건" userId="27059a648dfd0d7e" providerId="LiveId" clId="{BDCFA002-DE60-4CAA-B0F0-997671DA9EA7}" dt="2023-06-14T02:20:40.072" v="2216" actId="21"/>
          <ac:picMkLst>
            <pc:docMk/>
            <pc:sldMk cId="3776267498" sldId="277"/>
            <ac:picMk id="26" creationId="{32A5E2F9-A961-ADF9-9C40-7B8CEF0A0952}"/>
          </ac:picMkLst>
        </pc:picChg>
        <pc:picChg chg="add del mod">
          <ac:chgData name="송 동건" userId="27059a648dfd0d7e" providerId="LiveId" clId="{BDCFA002-DE60-4CAA-B0F0-997671DA9EA7}" dt="2023-06-14T02:20:40.072" v="2216" actId="21"/>
          <ac:picMkLst>
            <pc:docMk/>
            <pc:sldMk cId="3776267498" sldId="277"/>
            <ac:picMk id="28" creationId="{B146E489-EA26-F8FD-D704-010F8FC6E03B}"/>
          </ac:picMkLst>
        </pc:picChg>
        <pc:picChg chg="add mod">
          <ac:chgData name="송 동건" userId="27059a648dfd0d7e" providerId="LiveId" clId="{BDCFA002-DE60-4CAA-B0F0-997671DA9EA7}" dt="2023-06-14T02:27:57.294" v="2424" actId="1076"/>
          <ac:picMkLst>
            <pc:docMk/>
            <pc:sldMk cId="3776267498" sldId="277"/>
            <ac:picMk id="32" creationId="{7EC830E1-87EC-BC48-0CCB-A5FB96CDE4E7}"/>
          </ac:picMkLst>
        </pc:picChg>
      </pc:sldChg>
      <pc:sldChg chg="addSp delSp modSp mod">
        <pc:chgData name="송 동건" userId="27059a648dfd0d7e" providerId="LiveId" clId="{BDCFA002-DE60-4CAA-B0F0-997671DA9EA7}" dt="2023-06-14T05:59:38.685" v="3378" actId="1076"/>
        <pc:sldMkLst>
          <pc:docMk/>
          <pc:sldMk cId="2270580913" sldId="278"/>
        </pc:sldMkLst>
        <pc:spChg chg="add mod">
          <ac:chgData name="송 동건" userId="27059a648dfd0d7e" providerId="LiveId" clId="{BDCFA002-DE60-4CAA-B0F0-997671DA9EA7}" dt="2023-06-14T02:05:52.319" v="1456" actId="14100"/>
          <ac:spMkLst>
            <pc:docMk/>
            <pc:sldMk cId="2270580913" sldId="278"/>
            <ac:spMk id="2" creationId="{BCCDC52A-2C62-80DF-7E9F-414A6030A5A1}"/>
          </ac:spMkLst>
        </pc:spChg>
        <pc:spChg chg="del">
          <ac:chgData name="송 동건" userId="27059a648dfd0d7e" providerId="LiveId" clId="{BDCFA002-DE60-4CAA-B0F0-997671DA9EA7}" dt="2023-06-14T01:23:00.932" v="886" actId="478"/>
          <ac:spMkLst>
            <pc:docMk/>
            <pc:sldMk cId="2270580913" sldId="278"/>
            <ac:spMk id="3" creationId="{A8AC09D3-CF0C-75B8-D284-A8024B29ABAC}"/>
          </ac:spMkLst>
        </pc:spChg>
        <pc:spChg chg="mod">
          <ac:chgData name="송 동건" userId="27059a648dfd0d7e" providerId="LiveId" clId="{BDCFA002-DE60-4CAA-B0F0-997671DA9EA7}" dt="2023-06-14T01:44:56.963" v="1061"/>
          <ac:spMkLst>
            <pc:docMk/>
            <pc:sldMk cId="2270580913" sldId="278"/>
            <ac:spMk id="5" creationId="{B86E2ECC-580F-93C3-54BC-36923D876CD1}"/>
          </ac:spMkLst>
        </pc:spChg>
        <pc:spChg chg="del">
          <ac:chgData name="송 동건" userId="27059a648dfd0d7e" providerId="LiveId" clId="{BDCFA002-DE60-4CAA-B0F0-997671DA9EA7}" dt="2023-06-14T02:08:25.671" v="1490" actId="478"/>
          <ac:spMkLst>
            <pc:docMk/>
            <pc:sldMk cId="2270580913" sldId="278"/>
            <ac:spMk id="34" creationId="{4C236E04-BA10-4900-4A86-9B32809197B0}"/>
          </ac:spMkLst>
        </pc:spChg>
        <pc:picChg chg="add del mod">
          <ac:chgData name="송 동건" userId="27059a648dfd0d7e" providerId="LiveId" clId="{BDCFA002-DE60-4CAA-B0F0-997671DA9EA7}" dt="2023-06-14T01:34:09.587" v="960" actId="478"/>
          <ac:picMkLst>
            <pc:docMk/>
            <pc:sldMk cId="2270580913" sldId="278"/>
            <ac:picMk id="6" creationId="{02CB4FE6-EDDD-7FAD-DBED-EDA5406BFB4F}"/>
          </ac:picMkLst>
        </pc:picChg>
        <pc:picChg chg="del">
          <ac:chgData name="송 동건" userId="27059a648dfd0d7e" providerId="LiveId" clId="{BDCFA002-DE60-4CAA-B0F0-997671DA9EA7}" dt="2023-06-14T01:23:01.548" v="887" actId="478"/>
          <ac:picMkLst>
            <pc:docMk/>
            <pc:sldMk cId="2270580913" sldId="278"/>
            <ac:picMk id="7" creationId="{561BEF80-481F-D3C9-0932-7CDD5B5F5F13}"/>
          </ac:picMkLst>
        </pc:picChg>
        <pc:picChg chg="add del mod">
          <ac:chgData name="송 동건" userId="27059a648dfd0d7e" providerId="LiveId" clId="{BDCFA002-DE60-4CAA-B0F0-997671DA9EA7}" dt="2023-06-14T01:34:09.940" v="961" actId="478"/>
          <ac:picMkLst>
            <pc:docMk/>
            <pc:sldMk cId="2270580913" sldId="278"/>
            <ac:picMk id="8" creationId="{4E515FEA-7B08-0291-32F7-26EEB73F3508}"/>
          </ac:picMkLst>
        </pc:picChg>
        <pc:picChg chg="del">
          <ac:chgData name="송 동건" userId="27059a648dfd0d7e" providerId="LiveId" clId="{BDCFA002-DE60-4CAA-B0F0-997671DA9EA7}" dt="2023-06-14T01:23:01.820" v="888" actId="478"/>
          <ac:picMkLst>
            <pc:docMk/>
            <pc:sldMk cId="2270580913" sldId="278"/>
            <ac:picMk id="9" creationId="{ADDAA852-78BE-F36E-6B84-596C185BD8AF}"/>
          </ac:picMkLst>
        </pc:picChg>
        <pc:picChg chg="add mod">
          <ac:chgData name="송 동건" userId="27059a648dfd0d7e" providerId="LiveId" clId="{BDCFA002-DE60-4CAA-B0F0-997671DA9EA7}" dt="2023-06-14T05:59:38.685" v="3378" actId="1076"/>
          <ac:picMkLst>
            <pc:docMk/>
            <pc:sldMk cId="2270580913" sldId="278"/>
            <ac:picMk id="11" creationId="{7F427DD4-EB8E-330C-8CD0-3BFF58BC90E9}"/>
          </ac:picMkLst>
        </pc:picChg>
      </pc:sldChg>
      <pc:sldChg chg="addSp delSp modSp mod">
        <pc:chgData name="송 동건" userId="27059a648dfd0d7e" providerId="LiveId" clId="{BDCFA002-DE60-4CAA-B0F0-997671DA9EA7}" dt="2023-06-14T06:12:29.306" v="3685"/>
        <pc:sldMkLst>
          <pc:docMk/>
          <pc:sldMk cId="289346213" sldId="279"/>
        </pc:sldMkLst>
        <pc:spChg chg="add mod">
          <ac:chgData name="송 동건" userId="27059a648dfd0d7e" providerId="LiveId" clId="{BDCFA002-DE60-4CAA-B0F0-997671DA9EA7}" dt="2023-06-14T06:12:29.306" v="3685"/>
          <ac:spMkLst>
            <pc:docMk/>
            <pc:sldMk cId="289346213" sldId="279"/>
            <ac:spMk id="2" creationId="{DB97A29F-A5AF-9F6A-D3E0-263F36B840AC}"/>
          </ac:spMkLst>
        </pc:spChg>
        <pc:spChg chg="del mod">
          <ac:chgData name="송 동건" userId="27059a648dfd0d7e" providerId="LiveId" clId="{BDCFA002-DE60-4CAA-B0F0-997671DA9EA7}" dt="2023-06-14T01:45:24.890" v="1063" actId="478"/>
          <ac:spMkLst>
            <pc:docMk/>
            <pc:sldMk cId="289346213" sldId="279"/>
            <ac:spMk id="3" creationId="{A8AC09D3-CF0C-75B8-D284-A8024B29ABAC}"/>
          </ac:spMkLst>
        </pc:spChg>
        <pc:spChg chg="del">
          <ac:chgData name="송 동건" userId="27059a648dfd0d7e" providerId="LiveId" clId="{BDCFA002-DE60-4CAA-B0F0-997671DA9EA7}" dt="2023-06-14T01:45:28.378" v="1065" actId="478"/>
          <ac:spMkLst>
            <pc:docMk/>
            <pc:sldMk cId="289346213" sldId="279"/>
            <ac:spMk id="8" creationId="{9746A54D-A54F-F9A3-AE06-95D063E94D96}"/>
          </ac:spMkLst>
        </pc:spChg>
        <pc:spChg chg="add mod">
          <ac:chgData name="송 동건" userId="27059a648dfd0d7e" providerId="LiveId" clId="{BDCFA002-DE60-4CAA-B0F0-997671DA9EA7}" dt="2023-06-14T02:05:17.342" v="1425" actId="14100"/>
          <ac:spMkLst>
            <pc:docMk/>
            <pc:sldMk cId="289346213" sldId="279"/>
            <ac:spMk id="26" creationId="{2666D72D-C279-198D-6A9A-FFABB47E0652}"/>
          </ac:spMkLst>
        </pc:spChg>
        <pc:spChg chg="del">
          <ac:chgData name="송 동건" userId="27059a648dfd0d7e" providerId="LiveId" clId="{BDCFA002-DE60-4CAA-B0F0-997671DA9EA7}" dt="2023-06-14T02:08:24.263" v="1489" actId="478"/>
          <ac:spMkLst>
            <pc:docMk/>
            <pc:sldMk cId="289346213" sldId="279"/>
            <ac:spMk id="34" creationId="{4C236E04-BA10-4900-4A86-9B32809197B0}"/>
          </ac:spMkLst>
        </pc:spChg>
        <pc:grpChg chg="add del mod">
          <ac:chgData name="송 동건" userId="27059a648dfd0d7e" providerId="LiveId" clId="{BDCFA002-DE60-4CAA-B0F0-997671DA9EA7}" dt="2023-06-14T02:04:37.194" v="1385" actId="21"/>
          <ac:grpSpMkLst>
            <pc:docMk/>
            <pc:sldMk cId="289346213" sldId="279"/>
            <ac:grpSpMk id="15" creationId="{655C6D5F-2768-2FF1-2959-A644AE69401E}"/>
          </ac:grpSpMkLst>
        </pc:grpChg>
        <pc:grpChg chg="add del mod">
          <ac:chgData name="송 동건" userId="27059a648dfd0d7e" providerId="LiveId" clId="{BDCFA002-DE60-4CAA-B0F0-997671DA9EA7}" dt="2023-06-14T02:04:37.194" v="1385" actId="21"/>
          <ac:grpSpMkLst>
            <pc:docMk/>
            <pc:sldMk cId="289346213" sldId="279"/>
            <ac:grpSpMk id="20" creationId="{2CCD2538-872B-0B84-3322-A361065EEF41}"/>
          </ac:grpSpMkLst>
        </pc:grpChg>
        <pc:grpChg chg="add del mod">
          <ac:chgData name="송 동건" userId="27059a648dfd0d7e" providerId="LiveId" clId="{BDCFA002-DE60-4CAA-B0F0-997671DA9EA7}" dt="2023-06-14T02:04:37.194" v="1385" actId="21"/>
          <ac:grpSpMkLst>
            <pc:docMk/>
            <pc:sldMk cId="289346213" sldId="279"/>
            <ac:grpSpMk id="25" creationId="{C6539111-9890-25D8-8F4C-67D731D56C11}"/>
          </ac:grpSpMkLst>
        </pc:grpChg>
        <pc:picChg chg="del">
          <ac:chgData name="송 동건" userId="27059a648dfd0d7e" providerId="LiveId" clId="{BDCFA002-DE60-4CAA-B0F0-997671DA9EA7}" dt="2023-06-14T01:45:26.409" v="1064" actId="478"/>
          <ac:picMkLst>
            <pc:docMk/>
            <pc:sldMk cId="289346213" sldId="279"/>
            <ac:picMk id="6" creationId="{33482FA8-4180-5CCD-6513-0EC3DC9C75DA}"/>
          </ac:picMkLst>
        </pc:picChg>
        <pc:picChg chg="add del mod">
          <ac:chgData name="송 동건" userId="27059a648dfd0d7e" providerId="LiveId" clId="{BDCFA002-DE60-4CAA-B0F0-997671DA9EA7}" dt="2023-06-14T01:49:36.073" v="1134" actId="478"/>
          <ac:picMkLst>
            <pc:docMk/>
            <pc:sldMk cId="289346213" sldId="279"/>
            <ac:picMk id="7" creationId="{F8D7778A-0C76-5BD1-D498-D90D464005D4}"/>
          </ac:picMkLst>
        </pc:picChg>
        <pc:picChg chg="add mod">
          <ac:chgData name="송 동건" userId="27059a648dfd0d7e" providerId="LiveId" clId="{BDCFA002-DE60-4CAA-B0F0-997671DA9EA7}" dt="2023-06-14T02:04:55.205" v="1388" actId="14100"/>
          <ac:picMkLst>
            <pc:docMk/>
            <pc:sldMk cId="289346213" sldId="279"/>
            <ac:picMk id="10" creationId="{EDC05950-803B-03E9-92DF-1D37453993EA}"/>
          </ac:picMkLst>
        </pc:picChg>
        <pc:picChg chg="add mod">
          <ac:chgData name="송 동건" userId="27059a648dfd0d7e" providerId="LiveId" clId="{BDCFA002-DE60-4CAA-B0F0-997671DA9EA7}" dt="2023-06-14T01:51:00.968" v="1146" actId="164"/>
          <ac:picMkLst>
            <pc:docMk/>
            <pc:sldMk cId="289346213" sldId="279"/>
            <ac:picMk id="12" creationId="{BC292DAC-DB70-1052-7F0A-B7A6B3AA7900}"/>
          </ac:picMkLst>
        </pc:picChg>
        <pc:picChg chg="add mod">
          <ac:chgData name="송 동건" userId="27059a648dfd0d7e" providerId="LiveId" clId="{BDCFA002-DE60-4CAA-B0F0-997671DA9EA7}" dt="2023-06-14T01:51:30.753" v="1153" actId="14100"/>
          <ac:picMkLst>
            <pc:docMk/>
            <pc:sldMk cId="289346213" sldId="279"/>
            <ac:picMk id="14" creationId="{9A74F7E8-9CAC-3243-6E77-6FA49F5E6F44}"/>
          </ac:picMkLst>
        </pc:picChg>
        <pc:picChg chg="add mod">
          <ac:chgData name="송 동건" userId="27059a648dfd0d7e" providerId="LiveId" clId="{BDCFA002-DE60-4CAA-B0F0-997671DA9EA7}" dt="2023-06-14T01:52:07.017" v="1162" actId="164"/>
          <ac:picMkLst>
            <pc:docMk/>
            <pc:sldMk cId="289346213" sldId="279"/>
            <ac:picMk id="17" creationId="{5A77B22D-0178-339F-D6AA-310AF518D95D}"/>
          </ac:picMkLst>
        </pc:picChg>
        <pc:picChg chg="add mod">
          <ac:chgData name="송 동건" userId="27059a648dfd0d7e" providerId="LiveId" clId="{BDCFA002-DE60-4CAA-B0F0-997671DA9EA7}" dt="2023-06-14T01:52:33.743" v="1169" actId="14100"/>
          <ac:picMkLst>
            <pc:docMk/>
            <pc:sldMk cId="289346213" sldId="279"/>
            <ac:picMk id="19" creationId="{3DCCD046-EAE8-DFBA-C45C-A6B432474256}"/>
          </ac:picMkLst>
        </pc:picChg>
        <pc:picChg chg="add mod">
          <ac:chgData name="송 동건" userId="27059a648dfd0d7e" providerId="LiveId" clId="{BDCFA002-DE60-4CAA-B0F0-997671DA9EA7}" dt="2023-06-14T01:53:21.794" v="1175" actId="164"/>
          <ac:picMkLst>
            <pc:docMk/>
            <pc:sldMk cId="289346213" sldId="279"/>
            <ac:picMk id="22" creationId="{4186F987-2219-F86C-4C9A-EFFC0A841040}"/>
          </ac:picMkLst>
        </pc:picChg>
        <pc:picChg chg="add mod modCrop">
          <ac:chgData name="송 동건" userId="27059a648dfd0d7e" providerId="LiveId" clId="{BDCFA002-DE60-4CAA-B0F0-997671DA9EA7}" dt="2023-06-14T01:53:21.794" v="1175" actId="164"/>
          <ac:picMkLst>
            <pc:docMk/>
            <pc:sldMk cId="289346213" sldId="279"/>
            <ac:picMk id="24" creationId="{7D02DE4D-3B9C-4AD5-9D26-B1A8EDC17C57}"/>
          </ac:picMkLst>
        </pc:picChg>
        <pc:picChg chg="add mod">
          <ac:chgData name="송 동건" userId="27059a648dfd0d7e" providerId="LiveId" clId="{BDCFA002-DE60-4CAA-B0F0-997671DA9EA7}" dt="2023-06-14T02:05:05.430" v="1391" actId="14100"/>
          <ac:picMkLst>
            <pc:docMk/>
            <pc:sldMk cId="289346213" sldId="279"/>
            <ac:picMk id="28" creationId="{348648FD-FF58-D880-045F-93C7DFF80DF8}"/>
          </ac:picMkLst>
        </pc:picChg>
      </pc:sldChg>
      <pc:sldChg chg="addSp delSp modSp mod">
        <pc:chgData name="송 동건" userId="27059a648dfd0d7e" providerId="LiveId" clId="{BDCFA002-DE60-4CAA-B0F0-997671DA9EA7}" dt="2023-06-14T06:09:19.416" v="3675" actId="14100"/>
        <pc:sldMkLst>
          <pc:docMk/>
          <pc:sldMk cId="505508344" sldId="280"/>
        </pc:sldMkLst>
        <pc:spChg chg="add mod">
          <ac:chgData name="송 동건" userId="27059a648dfd0d7e" providerId="LiveId" clId="{BDCFA002-DE60-4CAA-B0F0-997671DA9EA7}" dt="2023-06-14T06:07:14.508" v="3663" actId="20577"/>
          <ac:spMkLst>
            <pc:docMk/>
            <pc:sldMk cId="505508344" sldId="280"/>
            <ac:spMk id="2" creationId="{B40E5793-B453-15C8-E5A1-63D7859D8FC4}"/>
          </ac:spMkLst>
        </pc:spChg>
        <pc:spChg chg="add mod">
          <ac:chgData name="송 동건" userId="27059a648dfd0d7e" providerId="LiveId" clId="{BDCFA002-DE60-4CAA-B0F0-997671DA9EA7}" dt="2023-06-14T06:02:55.155" v="3529" actId="1076"/>
          <ac:spMkLst>
            <pc:docMk/>
            <pc:sldMk cId="505508344" sldId="280"/>
            <ac:spMk id="3" creationId="{449BB1B6-EC1D-8439-68BB-06ACC2B047F8}"/>
          </ac:spMkLst>
        </pc:spChg>
        <pc:spChg chg="del">
          <ac:chgData name="송 동건" userId="27059a648dfd0d7e" providerId="LiveId" clId="{BDCFA002-DE60-4CAA-B0F0-997671DA9EA7}" dt="2023-06-14T02:08:15.616" v="1487" actId="478"/>
          <ac:spMkLst>
            <pc:docMk/>
            <pc:sldMk cId="505508344" sldId="280"/>
            <ac:spMk id="3" creationId="{A8AC09D3-CF0C-75B8-D284-A8024B29ABAC}"/>
          </ac:spMkLst>
        </pc:spChg>
        <pc:spChg chg="mod">
          <ac:chgData name="송 동건" userId="27059a648dfd0d7e" providerId="LiveId" clId="{BDCFA002-DE60-4CAA-B0F0-997671DA9EA7}" dt="2023-06-14T02:12:56.050" v="1584"/>
          <ac:spMkLst>
            <pc:docMk/>
            <pc:sldMk cId="505508344" sldId="280"/>
            <ac:spMk id="5" creationId="{B86E2ECC-580F-93C3-54BC-36923D876CD1}"/>
          </ac:spMkLst>
        </pc:spChg>
        <pc:spChg chg="add del mod">
          <ac:chgData name="송 동건" userId="27059a648dfd0d7e" providerId="LiveId" clId="{BDCFA002-DE60-4CAA-B0F0-997671DA9EA7}" dt="2023-06-14T06:04:01.037" v="3585" actId="478"/>
          <ac:spMkLst>
            <pc:docMk/>
            <pc:sldMk cId="505508344" sldId="280"/>
            <ac:spMk id="6" creationId="{D1F8F6EA-238A-C4AA-EA1E-3A0E8B34F07D}"/>
          </ac:spMkLst>
        </pc:spChg>
        <pc:spChg chg="add del mod">
          <ac:chgData name="송 동건" userId="27059a648dfd0d7e" providerId="LiveId" clId="{BDCFA002-DE60-4CAA-B0F0-997671DA9EA7}" dt="2023-06-14T02:12:35.703" v="1527" actId="478"/>
          <ac:spMkLst>
            <pc:docMk/>
            <pc:sldMk cId="505508344" sldId="280"/>
            <ac:spMk id="8" creationId="{DDBEA289-CBE1-0298-D1B3-7204664BE87E}"/>
          </ac:spMkLst>
        </pc:spChg>
        <pc:spChg chg="add del mod">
          <ac:chgData name="송 동건" userId="27059a648dfd0d7e" providerId="LiveId" clId="{BDCFA002-DE60-4CAA-B0F0-997671DA9EA7}" dt="2023-06-14T02:19:29.965" v="2126" actId="478"/>
          <ac:spMkLst>
            <pc:docMk/>
            <pc:sldMk cId="505508344" sldId="280"/>
            <ac:spMk id="11" creationId="{C6E383B9-94F9-AB20-1F7B-99D12EC01191}"/>
          </ac:spMkLst>
        </pc:spChg>
        <pc:spChg chg="add del mod">
          <ac:chgData name="송 동건" userId="27059a648dfd0d7e" providerId="LiveId" clId="{BDCFA002-DE60-4CAA-B0F0-997671DA9EA7}" dt="2023-06-14T02:19:36.838" v="2129" actId="478"/>
          <ac:spMkLst>
            <pc:docMk/>
            <pc:sldMk cId="505508344" sldId="280"/>
            <ac:spMk id="14" creationId="{38667B4D-8E18-25F3-411E-C4207CD844B4}"/>
          </ac:spMkLst>
        </pc:spChg>
        <pc:spChg chg="add del mod">
          <ac:chgData name="송 동건" userId="27059a648dfd0d7e" providerId="LiveId" clId="{BDCFA002-DE60-4CAA-B0F0-997671DA9EA7}" dt="2023-06-14T02:24:55.951" v="2333" actId="1076"/>
          <ac:spMkLst>
            <pc:docMk/>
            <pc:sldMk cId="505508344" sldId="280"/>
            <ac:spMk id="17" creationId="{13CF46B0-452B-9B72-33BE-2C83339EAF98}"/>
          </ac:spMkLst>
        </pc:spChg>
        <pc:spChg chg="add mod">
          <ac:chgData name="송 동건" userId="27059a648dfd0d7e" providerId="LiveId" clId="{BDCFA002-DE60-4CAA-B0F0-997671DA9EA7}" dt="2023-06-14T02:24:55.951" v="2333" actId="1076"/>
          <ac:spMkLst>
            <pc:docMk/>
            <pc:sldMk cId="505508344" sldId="280"/>
            <ac:spMk id="18" creationId="{1A73678F-9190-4D2D-8514-2C36B47815C7}"/>
          </ac:spMkLst>
        </pc:spChg>
        <pc:spChg chg="add mod">
          <ac:chgData name="송 동건" userId="27059a648dfd0d7e" providerId="LiveId" clId="{BDCFA002-DE60-4CAA-B0F0-997671DA9EA7}" dt="2023-06-14T06:09:12.496" v="3674" actId="14100"/>
          <ac:spMkLst>
            <pc:docMk/>
            <pc:sldMk cId="505508344" sldId="280"/>
            <ac:spMk id="23" creationId="{94995AEA-1CF3-893A-8936-F13CCED39C51}"/>
          </ac:spMkLst>
        </pc:spChg>
        <pc:spChg chg="add mod">
          <ac:chgData name="송 동건" userId="27059a648dfd0d7e" providerId="LiveId" clId="{BDCFA002-DE60-4CAA-B0F0-997671DA9EA7}" dt="2023-06-14T02:24:55.951" v="2333" actId="1076"/>
          <ac:spMkLst>
            <pc:docMk/>
            <pc:sldMk cId="505508344" sldId="280"/>
            <ac:spMk id="25" creationId="{6DDCEB2F-4345-B1A0-560C-B2ED6290F84E}"/>
          </ac:spMkLst>
        </pc:spChg>
        <pc:spChg chg="add mod">
          <ac:chgData name="송 동건" userId="27059a648dfd0d7e" providerId="LiveId" clId="{BDCFA002-DE60-4CAA-B0F0-997671DA9EA7}" dt="2023-06-14T02:24:55.951" v="2333" actId="1076"/>
          <ac:spMkLst>
            <pc:docMk/>
            <pc:sldMk cId="505508344" sldId="280"/>
            <ac:spMk id="26" creationId="{9B2C3C84-0102-11F5-441B-FAD4AD6E2340}"/>
          </ac:spMkLst>
        </pc:spChg>
        <pc:spChg chg="del">
          <ac:chgData name="송 동건" userId="27059a648dfd0d7e" providerId="LiveId" clId="{BDCFA002-DE60-4CAA-B0F0-997671DA9EA7}" dt="2023-06-14T02:08:15.616" v="1487" actId="478"/>
          <ac:spMkLst>
            <pc:docMk/>
            <pc:sldMk cId="505508344" sldId="280"/>
            <ac:spMk id="34" creationId="{4C236E04-BA10-4900-4A86-9B32809197B0}"/>
          </ac:spMkLst>
        </pc:spChg>
        <pc:grpChg chg="add mod">
          <ac:chgData name="송 동건" userId="27059a648dfd0d7e" providerId="LiveId" clId="{BDCFA002-DE60-4CAA-B0F0-997671DA9EA7}" dt="2023-06-14T06:06:57.118" v="3656" actId="1076"/>
          <ac:grpSpMkLst>
            <pc:docMk/>
            <pc:sldMk cId="505508344" sldId="280"/>
            <ac:grpSpMk id="19" creationId="{5BDD46D4-4150-97D1-92D0-E983D293EAAF}"/>
          </ac:grpSpMkLst>
        </pc:grpChg>
        <pc:picChg chg="add del mod">
          <ac:chgData name="송 동건" userId="27059a648dfd0d7e" providerId="LiveId" clId="{BDCFA002-DE60-4CAA-B0F0-997671DA9EA7}" dt="2023-06-14T02:18:33.470" v="2119" actId="478"/>
          <ac:picMkLst>
            <pc:docMk/>
            <pc:sldMk cId="505508344" sldId="280"/>
            <ac:picMk id="6" creationId="{8ADA81FD-2B80-54AF-D2E4-0B191112AE6D}"/>
          </ac:picMkLst>
        </pc:picChg>
        <pc:picChg chg="del">
          <ac:chgData name="송 동건" userId="27059a648dfd0d7e" providerId="LiveId" clId="{BDCFA002-DE60-4CAA-B0F0-997671DA9EA7}" dt="2023-06-14T02:08:15.616" v="1487" actId="478"/>
          <ac:picMkLst>
            <pc:docMk/>
            <pc:sldMk cId="505508344" sldId="280"/>
            <ac:picMk id="7" creationId="{A3F9376F-7CB2-753A-67E2-B0426BD50834}"/>
          </ac:picMkLst>
        </pc:picChg>
        <pc:picChg chg="add mod">
          <ac:chgData name="송 동건" userId="27059a648dfd0d7e" providerId="LiveId" clId="{BDCFA002-DE60-4CAA-B0F0-997671DA9EA7}" dt="2023-06-14T06:06:21.943" v="3650" actId="164"/>
          <ac:picMkLst>
            <pc:docMk/>
            <pc:sldMk cId="505508344" sldId="280"/>
            <ac:picMk id="8" creationId="{661E74D3-C788-8487-70A2-4306AE2C5560}"/>
          </ac:picMkLst>
        </pc:picChg>
        <pc:picChg chg="add del mod">
          <ac:chgData name="송 동건" userId="27059a648dfd0d7e" providerId="LiveId" clId="{BDCFA002-DE60-4CAA-B0F0-997671DA9EA7}" dt="2023-06-14T02:19:29.102" v="2125" actId="478"/>
          <ac:picMkLst>
            <pc:docMk/>
            <pc:sldMk cId="505508344" sldId="280"/>
            <ac:picMk id="9" creationId="{C493933B-A371-EC2A-930E-3200A9051890}"/>
          </ac:picMkLst>
        </pc:picChg>
        <pc:picChg chg="del">
          <ac:chgData name="송 동건" userId="27059a648dfd0d7e" providerId="LiveId" clId="{BDCFA002-DE60-4CAA-B0F0-997671DA9EA7}" dt="2023-06-14T02:08:15.616" v="1487" actId="478"/>
          <ac:picMkLst>
            <pc:docMk/>
            <pc:sldMk cId="505508344" sldId="280"/>
            <ac:picMk id="10" creationId="{0920852E-E4D3-9CCB-905A-21BA1B4D085F}"/>
          </ac:picMkLst>
        </pc:picChg>
        <pc:picChg chg="add mod">
          <ac:chgData name="송 동건" userId="27059a648dfd0d7e" providerId="LiveId" clId="{BDCFA002-DE60-4CAA-B0F0-997671DA9EA7}" dt="2023-06-14T06:06:21.943" v="3650" actId="164"/>
          <ac:picMkLst>
            <pc:docMk/>
            <pc:sldMk cId="505508344" sldId="280"/>
            <ac:picMk id="10" creationId="{4F028A1F-CE76-260C-EFEC-D4D097E17362}"/>
          </ac:picMkLst>
        </pc:picChg>
        <pc:picChg chg="add mod">
          <ac:chgData name="송 동건" userId="27059a648dfd0d7e" providerId="LiveId" clId="{BDCFA002-DE60-4CAA-B0F0-997671DA9EA7}" dt="2023-06-14T06:06:21.943" v="3650" actId="164"/>
          <ac:picMkLst>
            <pc:docMk/>
            <pc:sldMk cId="505508344" sldId="280"/>
            <ac:picMk id="12" creationId="{9093AA9D-66A4-7C3A-2FC1-D07F29DB868E}"/>
          </ac:picMkLst>
        </pc:picChg>
        <pc:picChg chg="add del mod">
          <ac:chgData name="송 동건" userId="27059a648dfd0d7e" providerId="LiveId" clId="{BDCFA002-DE60-4CAA-B0F0-997671DA9EA7}" dt="2023-06-14T02:19:27.182" v="2124" actId="478"/>
          <ac:picMkLst>
            <pc:docMk/>
            <pc:sldMk cId="505508344" sldId="280"/>
            <ac:picMk id="12" creationId="{D9A97BE5-183D-3873-5931-731B7EEAA081}"/>
          </ac:picMkLst>
        </pc:picChg>
        <pc:picChg chg="add mod">
          <ac:chgData name="송 동건" userId="27059a648dfd0d7e" providerId="LiveId" clId="{BDCFA002-DE60-4CAA-B0F0-997671DA9EA7}" dt="2023-06-14T06:06:21.943" v="3650" actId="164"/>
          <ac:picMkLst>
            <pc:docMk/>
            <pc:sldMk cId="505508344" sldId="280"/>
            <ac:picMk id="14" creationId="{6F7E7184-318C-13D6-EBA6-AE71473A7F6F}"/>
          </ac:picMkLst>
        </pc:picChg>
        <pc:picChg chg="add mod">
          <ac:chgData name="송 동건" userId="27059a648dfd0d7e" providerId="LiveId" clId="{BDCFA002-DE60-4CAA-B0F0-997671DA9EA7}" dt="2023-06-14T02:24:55.951" v="2333" actId="1076"/>
          <ac:picMkLst>
            <pc:docMk/>
            <pc:sldMk cId="505508344" sldId="280"/>
            <ac:picMk id="15" creationId="{9699B33A-C268-7503-113D-D34FBAC3A9B5}"/>
          </ac:picMkLst>
        </pc:picChg>
        <pc:picChg chg="add mod">
          <ac:chgData name="송 동건" userId="27059a648dfd0d7e" providerId="LiveId" clId="{BDCFA002-DE60-4CAA-B0F0-997671DA9EA7}" dt="2023-06-14T02:24:55.951" v="2333" actId="1076"/>
          <ac:picMkLst>
            <pc:docMk/>
            <pc:sldMk cId="505508344" sldId="280"/>
            <ac:picMk id="16" creationId="{B24885E5-EB7F-8ED8-D49D-5A12843ACFD7}"/>
          </ac:picMkLst>
        </pc:picChg>
        <pc:picChg chg="add mod">
          <ac:chgData name="송 동건" userId="27059a648dfd0d7e" providerId="LiveId" clId="{BDCFA002-DE60-4CAA-B0F0-997671DA9EA7}" dt="2023-06-14T02:24:55.951" v="2333" actId="1076"/>
          <ac:picMkLst>
            <pc:docMk/>
            <pc:sldMk cId="505508344" sldId="280"/>
            <ac:picMk id="20" creationId="{289AF68E-96A5-B3AA-B035-784FD28E4CB3}"/>
          </ac:picMkLst>
        </pc:picChg>
        <pc:picChg chg="add del mod">
          <ac:chgData name="송 동건" userId="27059a648dfd0d7e" providerId="LiveId" clId="{BDCFA002-DE60-4CAA-B0F0-997671DA9EA7}" dt="2023-06-14T02:23:14.390" v="2222" actId="478"/>
          <ac:picMkLst>
            <pc:docMk/>
            <pc:sldMk cId="505508344" sldId="280"/>
            <ac:picMk id="22" creationId="{7EFABDD1-B542-85B0-2E36-2DD5C829E60C}"/>
          </ac:picMkLst>
        </pc:picChg>
        <pc:picChg chg="add mod">
          <ac:chgData name="송 동건" userId="27059a648dfd0d7e" providerId="LiveId" clId="{BDCFA002-DE60-4CAA-B0F0-997671DA9EA7}" dt="2023-06-14T06:09:19.416" v="3675" actId="14100"/>
          <ac:picMkLst>
            <pc:docMk/>
            <pc:sldMk cId="505508344" sldId="280"/>
            <ac:picMk id="22" creationId="{F230624B-838E-0FD4-95B0-3ED0BD41A130}"/>
          </ac:picMkLst>
        </pc:picChg>
        <pc:picChg chg="add mod">
          <ac:chgData name="송 동건" userId="27059a648dfd0d7e" providerId="LiveId" clId="{BDCFA002-DE60-4CAA-B0F0-997671DA9EA7}" dt="2023-06-14T02:24:55.951" v="2333" actId="1076"/>
          <ac:picMkLst>
            <pc:docMk/>
            <pc:sldMk cId="505508344" sldId="280"/>
            <ac:picMk id="24" creationId="{B0F6BBFB-4E4B-D51D-ED03-18A0D521BA89}"/>
          </ac:picMkLst>
        </pc:picChg>
        <pc:picChg chg="add del mod">
          <ac:chgData name="송 동건" userId="27059a648dfd0d7e" providerId="LiveId" clId="{BDCFA002-DE60-4CAA-B0F0-997671DA9EA7}" dt="2023-06-14T06:03:02.939" v="3532" actId="478"/>
          <ac:picMkLst>
            <pc:docMk/>
            <pc:sldMk cId="505508344" sldId="280"/>
            <ac:picMk id="1025" creationId="{4A4452B7-91B9-47DF-B92B-F681BADF22F5}"/>
          </ac:picMkLst>
        </pc:picChg>
      </pc:sldChg>
      <pc:sldChg chg="addSp delSp modSp mod">
        <pc:chgData name="송 동건" userId="27059a648dfd0d7e" providerId="LiveId" clId="{BDCFA002-DE60-4CAA-B0F0-997671DA9EA7}" dt="2023-06-14T05:59:14.953" v="3376" actId="164"/>
        <pc:sldMkLst>
          <pc:docMk/>
          <pc:sldMk cId="2936712452" sldId="281"/>
        </pc:sldMkLst>
        <pc:spChg chg="mod">
          <ac:chgData name="송 동건" userId="27059a648dfd0d7e" providerId="LiveId" clId="{BDCFA002-DE60-4CAA-B0F0-997671DA9EA7}" dt="2023-06-14T02:28:46.245" v="2472"/>
          <ac:spMkLst>
            <pc:docMk/>
            <pc:sldMk cId="2936712452" sldId="281"/>
            <ac:spMk id="5" creationId="{B86E2ECC-580F-93C3-54BC-36923D876CD1}"/>
          </ac:spMkLst>
        </pc:spChg>
        <pc:spChg chg="add mod">
          <ac:chgData name="송 동건" userId="27059a648dfd0d7e" providerId="LiveId" clId="{BDCFA002-DE60-4CAA-B0F0-997671DA9EA7}" dt="2023-06-14T05:49:45.333" v="2961" actId="20577"/>
          <ac:spMkLst>
            <pc:docMk/>
            <pc:sldMk cId="2936712452" sldId="281"/>
            <ac:spMk id="13" creationId="{F95837F5-934B-2CDB-C4BE-4A4A7ACF5E21}"/>
          </ac:spMkLst>
        </pc:spChg>
        <pc:spChg chg="add mod">
          <ac:chgData name="송 동건" userId="27059a648dfd0d7e" providerId="LiveId" clId="{BDCFA002-DE60-4CAA-B0F0-997671DA9EA7}" dt="2023-06-14T05:59:14.953" v="3376" actId="164"/>
          <ac:spMkLst>
            <pc:docMk/>
            <pc:sldMk cId="2936712452" sldId="281"/>
            <ac:spMk id="32" creationId="{C0C0720D-E141-6901-0A5B-3C81CF44A74C}"/>
          </ac:spMkLst>
        </pc:spChg>
        <pc:spChg chg="add mod">
          <ac:chgData name="송 동건" userId="27059a648dfd0d7e" providerId="LiveId" clId="{BDCFA002-DE60-4CAA-B0F0-997671DA9EA7}" dt="2023-06-14T05:59:14.953" v="3376" actId="164"/>
          <ac:spMkLst>
            <pc:docMk/>
            <pc:sldMk cId="2936712452" sldId="281"/>
            <ac:spMk id="33" creationId="{A103982B-BECD-1B92-1E16-EC686D9CE151}"/>
          </ac:spMkLst>
        </pc:spChg>
        <pc:spChg chg="del">
          <ac:chgData name="송 동건" userId="27059a648dfd0d7e" providerId="LiveId" clId="{BDCFA002-DE60-4CAA-B0F0-997671DA9EA7}" dt="2023-06-14T02:31:38.780" v="2519" actId="478"/>
          <ac:spMkLst>
            <pc:docMk/>
            <pc:sldMk cId="2936712452" sldId="281"/>
            <ac:spMk id="34" creationId="{4C236E04-BA10-4900-4A86-9B32809197B0}"/>
          </ac:spMkLst>
        </pc:spChg>
        <pc:spChg chg="add mod">
          <ac:chgData name="송 동건" userId="27059a648dfd0d7e" providerId="LiveId" clId="{BDCFA002-DE60-4CAA-B0F0-997671DA9EA7}" dt="2023-06-14T05:59:14.953" v="3376" actId="164"/>
          <ac:spMkLst>
            <pc:docMk/>
            <pc:sldMk cId="2936712452" sldId="281"/>
            <ac:spMk id="34" creationId="{8DE31306-96F4-529E-AE25-6321BA686782}"/>
          </ac:spMkLst>
        </pc:spChg>
        <pc:spChg chg="add mod">
          <ac:chgData name="송 동건" userId="27059a648dfd0d7e" providerId="LiveId" clId="{BDCFA002-DE60-4CAA-B0F0-997671DA9EA7}" dt="2023-06-14T05:59:14.953" v="3376" actId="164"/>
          <ac:spMkLst>
            <pc:docMk/>
            <pc:sldMk cId="2936712452" sldId="281"/>
            <ac:spMk id="35" creationId="{9EA418D7-0135-AC56-340E-748735D22B5C}"/>
          </ac:spMkLst>
        </pc:spChg>
        <pc:spChg chg="add mod">
          <ac:chgData name="송 동건" userId="27059a648dfd0d7e" providerId="LiveId" clId="{BDCFA002-DE60-4CAA-B0F0-997671DA9EA7}" dt="2023-06-14T05:59:14.953" v="3376" actId="164"/>
          <ac:spMkLst>
            <pc:docMk/>
            <pc:sldMk cId="2936712452" sldId="281"/>
            <ac:spMk id="36" creationId="{F81E9927-C913-2AFC-C181-0DB8EAE7518B}"/>
          </ac:spMkLst>
        </pc:spChg>
        <pc:spChg chg="add mod">
          <ac:chgData name="송 동건" userId="27059a648dfd0d7e" providerId="LiveId" clId="{BDCFA002-DE60-4CAA-B0F0-997671DA9EA7}" dt="2023-06-14T05:59:14.953" v="3376" actId="164"/>
          <ac:spMkLst>
            <pc:docMk/>
            <pc:sldMk cId="2936712452" sldId="281"/>
            <ac:spMk id="37" creationId="{B97A5A62-3BB3-A3D6-7CE3-895146D87B01}"/>
          </ac:spMkLst>
        </pc:spChg>
        <pc:spChg chg="add mod">
          <ac:chgData name="송 동건" userId="27059a648dfd0d7e" providerId="LiveId" clId="{BDCFA002-DE60-4CAA-B0F0-997671DA9EA7}" dt="2023-06-14T05:59:14.953" v="3376" actId="164"/>
          <ac:spMkLst>
            <pc:docMk/>
            <pc:sldMk cId="2936712452" sldId="281"/>
            <ac:spMk id="38" creationId="{F443A39B-C3C2-E06C-167C-5632B31230B0}"/>
          </ac:spMkLst>
        </pc:spChg>
        <pc:spChg chg="add mod">
          <ac:chgData name="송 동건" userId="27059a648dfd0d7e" providerId="LiveId" clId="{BDCFA002-DE60-4CAA-B0F0-997671DA9EA7}" dt="2023-06-14T05:59:14.953" v="3376" actId="164"/>
          <ac:spMkLst>
            <pc:docMk/>
            <pc:sldMk cId="2936712452" sldId="281"/>
            <ac:spMk id="39" creationId="{BB41067E-1973-2F9F-99F7-15ECE6D783F5}"/>
          </ac:spMkLst>
        </pc:spChg>
        <pc:spChg chg="add mod">
          <ac:chgData name="송 동건" userId="27059a648dfd0d7e" providerId="LiveId" clId="{BDCFA002-DE60-4CAA-B0F0-997671DA9EA7}" dt="2023-06-14T05:59:14.953" v="3376" actId="164"/>
          <ac:spMkLst>
            <pc:docMk/>
            <pc:sldMk cId="2936712452" sldId="281"/>
            <ac:spMk id="40" creationId="{2C1C1454-7A57-A245-057F-C18C62DE9BB9}"/>
          </ac:spMkLst>
        </pc:spChg>
        <pc:spChg chg="add mod">
          <ac:chgData name="송 동건" userId="27059a648dfd0d7e" providerId="LiveId" clId="{BDCFA002-DE60-4CAA-B0F0-997671DA9EA7}" dt="2023-06-14T05:59:14.953" v="3376" actId="164"/>
          <ac:spMkLst>
            <pc:docMk/>
            <pc:sldMk cId="2936712452" sldId="281"/>
            <ac:spMk id="42" creationId="{02B81E32-6F1C-E39A-CE29-097823AF9689}"/>
          </ac:spMkLst>
        </pc:spChg>
        <pc:spChg chg="add mod">
          <ac:chgData name="송 동건" userId="27059a648dfd0d7e" providerId="LiveId" clId="{BDCFA002-DE60-4CAA-B0F0-997671DA9EA7}" dt="2023-06-14T05:59:14.953" v="3376" actId="164"/>
          <ac:spMkLst>
            <pc:docMk/>
            <pc:sldMk cId="2936712452" sldId="281"/>
            <ac:spMk id="43" creationId="{FDBB2D62-5A73-60A4-D9C3-BE530F30C700}"/>
          </ac:spMkLst>
        </pc:spChg>
        <pc:spChg chg="add mod">
          <ac:chgData name="송 동건" userId="27059a648dfd0d7e" providerId="LiveId" clId="{BDCFA002-DE60-4CAA-B0F0-997671DA9EA7}" dt="2023-06-14T05:59:14.953" v="3376" actId="164"/>
          <ac:spMkLst>
            <pc:docMk/>
            <pc:sldMk cId="2936712452" sldId="281"/>
            <ac:spMk id="44" creationId="{F5BBAF8C-3BC6-A583-F422-E5B4CA28BCE9}"/>
          </ac:spMkLst>
        </pc:spChg>
        <pc:spChg chg="add mod">
          <ac:chgData name="송 동건" userId="27059a648dfd0d7e" providerId="LiveId" clId="{BDCFA002-DE60-4CAA-B0F0-997671DA9EA7}" dt="2023-06-14T05:59:14.953" v="3376" actId="164"/>
          <ac:spMkLst>
            <pc:docMk/>
            <pc:sldMk cId="2936712452" sldId="281"/>
            <ac:spMk id="45" creationId="{5CA4045C-FA8D-D7FA-65F4-0AE98F003165}"/>
          </ac:spMkLst>
        </pc:spChg>
        <pc:spChg chg="add mod">
          <ac:chgData name="송 동건" userId="27059a648dfd0d7e" providerId="LiveId" clId="{BDCFA002-DE60-4CAA-B0F0-997671DA9EA7}" dt="2023-06-14T05:59:14.953" v="3376" actId="164"/>
          <ac:spMkLst>
            <pc:docMk/>
            <pc:sldMk cId="2936712452" sldId="281"/>
            <ac:spMk id="46" creationId="{9884A105-66AC-54BD-E766-1C858CA72DD5}"/>
          </ac:spMkLst>
        </pc:spChg>
        <pc:grpChg chg="add del mod">
          <ac:chgData name="송 동건" userId="27059a648dfd0d7e" providerId="LiveId" clId="{BDCFA002-DE60-4CAA-B0F0-997671DA9EA7}" dt="2023-06-14T05:40:29.781" v="2651" actId="478"/>
          <ac:grpSpMkLst>
            <pc:docMk/>
            <pc:sldMk cId="2936712452" sldId="281"/>
            <ac:grpSpMk id="2" creationId="{B2C2880A-87A7-6E89-4848-B712A9278FA9}"/>
          </ac:grpSpMkLst>
        </pc:grpChg>
        <pc:grpChg chg="add del mod">
          <ac:chgData name="송 동건" userId="27059a648dfd0d7e" providerId="LiveId" clId="{BDCFA002-DE60-4CAA-B0F0-997671DA9EA7}" dt="2023-06-14T05:40:30.124" v="2652" actId="478"/>
          <ac:grpSpMkLst>
            <pc:docMk/>
            <pc:sldMk cId="2936712452" sldId="281"/>
            <ac:grpSpMk id="7" creationId="{AAA4382C-1FB1-AF7B-A040-A6261F5BF6EF}"/>
          </ac:grpSpMkLst>
        </pc:grpChg>
        <pc:grpChg chg="add del mod">
          <ac:chgData name="송 동건" userId="27059a648dfd0d7e" providerId="LiveId" clId="{BDCFA002-DE60-4CAA-B0F0-997671DA9EA7}" dt="2023-06-14T05:40:30.462" v="2653" actId="478"/>
          <ac:grpSpMkLst>
            <pc:docMk/>
            <pc:sldMk cId="2936712452" sldId="281"/>
            <ac:grpSpMk id="10" creationId="{C961B8FE-7768-5442-EF37-5785C097C9D0}"/>
          </ac:grpSpMkLst>
        </pc:grpChg>
        <pc:grpChg chg="add mod">
          <ac:chgData name="송 동건" userId="27059a648dfd0d7e" providerId="LiveId" clId="{BDCFA002-DE60-4CAA-B0F0-997671DA9EA7}" dt="2023-06-14T05:43:08.098" v="2678" actId="1076"/>
          <ac:grpSpMkLst>
            <pc:docMk/>
            <pc:sldMk cId="2936712452" sldId="281"/>
            <ac:grpSpMk id="19" creationId="{7362D171-70D9-B9AF-6CCC-2E102515839B}"/>
          </ac:grpSpMkLst>
        </pc:grpChg>
        <pc:grpChg chg="add mod">
          <ac:chgData name="송 동건" userId="27059a648dfd0d7e" providerId="LiveId" clId="{BDCFA002-DE60-4CAA-B0F0-997671DA9EA7}" dt="2023-06-14T05:43:08.098" v="2678" actId="1076"/>
          <ac:grpSpMkLst>
            <pc:docMk/>
            <pc:sldMk cId="2936712452" sldId="281"/>
            <ac:grpSpMk id="24" creationId="{12301C65-F1DD-00E5-6E17-57FB69C0E745}"/>
          </ac:grpSpMkLst>
        </pc:grpChg>
        <pc:grpChg chg="add mod">
          <ac:chgData name="송 동건" userId="27059a648dfd0d7e" providerId="LiveId" clId="{BDCFA002-DE60-4CAA-B0F0-997671DA9EA7}" dt="2023-06-14T05:43:08.098" v="2678" actId="1076"/>
          <ac:grpSpMkLst>
            <pc:docMk/>
            <pc:sldMk cId="2936712452" sldId="281"/>
            <ac:grpSpMk id="29" creationId="{1ECDF2EF-F591-89DD-3CC9-CB8E1FA8686E}"/>
          </ac:grpSpMkLst>
        </pc:grpChg>
        <pc:grpChg chg="add mod">
          <ac:chgData name="송 동건" userId="27059a648dfd0d7e" providerId="LiveId" clId="{BDCFA002-DE60-4CAA-B0F0-997671DA9EA7}" dt="2023-06-14T05:59:14.953" v="3376" actId="164"/>
          <ac:grpSpMkLst>
            <pc:docMk/>
            <pc:sldMk cId="2936712452" sldId="281"/>
            <ac:grpSpMk id="47" creationId="{C7B5C2C9-AD39-303A-2281-0BF6C54CD1C7}"/>
          </ac:grpSpMkLst>
        </pc:grpChg>
        <pc:picChg chg="mod">
          <ac:chgData name="송 동건" userId="27059a648dfd0d7e" providerId="LiveId" clId="{BDCFA002-DE60-4CAA-B0F0-997671DA9EA7}" dt="2023-06-14T02:04:40.836" v="1386"/>
          <ac:picMkLst>
            <pc:docMk/>
            <pc:sldMk cId="2936712452" sldId="281"/>
            <ac:picMk id="3" creationId="{B92FC8F0-AD13-B570-E436-9E5DE5DCED47}"/>
          </ac:picMkLst>
        </pc:picChg>
        <pc:picChg chg="mod">
          <ac:chgData name="송 동건" userId="27059a648dfd0d7e" providerId="LiveId" clId="{BDCFA002-DE60-4CAA-B0F0-997671DA9EA7}" dt="2023-06-14T02:04:40.836" v="1386"/>
          <ac:picMkLst>
            <pc:docMk/>
            <pc:sldMk cId="2936712452" sldId="281"/>
            <ac:picMk id="6" creationId="{612A6E01-4853-3C3D-8515-D1104FDDCE35}"/>
          </ac:picMkLst>
        </pc:picChg>
        <pc:picChg chg="mod">
          <ac:chgData name="송 동건" userId="27059a648dfd0d7e" providerId="LiveId" clId="{BDCFA002-DE60-4CAA-B0F0-997671DA9EA7}" dt="2023-06-14T02:04:40.836" v="1386"/>
          <ac:picMkLst>
            <pc:docMk/>
            <pc:sldMk cId="2936712452" sldId="281"/>
            <ac:picMk id="8" creationId="{255A649E-B5E0-62B4-B688-136BB5FB512F}"/>
          </ac:picMkLst>
        </pc:picChg>
        <pc:picChg chg="mod">
          <ac:chgData name="송 동건" userId="27059a648dfd0d7e" providerId="LiveId" clId="{BDCFA002-DE60-4CAA-B0F0-997671DA9EA7}" dt="2023-06-14T02:04:40.836" v="1386"/>
          <ac:picMkLst>
            <pc:docMk/>
            <pc:sldMk cId="2936712452" sldId="281"/>
            <ac:picMk id="9" creationId="{149CEC04-8EF5-C2C8-19AD-AB196427DB58}"/>
          </ac:picMkLst>
        </pc:picChg>
        <pc:picChg chg="mod">
          <ac:chgData name="송 동건" userId="27059a648dfd0d7e" providerId="LiveId" clId="{BDCFA002-DE60-4CAA-B0F0-997671DA9EA7}" dt="2023-06-14T02:04:40.836" v="1386"/>
          <ac:picMkLst>
            <pc:docMk/>
            <pc:sldMk cId="2936712452" sldId="281"/>
            <ac:picMk id="11" creationId="{4B571688-0BC9-1D19-0FE7-0B9673754267}"/>
          </ac:picMkLst>
        </pc:picChg>
        <pc:picChg chg="mod">
          <ac:chgData name="송 동건" userId="27059a648dfd0d7e" providerId="LiveId" clId="{BDCFA002-DE60-4CAA-B0F0-997671DA9EA7}" dt="2023-06-14T02:04:40.836" v="1386"/>
          <ac:picMkLst>
            <pc:docMk/>
            <pc:sldMk cId="2936712452" sldId="281"/>
            <ac:picMk id="12" creationId="{D322D7FB-7882-2BB1-2858-BA25E5A7CC92}"/>
          </ac:picMkLst>
        </pc:picChg>
        <pc:picChg chg="add del mod">
          <ac:chgData name="송 동건" userId="27059a648dfd0d7e" providerId="LiveId" clId="{BDCFA002-DE60-4CAA-B0F0-997671DA9EA7}" dt="2023-06-14T02:31:14.428" v="2511" actId="478"/>
          <ac:picMkLst>
            <pc:docMk/>
            <pc:sldMk cId="2936712452" sldId="281"/>
            <ac:picMk id="14" creationId="{883723F8-1A9F-186E-EFEC-0284F5230DFF}"/>
          </ac:picMkLst>
        </pc:picChg>
        <pc:picChg chg="add del mod">
          <ac:chgData name="송 동건" userId="27059a648dfd0d7e" providerId="LiveId" clId="{BDCFA002-DE60-4CAA-B0F0-997671DA9EA7}" dt="2023-06-14T05:41:03.174" v="2654" actId="478"/>
          <ac:picMkLst>
            <pc:docMk/>
            <pc:sldMk cId="2936712452" sldId="281"/>
            <ac:picMk id="15" creationId="{19F025CA-ADCB-DDC6-BE56-2AA7A354A491}"/>
          </ac:picMkLst>
        </pc:picChg>
        <pc:picChg chg="add mod">
          <ac:chgData name="송 동건" userId="27059a648dfd0d7e" providerId="LiveId" clId="{BDCFA002-DE60-4CAA-B0F0-997671DA9EA7}" dt="2023-06-14T05:41:34.128" v="2659" actId="164"/>
          <ac:picMkLst>
            <pc:docMk/>
            <pc:sldMk cId="2936712452" sldId="281"/>
            <ac:picMk id="16" creationId="{29454F9D-9233-A5EA-9070-DD307AD4CDAB}"/>
          </ac:picMkLst>
        </pc:picChg>
        <pc:picChg chg="add mod">
          <ac:chgData name="송 동건" userId="27059a648dfd0d7e" providerId="LiveId" clId="{BDCFA002-DE60-4CAA-B0F0-997671DA9EA7}" dt="2023-06-14T05:43:16.395" v="2679" actId="14100"/>
          <ac:picMkLst>
            <pc:docMk/>
            <pc:sldMk cId="2936712452" sldId="281"/>
            <ac:picMk id="18" creationId="{200AF41B-FA0F-1BA8-A263-0FB8288941C9}"/>
          </ac:picMkLst>
        </pc:picChg>
        <pc:picChg chg="add mod">
          <ac:chgData name="송 동건" userId="27059a648dfd0d7e" providerId="LiveId" clId="{BDCFA002-DE60-4CAA-B0F0-997671DA9EA7}" dt="2023-06-14T05:42:12.696" v="2664" actId="164"/>
          <ac:picMkLst>
            <pc:docMk/>
            <pc:sldMk cId="2936712452" sldId="281"/>
            <ac:picMk id="21" creationId="{2CDE4BD2-9274-0E5B-47A6-A5808C773244}"/>
          </ac:picMkLst>
        </pc:picChg>
        <pc:picChg chg="add mod">
          <ac:chgData name="송 동건" userId="27059a648dfd0d7e" providerId="LiveId" clId="{BDCFA002-DE60-4CAA-B0F0-997671DA9EA7}" dt="2023-06-14T05:43:21.337" v="2680" actId="1076"/>
          <ac:picMkLst>
            <pc:docMk/>
            <pc:sldMk cId="2936712452" sldId="281"/>
            <ac:picMk id="23" creationId="{90CD98E9-56B7-28AE-BA2B-39F75A49C019}"/>
          </ac:picMkLst>
        </pc:picChg>
        <pc:picChg chg="add mod">
          <ac:chgData name="송 동건" userId="27059a648dfd0d7e" providerId="LiveId" clId="{BDCFA002-DE60-4CAA-B0F0-997671DA9EA7}" dt="2023-06-14T05:42:37.904" v="2669" actId="164"/>
          <ac:picMkLst>
            <pc:docMk/>
            <pc:sldMk cId="2936712452" sldId="281"/>
            <ac:picMk id="26" creationId="{5C12BF48-50D0-A93A-DB59-8C26192AA59F}"/>
          </ac:picMkLst>
        </pc:picChg>
        <pc:picChg chg="add mod">
          <ac:chgData name="송 동건" userId="27059a648dfd0d7e" providerId="LiveId" clId="{BDCFA002-DE60-4CAA-B0F0-997671DA9EA7}" dt="2023-06-14T05:42:37.904" v="2669" actId="164"/>
          <ac:picMkLst>
            <pc:docMk/>
            <pc:sldMk cId="2936712452" sldId="281"/>
            <ac:picMk id="28" creationId="{E7E794FF-68E6-B8EF-6A2F-7119FAF8B73C}"/>
          </ac:picMkLst>
        </pc:picChg>
        <pc:picChg chg="add mod modCrop">
          <ac:chgData name="송 동건" userId="27059a648dfd0d7e" providerId="LiveId" clId="{BDCFA002-DE60-4CAA-B0F0-997671DA9EA7}" dt="2023-06-14T05:59:14.953" v="3376" actId="164"/>
          <ac:picMkLst>
            <pc:docMk/>
            <pc:sldMk cId="2936712452" sldId="281"/>
            <ac:picMk id="31" creationId="{0B58E1F0-FFE3-4452-6AB2-D57952E600A0}"/>
          </ac:picMkLst>
        </pc:picChg>
      </pc:sldChg>
      <pc:sldChg chg="del">
        <pc:chgData name="송 동건" userId="27059a648dfd0d7e" providerId="LiveId" clId="{BDCFA002-DE60-4CAA-B0F0-997671DA9EA7}" dt="2023-06-14T02:31:41.095" v="2520" actId="47"/>
        <pc:sldMkLst>
          <pc:docMk/>
          <pc:sldMk cId="607914878" sldId="28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558" cy="501094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902597" y="0"/>
            <a:ext cx="2985558" cy="501094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8D7A7C4-C82A-4D21-9AB0-F0C5A1D3EF09}" type="datetime1">
              <a:rPr lang="ko-KR" altLang="en-US"/>
              <a:pPr lvl="0">
                <a:defRPr/>
              </a:pPr>
              <a:t>2023-12-11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519054"/>
            <a:ext cx="2985558" cy="501094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902597" y="9519054"/>
            <a:ext cx="2985558" cy="501094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F450E784-2449-4FFD-AA69-3F5CFAA75BCB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lvl="0">
              <a:defRPr/>
            </a:pPr>
            <a:r>
              <a:rPr lang="ko-KR" sz="1800" b="0" strike="noStrike" spc="-1">
                <a:solidFill>
                  <a:srgbClr val="000000"/>
                </a:solidFill>
                <a:latin typeface="맑은 고딕"/>
              </a:rPr>
              <a:t>슬라이드를 이동하려면 클릭하십시오</a:t>
            </a:r>
            <a:r>
              <a:rPr lang="en-US" sz="1800" b="0" strike="noStrike" spc="-1">
                <a:solidFill>
                  <a:srgbClr val="000000"/>
                </a:solidFill>
                <a:latin typeface="맑은 고딕"/>
              </a:rPr>
              <a:t>.</a:t>
            </a: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lvl="0" indent="0">
              <a:buNone/>
              <a:defRPr/>
            </a:pPr>
            <a:r>
              <a:rPr lang="ko-KR" sz="2000" b="0" strike="noStrike" spc="-1">
                <a:latin typeface="맑은 고딕"/>
              </a:rPr>
              <a:t>메모 서식을 편집하려면 클릭하십시오</a:t>
            </a:r>
            <a:r>
              <a:rPr lang="en-US" sz="2000" b="0" strike="noStrike" spc="-1">
                <a:latin typeface="맑은 고딕"/>
              </a:rPr>
              <a:t>.</a:t>
            </a:r>
          </a:p>
        </p:txBody>
      </p:sp>
      <p:sp>
        <p:nvSpPr>
          <p:cNvPr id="13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lvl="0" indent="0">
              <a:buNone/>
              <a:defRPr/>
            </a:pPr>
            <a:endParaRPr lang="ko-KR" altLang="en-US" sz="1400" b="0" strike="noStrike" spc="-1">
              <a:latin typeface="바탕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latin typeface="바탕"/>
              </a:defRPr>
            </a:lvl1pPr>
          </a:lstStyle>
          <a:p>
            <a:pPr lvl="0" indent="0" algn="r">
              <a:buNone/>
              <a:defRPr/>
            </a:pPr>
            <a:fld id="{1A3D5110-9FE0-496F-B26A-071D02F2DE37}" type="datetime1">
              <a:rPr lang="en-US" altLang="ko-KR" sz="1400" b="0" strike="noStrike" spc="-1">
                <a:latin typeface="바탕"/>
              </a:rPr>
              <a:pPr lvl="0" indent="0" algn="r">
                <a:buNone/>
                <a:defRPr/>
              </a:pPr>
              <a:t>12/11/2023</a:t>
            </a:fld>
            <a:endParaRPr lang="ko-KR" sz="1400" b="0" strike="noStrike" spc="-1">
              <a:latin typeface="바탕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strike="noStrike" spc="-1">
                <a:latin typeface="바탕"/>
              </a:defRPr>
            </a:lvl1pPr>
          </a:lstStyle>
          <a:p>
            <a:pPr lvl="0" indent="0">
              <a:buNone/>
              <a:defRPr/>
            </a:pPr>
            <a:r>
              <a:rPr lang="en-US" sz="1400" b="0" strike="noStrike" spc="-1">
                <a:latin typeface="바탕"/>
              </a:rPr>
              <a:t>&lt;바닥글&gt;</a:t>
            </a:r>
          </a:p>
        </p:txBody>
      </p:sp>
      <p:sp>
        <p:nvSpPr>
          <p:cNvPr id="140" name="PlaceHolder 6"/>
          <p:cNvSpPr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strike="noStrike" spc="-1">
                <a:latin typeface="바탕"/>
              </a:defRPr>
            </a:lvl1pPr>
          </a:lstStyle>
          <a:p>
            <a:pPr lvl="0" indent="0" algn="r">
              <a:buNone/>
              <a:defRPr/>
            </a:pPr>
            <a:fld id="{356DD0D6-6062-4E86-920D-DF84A084F928}" type="slidenum">
              <a:rPr lang="en-US" sz="1400" b="0" strike="noStrike" spc="-1">
                <a:latin typeface="바탕"/>
              </a:rPr>
              <a:pPr lvl="0" indent="0" algn="r">
                <a:buNone/>
                <a:defRPr/>
              </a:pPr>
              <a:t>‹#›</a:t>
            </a:fld>
            <a:endParaRPr lang="en-US" sz="1400" b="0" strike="noStrike" spc="-1">
              <a:latin typeface="바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438150" y="1252538"/>
            <a:ext cx="6013450" cy="3382962"/>
          </a:xfrm>
          <a:prstGeom prst="rect">
            <a:avLst/>
          </a:prstGeom>
          <a:ln w="0">
            <a:noFill/>
          </a:ln>
        </p:spPr>
      </p:sp>
      <p:sp>
        <p:nvSpPr>
          <p:cNvPr id="490" name="PlaceHolder 2"/>
          <p:cNvSpPr>
            <a:spLocks noGrp="1"/>
          </p:cNvSpPr>
          <p:nvPr>
            <p:ph type="body"/>
          </p:nvPr>
        </p:nvSpPr>
        <p:spPr>
          <a:xfrm>
            <a:off x="689040" y="4822920"/>
            <a:ext cx="5511600" cy="3945600"/>
          </a:xfrm>
          <a:prstGeom prst="rect">
            <a:avLst/>
          </a:prstGeom>
          <a:noFill/>
          <a:ln w="0">
            <a:noFill/>
          </a:ln>
        </p:spPr>
        <p:txBody>
          <a:bodyPr lIns="96480" tIns="48240" rIns="96480" bIns="48240" anchor="t">
            <a:noAutofit/>
          </a:bodyPr>
          <a:lstStyle/>
          <a:p>
            <a:pPr marL="216000" lvl="0" indent="0">
              <a:lnSpc>
                <a:spcPct val="100000"/>
              </a:lnSpc>
              <a:buNone/>
              <a:defRPr/>
            </a:pPr>
            <a:endParaRPr lang="en-US" sz="2000" b="0" strike="noStrike" spc="-1">
              <a:latin typeface="맑은 고딕"/>
            </a:endParaRPr>
          </a:p>
        </p:txBody>
      </p:sp>
      <p:sp>
        <p:nvSpPr>
          <p:cNvPr id="491" name="PlaceHolder 3"/>
          <p:cNvSpPr>
            <a:spLocks noGrp="1"/>
          </p:cNvSpPr>
          <p:nvPr>
            <p:ph type="sldNum" idx="39"/>
          </p:nvPr>
        </p:nvSpPr>
        <p:spPr>
          <a:xfrm>
            <a:off x="3902760" y="9519120"/>
            <a:ext cx="2985120" cy="502560"/>
          </a:xfrm>
          <a:prstGeom prst="rect">
            <a:avLst/>
          </a:prstGeom>
          <a:noFill/>
          <a:ln w="0">
            <a:noFill/>
          </a:ln>
        </p:spPr>
        <p:txBody>
          <a:bodyPr lIns="96480" tIns="48240" rIns="96480" bIns="4824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300" b="0" strike="noStrike" spc="-1">
                <a:latin typeface="바탕"/>
              </a:defRPr>
            </a:lvl1pPr>
          </a:lstStyle>
          <a:p>
            <a:pPr lvl="0" indent="0" algn="r">
              <a:lnSpc>
                <a:spcPct val="100000"/>
              </a:lnSpc>
              <a:buNone/>
              <a:defRPr/>
            </a:pPr>
            <a:fld id="{D8C2E66B-7CA8-4AB7-AC7E-08699B55FC45}" type="slidenum">
              <a:rPr lang="en-US" sz="1300" b="0" strike="noStrike" spc="-1">
                <a:latin typeface="바탕"/>
              </a:rPr>
              <a:pPr lvl="0" indent="0" algn="r">
                <a:lnSpc>
                  <a:spcPct val="100000"/>
                </a:lnSpc>
                <a:buNone/>
                <a:defRPr/>
              </a:pPr>
              <a:t>14</a:t>
            </a:fld>
            <a:endParaRPr lang="en-US" sz="1300" b="0" strike="noStrike" spc="-1">
              <a:latin typeface="바탕"/>
            </a:endParaRPr>
          </a:p>
        </p:txBody>
      </p:sp>
      <p:sp>
        <p:nvSpPr>
          <p:cNvPr id="492" name="직사각형 49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lvl="0" indent="0">
              <a:buNone/>
              <a:defRPr/>
            </a:pPr>
            <a:r>
              <a:rPr lang="en-US" sz="1400" b="0" strike="noStrike" spc="-1">
                <a:latin typeface="바탕"/>
              </a:rPr>
              <a:t>&lt;바닥글&gt;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pPr lvl="0">
              <a:defRPr/>
            </a:pPr>
            <a:fld id="{3DE8F1A6-BC17-4427-8419-334B4911CA6B}" type="slidenum">
              <a:rPr lang="ko-KR" altLang="en-US"/>
              <a:pPr lvl="0">
                <a:defRPr/>
              </a:pPr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lvl="0">
              <a:defRPr/>
            </a:pPr>
            <a:fld id="{AAE7FF59-395C-40B2-BFFC-D1434E0B9B5F}" type="datetime1">
              <a:rPr lang="ko-KR" altLang="en-US" smtClean="0"/>
              <a:t>2023-12-11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lvl="0" indent="0">
              <a:buNone/>
              <a:defRPr/>
            </a:pP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pPr lvl="0">
              <a:defRPr/>
            </a:pPr>
            <a:fld id="{C4570FC1-5C25-46FA-95C2-A62D063F1107}" type="slidenum">
              <a:rPr lang="ko-KR" altLang="en-US"/>
              <a:pPr lvl="0">
                <a:defRPr/>
              </a:pPr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lvl="0">
              <a:defRPr/>
            </a:pPr>
            <a:fld id="{32DDE334-789A-4C30-8BB2-294D6D2AAE34}" type="datetime1">
              <a:rPr lang="ko-KR" altLang="en-US" smtClean="0"/>
              <a:t>2023-12-11</a:t>
            </a:fld>
            <a:endParaRPr lang="ko-KR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lvl="0" indent="0">
              <a:buNone/>
              <a:defRPr/>
            </a:pP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pPr lvl="0">
              <a:defRPr/>
            </a:pPr>
            <a:fld id="{3E0BC5A1-A0EB-43AB-8544-7BD6EF4E6194}" type="slidenum">
              <a:rPr lang="ko-KR" altLang="en-US"/>
              <a:pPr lvl="0">
                <a:defRPr/>
              </a:pPr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lvl="0">
              <a:defRPr/>
            </a:pPr>
            <a:fld id="{9AE11421-3D8A-4285-B6B4-FFCA4F2E1AD9}" type="datetime1">
              <a:rPr lang="ko-KR" altLang="en-US" smtClean="0"/>
              <a:t>2023-12-11</a:t>
            </a:fld>
            <a:endParaRPr lang="ko-KR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lvl="0" indent="0">
              <a:buNone/>
              <a:defRPr/>
            </a:pP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pPr lvl="0">
              <a:defRPr/>
            </a:pPr>
            <a:fld id="{835B205F-7AF5-4FB8-8626-99856ED42DDE}" type="slidenum">
              <a:rPr lang="ko-KR" altLang="en-US"/>
              <a:pPr lvl="0">
                <a:defRPr/>
              </a:pPr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lvl="0">
              <a:defRPr/>
            </a:pPr>
            <a:fld id="{B2C3B669-C570-4ED9-8A7C-CABF51B6DFA1}" type="datetime1">
              <a:rPr lang="ko-KR" altLang="en-US" smtClean="0"/>
              <a:t>2023-12-11</a:t>
            </a:fld>
            <a:endParaRPr lang="ko-KR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pPr lvl="0">
              <a:defRPr/>
            </a:pPr>
            <a:fld id="{6185A94E-7B71-46CE-9B7F-1B8981EBD87B}" type="slidenum">
              <a:rPr lang="ko-KR" altLang="en-US"/>
              <a:pPr lvl="0">
                <a:defRPr/>
              </a:pPr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pPr lvl="0">
              <a:defRPr/>
            </a:pPr>
            <a:fld id="{5599E8E8-CF81-4DA2-A908-9E4A3C313161}" type="datetime1">
              <a:rPr lang="ko-KR" altLang="en-US" smtClean="0"/>
              <a:t>2023-12-11</a:t>
            </a:fld>
            <a:endParaRPr lang="ko-KR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lvl="0" indent="0">
              <a:buNone/>
              <a:defRPr/>
            </a:pPr>
            <a:endParaRPr lang="ko-KR" altLang="en-US" sz="1800" b="0" strike="noStrike" spc="-1">
              <a:solidFill>
                <a:srgbClr val="000000"/>
              </a:solidFill>
              <a:latin typeface="맑은 고딕"/>
              <a:ea typeface="+mn-ea"/>
              <a:cs typeface="+mn-cs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lvl="0" indent="0" algn="ctr">
              <a:buNone/>
              <a:defRPr/>
            </a:pPr>
            <a:endParaRPr lang="ko-KR" altLang="en-US" sz="3200" b="0" strike="noStrike" spc="-1">
              <a:latin typeface="맑은 고딕"/>
              <a:ea typeface="+mn-ea"/>
              <a:cs typeface="+mn-c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pPr lvl="0">
              <a:defRPr/>
            </a:pPr>
            <a:fld id="{1F2275ED-3D98-43BE-93B2-2DCABF322F1B}" type="slidenum">
              <a:rPr lang="ko-KR" altLang="en-US"/>
              <a:pPr lvl="0">
                <a:defRPr/>
              </a:pPr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pPr lvl="0">
              <a:defRPr/>
            </a:pPr>
            <a:fld id="{4C9F382E-B79D-4992-ADB2-1697B018CEB5}" type="datetime1">
              <a:rPr lang="ko-KR" altLang="en-US" smtClean="0"/>
              <a:t>2023-12-11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lvl="0" indent="0">
              <a:buNone/>
              <a:defRPr/>
            </a:pPr>
            <a:endParaRPr lang="ko-KR" altLang="en-US" sz="1800" b="0" strike="noStrike" spc="-1">
              <a:solidFill>
                <a:srgbClr val="000000"/>
              </a:solidFill>
              <a:latin typeface="맑은 고딕"/>
              <a:ea typeface="+mn-ea"/>
              <a:cs typeface="+mn-c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ko-KR" altLang="en-US" sz="2800" b="0" strike="noStrike" spc="-1">
              <a:solidFill>
                <a:srgbClr val="000000"/>
              </a:solidFill>
              <a:latin typeface="맑은 고딕"/>
              <a:ea typeface="+mn-ea"/>
              <a:cs typeface="+mn-c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pPr lvl="0">
              <a:defRPr/>
            </a:pPr>
            <a:fld id="{946CC590-9F80-427F-AEB4-404413EB8CCA}" type="slidenum">
              <a:rPr lang="ko-KR" altLang="en-US"/>
              <a:pPr lvl="0">
                <a:defRPr/>
              </a:pPr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pPr lvl="0">
              <a:defRPr/>
            </a:pPr>
            <a:fld id="{C6E22518-F976-42BC-9C2D-DBF1BF7E886F}" type="datetime1">
              <a:rPr lang="ko-KR" altLang="en-US" smtClean="0"/>
              <a:t>2023-12-11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lvl="0" indent="0">
              <a:buNone/>
              <a:defRPr/>
            </a:pP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pPr lvl="0">
              <a:defRPr/>
            </a:pPr>
            <a:fld id="{1DFC24E0-2279-4173-8D32-92B9E8201D9A}" type="slidenum">
              <a:rPr lang="ko-KR" altLang="en-US"/>
              <a:pPr lvl="0">
                <a:defRPr/>
              </a:pPr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pPr lvl="0">
              <a:defRPr/>
            </a:pPr>
            <a:fld id="{8BE04B9D-85A9-4DFA-9026-E398F383168E}" type="datetime1">
              <a:rPr lang="ko-KR" altLang="en-US" smtClean="0"/>
              <a:t>2023-12-11</a:t>
            </a:fld>
            <a:endParaRPr lang="ko-KR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lvl="0" indent="0">
              <a:buNone/>
              <a:defRPr/>
            </a:pP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pPr lvl="0">
              <a:defRPr/>
            </a:pPr>
            <a:fld id="{CB365695-3056-490F-A61E-E57B48C9B9E1}" type="slidenum">
              <a:rPr lang="ko-KR" altLang="en-US"/>
              <a:pPr lvl="0">
                <a:defRPr/>
              </a:pPr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pPr lvl="0">
              <a:defRPr/>
            </a:pPr>
            <a:fld id="{D9DD50A0-BB93-4559-BAFD-A2BEFAAD0294}" type="datetime1">
              <a:rPr lang="ko-KR" altLang="en-US" smtClean="0"/>
              <a:t>2023-12-11</a:t>
            </a:fld>
            <a:endParaRPr lang="ko-KR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lvl="0" algn="ctr">
              <a:defRPr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pPr lvl="0">
              <a:defRPr/>
            </a:pPr>
            <a:fld id="{6CCD210D-9BDA-484B-9C94-30CC509837B4}" type="slidenum">
              <a:rPr lang="ko-KR" altLang="en-US"/>
              <a:pPr lvl="0">
                <a:defRPr/>
              </a:pPr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pPr lvl="0">
              <a:defRPr/>
            </a:pPr>
            <a:fld id="{B772E24F-8D33-4373-80F4-0B279BB0EB01}" type="datetime1">
              <a:rPr lang="ko-KR" altLang="en-US" smtClean="0"/>
              <a:t>2023-12-11</a:t>
            </a:fld>
            <a:endParaRPr lang="ko-KR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lvl="0" indent="0">
              <a:buNone/>
              <a:defRPr/>
            </a:pP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pPr lvl="0">
              <a:defRPr/>
            </a:pPr>
            <a:fld id="{F5C0B4BB-1A41-49F6-BC43-81E6AB79ECF4}" type="slidenum">
              <a:rPr lang="ko-KR" altLang="en-US"/>
              <a:pPr lvl="0">
                <a:defRPr/>
              </a:pPr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pPr lvl="0">
              <a:defRPr/>
            </a:pPr>
            <a:fld id="{373B7562-0379-43B1-B758-4DF6B9A306AD}" type="datetime1">
              <a:rPr lang="ko-KR" altLang="en-US" smtClean="0"/>
              <a:t>2023-12-11</a:t>
            </a:fld>
            <a:endParaRPr lang="ko-KR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lvl="0" indent="0">
              <a:buNone/>
              <a:defRPr/>
            </a:pPr>
            <a:endParaRPr lang="ko-KR" altLang="en-US" sz="1800" b="0" strike="noStrike" spc="-1">
              <a:solidFill>
                <a:srgbClr val="000000"/>
              </a:solidFill>
              <a:latin typeface="맑은 고딕"/>
              <a:ea typeface="+mn-ea"/>
              <a:cs typeface="+mn-c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lvl="0" indent="0" algn="ctr">
              <a:buNone/>
              <a:defRPr/>
            </a:pPr>
            <a:endParaRPr lang="ko-KR" altLang="en-US" sz="3200" b="0" strike="noStrike" spc="-1">
              <a:latin typeface="맑은 고딕"/>
              <a:ea typeface="+mn-ea"/>
              <a:cs typeface="+mn-c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pPr lvl="0">
              <a:defRPr/>
            </a:pPr>
            <a:fld id="{724EB4E7-B459-4EF8-BA88-32852BB8B7B3}" type="slidenum">
              <a:rPr lang="ko-KR" altLang="en-US"/>
              <a:pPr lvl="0">
                <a:defRPr/>
              </a:pPr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lvl="0">
              <a:defRPr/>
            </a:pPr>
            <a:fld id="{64221D75-ECBC-47DA-BFE9-EC6D767B0F85}" type="datetime1">
              <a:rPr lang="ko-KR" altLang="en-US" smtClean="0"/>
              <a:t>2023-12-11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lvl="0" indent="0">
              <a:buNone/>
              <a:defRPr/>
            </a:pP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pPr lvl="0">
              <a:defRPr/>
            </a:pPr>
            <a:fld id="{D5334098-1EEF-41EC-B3C7-F531B0C17FD4}" type="slidenum">
              <a:rPr lang="ko-KR" altLang="en-US"/>
              <a:pPr lvl="0">
                <a:defRPr/>
              </a:pPr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pPr lvl="0">
              <a:defRPr/>
            </a:pPr>
            <a:fld id="{191202C0-EF13-41A1-BA8C-3A79D5C36353}" type="datetime1">
              <a:rPr lang="ko-KR" altLang="en-US" smtClean="0"/>
              <a:t>2023-12-11</a:t>
            </a:fld>
            <a:endParaRPr lang="ko-KR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lvl="0" indent="0">
              <a:buNone/>
              <a:defRPr/>
            </a:pP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pPr lvl="0">
              <a:defRPr/>
            </a:pPr>
            <a:fld id="{E2095452-686A-44B0-8AD2-75078E96514C}" type="slidenum">
              <a:rPr lang="ko-KR" altLang="en-US"/>
              <a:pPr lvl="0">
                <a:defRPr/>
              </a:pPr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pPr lvl="0">
              <a:defRPr/>
            </a:pPr>
            <a:fld id="{CB7BFEE2-14FC-4B94-963A-EFA69CC8FDF3}" type="datetime1">
              <a:rPr lang="ko-KR" altLang="en-US" smtClean="0"/>
              <a:t>2023-12-11</a:t>
            </a:fld>
            <a:endParaRPr lang="ko-KR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lvl="0" indent="0">
              <a:buNone/>
              <a:defRPr/>
            </a:pP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pPr lvl="0">
              <a:defRPr/>
            </a:pPr>
            <a:fld id="{8E8E101C-5F5B-4AF0-B397-9915F8A03A97}" type="slidenum">
              <a:rPr lang="ko-KR" altLang="en-US"/>
              <a:pPr lvl="0">
                <a:defRPr/>
              </a:pPr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pPr lvl="0">
              <a:defRPr/>
            </a:pPr>
            <a:fld id="{B350463B-4EC7-4FDB-8A72-A1206A500EF7}" type="datetime1">
              <a:rPr lang="ko-KR" altLang="en-US" smtClean="0"/>
              <a:t>2023-12-11</a:t>
            </a:fld>
            <a:endParaRPr lang="ko-KR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lvl="0" indent="0">
              <a:buNone/>
              <a:defRPr/>
            </a:pP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pPr lvl="0">
              <a:defRPr/>
            </a:pPr>
            <a:fld id="{93142BC2-78C8-433A-978B-8A9684EB1962}" type="slidenum">
              <a:rPr lang="ko-KR" altLang="en-US"/>
              <a:pPr lvl="0">
                <a:defRPr/>
              </a:pPr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pPr lvl="0">
              <a:defRPr/>
            </a:pPr>
            <a:fld id="{72D313A0-D56C-4FFE-878B-3F5D81DEA303}" type="datetime1">
              <a:rPr lang="ko-KR" altLang="en-US" smtClean="0"/>
              <a:t>2023-12-11</a:t>
            </a:fld>
            <a:endParaRPr lang="ko-KR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lvl="0" indent="0">
              <a:buNone/>
              <a:defRPr/>
            </a:pP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pPr lvl="0">
              <a:defRPr/>
            </a:pPr>
            <a:fld id="{D4EAB921-94E9-40A0-9DCB-C7639E2B3A71}" type="slidenum">
              <a:rPr lang="ko-KR" altLang="en-US"/>
              <a:pPr lvl="0">
                <a:defRPr/>
              </a:pPr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pPr lvl="0">
              <a:defRPr/>
            </a:pPr>
            <a:fld id="{87B1C25B-740C-475A-BB32-3224F2BDF2F6}" type="datetime1">
              <a:rPr lang="ko-KR" altLang="en-US" smtClean="0"/>
              <a:t>2023-12-11</a:t>
            </a:fld>
            <a:endParaRPr lang="ko-KR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pPr lvl="0">
              <a:defRPr/>
            </a:pPr>
            <a:fld id="{84C62C0B-DBC1-43BD-8792-93D48A2107FA}" type="slidenum">
              <a:rPr lang="ko-KR" altLang="en-US"/>
              <a:pPr lvl="0">
                <a:defRPr/>
              </a:pPr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pPr lvl="0">
              <a:defRPr/>
            </a:pPr>
            <a:fld id="{F52A58E2-153B-4356-81D3-0E7984766C40}" type="datetime1">
              <a:rPr lang="ko-KR" altLang="en-US" smtClean="0"/>
              <a:t>2023-12-11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lvl="0" indent="0">
              <a:buNone/>
              <a:defRPr/>
            </a:pP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lvl="0" indent="0" algn="ctr">
              <a:buNone/>
              <a:defRPr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pPr lvl="0">
              <a:defRPr/>
            </a:pPr>
            <a:fld id="{0A5E9658-491B-46A5-B9EF-BC84C1AE0FED}" type="slidenum">
              <a:rPr lang="ko-KR" altLang="en-US"/>
              <a:pPr lvl="0">
                <a:defRPr/>
              </a:pPr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pPr lvl="0">
              <a:defRPr/>
            </a:pPr>
            <a:fld id="{D060EC58-524E-42D4-82DB-14D4EF80C47C}" type="datetime1">
              <a:rPr lang="ko-KR" altLang="en-US" smtClean="0"/>
              <a:t>2023-12-11</a:t>
            </a:fld>
            <a:endParaRPr lang="ko-KR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lvl="0" indent="0">
              <a:buNone/>
              <a:defRPr/>
            </a:pP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pPr lvl="0">
              <a:defRPr/>
            </a:pPr>
            <a:fld id="{35F253FD-4D62-42E7-99CB-A476AACED794}" type="slidenum">
              <a:rPr lang="ko-KR" altLang="en-US"/>
              <a:pPr lvl="0">
                <a:defRPr/>
              </a:pPr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pPr lvl="0">
              <a:defRPr/>
            </a:pPr>
            <a:fld id="{1D83E0F1-3739-47DD-88C3-05388D2443F1}" type="datetime1">
              <a:rPr lang="ko-KR" altLang="en-US" smtClean="0"/>
              <a:t>2023-12-11</a:t>
            </a:fld>
            <a:endParaRPr lang="ko-KR"/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lvl="0" indent="0">
              <a:buNone/>
              <a:defRPr/>
            </a:pP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pPr lvl="0">
              <a:defRPr/>
            </a:pPr>
            <a:fld id="{24465E08-C72B-4508-BBC2-7C43F6499D05}" type="slidenum">
              <a:rPr lang="ko-KR" altLang="en-US"/>
              <a:pPr lvl="0">
                <a:defRPr/>
              </a:pPr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pPr lvl="0">
              <a:defRPr/>
            </a:pPr>
            <a:fld id="{78BB9170-4110-440D-A24B-AF3C831486EF}" type="datetime1">
              <a:rPr lang="ko-KR" altLang="en-US" smtClean="0"/>
              <a:t>2023-12-11</a:t>
            </a:fld>
            <a:endParaRPr lang="ko-KR"/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lvl="0" indent="0">
              <a:buNone/>
              <a:defRPr/>
            </a:pP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pPr lvl="0">
              <a:defRPr/>
            </a:pPr>
            <a:fld id="{0981F44C-5EC9-4A05-896C-C7E071DA6B79}" type="slidenum">
              <a:rPr lang="ko-KR" altLang="en-US"/>
              <a:pPr lvl="0">
                <a:defRPr/>
              </a:pPr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pPr lvl="0">
              <a:defRPr/>
            </a:pPr>
            <a:fld id="{C4857B6C-BC08-4CAF-8FC8-8E06AB003BE1}" type="datetime1">
              <a:rPr lang="ko-KR" altLang="en-US" smtClean="0"/>
              <a:t>2023-12-11</a:t>
            </a:fld>
            <a:endParaRPr lang="ko-KR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lvl="0" indent="0">
              <a:buNone/>
              <a:defRPr/>
            </a:pPr>
            <a:endParaRPr lang="en-US" sz="1800" b="0" strike="noStrike" spc="-1">
              <a:solidFill>
                <a:srgbClr val="000000"/>
              </a:solidFill>
              <a:latin typeface="맑은 고딕"/>
              <a:ea typeface="+mn-ea"/>
              <a:cs typeface="+mn-cs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  <a:ea typeface="+mn-ea"/>
              <a:cs typeface="+mn-c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pPr lvl="0">
              <a:defRPr/>
            </a:pPr>
            <a:fld id="{46EA83E9-91D2-4204-BCBB-CAF14A07A4B0}" type="slidenum">
              <a:rPr lang="ko-KR" altLang="en-US"/>
              <a:pPr lvl="0">
                <a:defRPr/>
              </a:pPr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lvl="0">
              <a:defRPr/>
            </a:pPr>
            <a:fld id="{798A3B33-2E99-468B-81F1-0490582BD134}" type="datetime1">
              <a:rPr lang="ko-KR" altLang="en-US" smtClean="0"/>
              <a:t>2023-12-11</a:t>
            </a:fld>
            <a:endParaRPr lang="ko-KR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lvl="0" algn="ctr">
              <a:defRPr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pPr lvl="0">
              <a:defRPr/>
            </a:pPr>
            <a:fld id="{6A231D6A-578E-4140-8308-37C244A8D00F}" type="slidenum">
              <a:rPr lang="ko-KR" altLang="en-US"/>
              <a:pPr lvl="0">
                <a:defRPr/>
              </a:pPr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pPr lvl="0">
              <a:defRPr/>
            </a:pPr>
            <a:fld id="{37C2270A-9E14-47AE-9DAC-942D3F202650}" type="datetime1">
              <a:rPr lang="ko-KR" altLang="en-US" smtClean="0"/>
              <a:t>2023-12-11</a:t>
            </a:fld>
            <a:endParaRPr lang="ko-KR"/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lvl="0" indent="0">
              <a:buNone/>
              <a:defRPr/>
            </a:pP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pPr lvl="0">
              <a:defRPr/>
            </a:pPr>
            <a:fld id="{DD674E48-DC86-4F19-8608-D7590D0FC7A3}" type="slidenum">
              <a:rPr lang="ko-KR" altLang="en-US"/>
              <a:pPr lvl="0">
                <a:defRPr/>
              </a:pPr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pPr lvl="0">
              <a:defRPr/>
            </a:pPr>
            <a:fld id="{13F1F440-4C05-4D53-8A4A-9B05902CF4B8}" type="datetime1">
              <a:rPr lang="ko-KR" altLang="en-US" smtClean="0"/>
              <a:t>2023-12-11</a:t>
            </a:fld>
            <a:endParaRPr lang="ko-KR"/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lvl="0" indent="0">
              <a:buNone/>
              <a:defRPr/>
            </a:pP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pPr lvl="0">
              <a:defRPr/>
            </a:pPr>
            <a:fld id="{25FF5FC9-6D4D-4735-9164-7011799194B5}" type="slidenum">
              <a:rPr lang="ko-KR" altLang="en-US"/>
              <a:pPr lvl="0">
                <a:defRPr/>
              </a:pPr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pPr lvl="0">
              <a:defRPr/>
            </a:pPr>
            <a:fld id="{CBC5E079-D0B4-40B4-9552-244E4EC6803A}" type="datetime1">
              <a:rPr lang="ko-KR" altLang="en-US" smtClean="0"/>
              <a:t>2023-12-11</a:t>
            </a:fld>
            <a:endParaRPr lang="ko-KR"/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lvl="0" indent="0">
              <a:buNone/>
              <a:defRPr/>
            </a:pP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pPr lvl="0">
              <a:defRPr/>
            </a:pPr>
            <a:fld id="{395C0A90-C85B-46EE-BF42-94B61BD95C88}" type="slidenum">
              <a:rPr lang="ko-KR" altLang="en-US"/>
              <a:pPr lvl="0">
                <a:defRPr/>
              </a:pPr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pPr lvl="0">
              <a:defRPr/>
            </a:pPr>
            <a:fld id="{F0CF934D-DA0C-4F4B-988C-48B86D7AF63A}" type="datetime1">
              <a:rPr lang="ko-KR" altLang="en-US" smtClean="0"/>
              <a:t>2023-12-11</a:t>
            </a:fld>
            <a:endParaRPr lang="ko-KR"/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lvl="0" indent="0">
              <a:buNone/>
              <a:defRPr/>
            </a:pP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pPr lvl="0">
              <a:defRPr/>
            </a:pPr>
            <a:fld id="{79DF3D33-3092-45B8-A712-2EA6784FDF51}" type="slidenum">
              <a:rPr lang="ko-KR" altLang="en-US"/>
              <a:pPr lvl="0">
                <a:defRPr/>
              </a:pPr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pPr lvl="0">
              <a:defRPr/>
            </a:pPr>
            <a:fld id="{61C101F4-63FC-477B-8DD9-5B0DB3C762D0}" type="datetime1">
              <a:rPr lang="ko-KR" altLang="en-US" smtClean="0"/>
              <a:t>2023-12-11</a:t>
            </a:fld>
            <a:endParaRPr lang="ko-KR"/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lvl="0" indent="0">
              <a:buNone/>
              <a:defRPr/>
            </a:pP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pPr lvl="0">
              <a:defRPr/>
            </a:pPr>
            <a:fld id="{74C52D9C-1381-4B4B-BB69-B144A2549976}" type="slidenum">
              <a:rPr lang="ko-KR" altLang="en-US"/>
              <a:pPr lvl="0">
                <a:defRPr/>
              </a:pPr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pPr lvl="0">
              <a:defRPr/>
            </a:pPr>
            <a:fld id="{CA7D2756-F62A-431F-BAB5-3E29C609F781}" type="datetime1">
              <a:rPr lang="ko-KR" altLang="en-US" smtClean="0"/>
              <a:t>2023-12-11</a:t>
            </a:fld>
            <a:endParaRPr lang="ko-KR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lvl="0" indent="0">
              <a:buNone/>
              <a:defRPr/>
            </a:pP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pPr lvl="0">
              <a:defRPr/>
            </a:pPr>
            <a:fld id="{3B0ED505-42D0-4F78-8A87-EA85A1BB94DE}" type="slidenum">
              <a:rPr lang="ko-KR" altLang="en-US"/>
              <a:pPr lvl="0">
                <a:defRPr/>
              </a:pPr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pPr lvl="0">
              <a:defRPr/>
            </a:pPr>
            <a:fld id="{E4F7578D-F103-410B-B68F-B872EF4BCF0C}" type="datetime1">
              <a:rPr lang="ko-KR" altLang="en-US" smtClean="0"/>
              <a:t>2023-12-11</a:t>
            </a:fld>
            <a:endParaRPr lang="ko-KR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lvl="0" indent="0">
              <a:buNone/>
              <a:defRPr/>
            </a:pPr>
            <a:endParaRPr lang="en-US" sz="1800" b="0" strike="noStrike" spc="-1">
              <a:solidFill>
                <a:srgbClr val="000000"/>
              </a:solidFill>
              <a:latin typeface="맑은 고딕"/>
              <a:ea typeface="+mn-ea"/>
              <a:cs typeface="+mn-cs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  <a:ea typeface="+mn-ea"/>
              <a:cs typeface="+mn-cs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  <a:ea typeface="+mn-ea"/>
              <a:cs typeface="+mn-c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pPr lvl="0">
              <a:defRPr/>
            </a:pPr>
            <a:fld id="{A2AA8451-8148-4E81-BD2E-4A680996CA67}" type="slidenum">
              <a:rPr lang="ko-KR" altLang="en-US"/>
              <a:pPr lvl="0">
                <a:defRPr/>
              </a:pPr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lvl="0">
              <a:defRPr/>
            </a:pPr>
            <a:fld id="{322061A6-E29D-4D6A-A896-53AE34113C62}" type="datetime1">
              <a:rPr lang="ko-KR" altLang="en-US" smtClean="0"/>
              <a:t>2023-12-11</a:t>
            </a:fld>
            <a:endParaRPr lang="ko-KR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lvl="0" indent="0">
              <a:buNone/>
              <a:defRPr/>
            </a:pPr>
            <a:endParaRPr lang="en-US" sz="1800" b="0" strike="noStrike" spc="-1">
              <a:solidFill>
                <a:srgbClr val="000000"/>
              </a:solidFill>
              <a:latin typeface="맑은 고딕"/>
              <a:ea typeface="+mn-ea"/>
              <a:cs typeface="+mn-c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pPr lvl="0">
              <a:defRPr/>
            </a:pPr>
            <a:fld id="{B2C9AA01-57BD-4CFF-9AF7-56D46D89EE7C}" type="slidenum">
              <a:rPr lang="ko-KR" altLang="en-US"/>
              <a:pPr lvl="0">
                <a:defRPr/>
              </a:pPr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lvl="0">
              <a:defRPr/>
            </a:pPr>
            <a:fld id="{E24DE8A1-07B9-47C6-866F-40CCB55B64EA}" type="datetime1">
              <a:rPr lang="ko-KR" altLang="en-US" smtClean="0"/>
              <a:t>2023-12-11</a:t>
            </a:fld>
            <a:endParaRPr lang="ko-KR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lvl="0" algn="ctr">
              <a:defRPr/>
            </a:pPr>
            <a:endParaRPr lang="en-US" sz="3200" b="0" strike="noStrike" spc="-1">
              <a:latin typeface="맑은 고딕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pPr lvl="0">
              <a:defRPr/>
            </a:pPr>
            <a:fld id="{1DA9E9E9-A974-45BD-AF7E-E45C29BAB2B9}" type="slidenum">
              <a:rPr lang="ko-KR" altLang="en-US"/>
              <a:pPr lvl="0">
                <a:defRPr/>
              </a:pPr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lvl="0">
              <a:defRPr/>
            </a:pPr>
            <a:fld id="{A1A6AE90-1FB6-4DDF-AF77-A9C6DAC783ED}" type="datetime1">
              <a:rPr lang="ko-KR" altLang="en-US" smtClean="0"/>
              <a:t>2023-12-11</a:t>
            </a:fld>
            <a:endParaRPr lang="ko-KR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lvl="0" indent="0">
              <a:buNone/>
              <a:defRPr/>
            </a:pP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pPr lvl="0">
              <a:defRPr/>
            </a:pPr>
            <a:fld id="{62DCA971-B7BD-4B12-AAB7-8D20CEF028C0}" type="slidenum">
              <a:rPr lang="ko-KR" altLang="en-US"/>
              <a:pPr lvl="0">
                <a:defRPr/>
              </a:pPr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lvl="0">
              <a:defRPr/>
            </a:pPr>
            <a:fld id="{8BDC0709-1CD3-477E-99E1-2A45B2723D1C}" type="datetime1">
              <a:rPr lang="ko-KR" altLang="en-US" smtClean="0"/>
              <a:t>2023-12-11</a:t>
            </a:fld>
            <a:endParaRPr lang="ko-KR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lvl="0" indent="0">
              <a:buNone/>
              <a:defRPr/>
            </a:pP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pPr lvl="0">
              <a:defRPr/>
            </a:pPr>
            <a:fld id="{645C7343-EFA6-4274-9CB8-57DE05513BC0}" type="slidenum">
              <a:rPr lang="ko-KR" altLang="en-US"/>
              <a:pPr lvl="0">
                <a:defRPr/>
              </a:pPr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lvl="0">
              <a:defRPr/>
            </a:pPr>
            <a:fld id="{3664DCBF-98A0-4ADF-8243-F6A7AA0DBF78}" type="datetime1">
              <a:rPr lang="ko-KR" altLang="en-US" smtClean="0"/>
              <a:t>2023-12-11</a:t>
            </a:fld>
            <a:endParaRPr lang="ko-KR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lvl="0" indent="0">
              <a:buNone/>
              <a:defRPr/>
            </a:pPr>
            <a:endParaRPr lang="en-US" sz="1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en-US" sz="2800" b="0" strike="noStrike" spc="-1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pPr lvl="0">
              <a:defRPr/>
            </a:pPr>
            <a:fld id="{4A93AA4D-9863-494A-8407-89D3E89C21D5}" type="slidenum">
              <a:rPr lang="ko-KR" altLang="en-US"/>
              <a:pPr lvl="0">
                <a:defRPr/>
              </a:pPr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lvl="0">
              <a:defRPr/>
            </a:pPr>
            <a:fld id="{C46A5F84-63ED-4C3E-B568-E48444DA14C5}" type="datetime1">
              <a:rPr lang="ko-KR" altLang="en-US" smtClean="0"/>
              <a:t>2023-12-11</a:t>
            </a:fld>
            <a:endParaRPr lang="ko-KR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lvl="0" indent="0">
              <a:lnSpc>
                <a:spcPct val="90000"/>
              </a:lnSpc>
              <a:buNone/>
              <a:defRPr/>
            </a:pPr>
            <a:r>
              <a:rPr lang="ko-KR" sz="4400" b="0" strike="noStrike" spc="-1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마스터 제목 스타일 편집</a:t>
            </a:r>
            <a:endParaRPr lang="en-US" sz="4400" b="0" strike="noStrike" spc="-1">
              <a:solidFill>
                <a:srgbClr val="000000"/>
              </a:solidFill>
              <a:latin typeface="맑은 고딕"/>
              <a:ea typeface="+mn-ea"/>
              <a:cs typeface="+mn-c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28600" lvl="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마스터 텍스트 스타일을 편집합니다</a:t>
            </a:r>
          </a:p>
          <a:p>
            <a:pPr marL="685800" lvl="1" indent="-228600">
              <a:lnSpc>
                <a:spcPct val="90000"/>
              </a:lnSpc>
              <a:spcBef>
                <a:spcPts val="498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ko-KR" sz="2400" b="0" strike="noStrike" spc="-1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둘째 수준</a:t>
            </a:r>
          </a:p>
          <a:p>
            <a:pPr marL="1143000" lvl="2" indent="-228600">
              <a:lnSpc>
                <a:spcPct val="90000"/>
              </a:lnSpc>
              <a:spcBef>
                <a:spcPts val="498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셋째 수준</a:t>
            </a:r>
          </a:p>
          <a:p>
            <a:pPr marL="1600200" lvl="3" indent="-228600">
              <a:lnSpc>
                <a:spcPct val="90000"/>
              </a:lnSpc>
              <a:spcBef>
                <a:spcPts val="498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ko-KR" sz="1800" b="0" strike="noStrike" spc="-1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넷째 수준</a:t>
            </a:r>
          </a:p>
          <a:p>
            <a:pPr marL="2057400" lvl="4" indent="-228600">
              <a:lnSpc>
                <a:spcPct val="90000"/>
              </a:lnSpc>
              <a:spcBef>
                <a:spcPts val="498"/>
              </a:spcBef>
              <a:buClr>
                <a:srgbClr val="000000"/>
              </a:buClr>
              <a:buFont typeface="Arial"/>
              <a:buChar char="•"/>
              <a:defRPr/>
            </a:pPr>
            <a:r>
              <a:rPr lang="ko-KR" sz="1800" b="0" strike="noStrike" spc="-1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다섯째 수준</a:t>
            </a:r>
            <a:endParaRPr lang="en-US" sz="1800" b="0" strike="noStrike" spc="-1">
              <a:solidFill>
                <a:srgbClr val="000000"/>
              </a:solidFill>
              <a:latin typeface="맑은 고딕"/>
              <a:ea typeface="+mn-ea"/>
              <a:cs typeface="+mn-cs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맑은 고딕"/>
              </a:defRPr>
            </a:lvl1pPr>
          </a:lstStyle>
          <a:p>
            <a:pPr lvl="0" indent="0">
              <a:lnSpc>
                <a:spcPct val="100000"/>
              </a:lnSpc>
              <a:buNone/>
              <a:defRPr/>
            </a:pPr>
            <a:fld id="{DBE35270-31CA-4ABC-9192-442BE243B84C}" type="datetime1">
              <a:rPr lang="ko-KR" altLang="en-US" sz="1200" b="0" strike="noStrike" spc="-1" smtClean="0">
                <a:latin typeface="바탕"/>
                <a:ea typeface="+mn-ea"/>
                <a:cs typeface="+mn-cs"/>
              </a:rPr>
              <a:t>2023-12-11</a:t>
            </a:fld>
            <a:endParaRPr lang="ko-KR" sz="1200" b="0" strike="noStrike" spc="-1">
              <a:latin typeface="바탕"/>
              <a:ea typeface="+mn-ea"/>
              <a:cs typeface="+mn-cs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en-US" sz="1400" b="0" strike="noStrike" spc="-1">
                <a:latin typeface="바탕"/>
              </a:defRPr>
            </a:lvl1pPr>
          </a:lstStyle>
          <a:p>
            <a:pPr lvl="0" indent="0" algn="ctr">
              <a:buNone/>
              <a:defRPr/>
            </a:pPr>
            <a:endParaRPr lang="ko-KR" altLang="en-US" sz="1400" b="0" strike="noStrike" spc="-1">
              <a:latin typeface="바탕"/>
              <a:ea typeface="+mn-ea"/>
              <a:cs typeface="+mn-cs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맑은 고딕"/>
              </a:defRPr>
            </a:lvl1pPr>
          </a:lstStyle>
          <a:p>
            <a:pPr lvl="0" indent="0" algn="r">
              <a:lnSpc>
                <a:spcPct val="100000"/>
              </a:lnSpc>
              <a:buNone/>
              <a:defRPr/>
            </a:pPr>
            <a:fld id="{41556394-4757-4B88-860F-D48800151959}" type="slidenum">
              <a:rPr lang="en-US" sz="1200" b="0" strike="noStrike" spc="-1">
                <a:solidFill>
                  <a:srgbClr val="8B8B8B"/>
                </a:solidFill>
                <a:latin typeface="맑은 고딕"/>
                <a:ea typeface="+mn-ea"/>
                <a:cs typeface="+mn-cs"/>
              </a:rPr>
              <a:pPr lvl="0" indent="0" algn="r">
                <a:lnSpc>
                  <a:spcPct val="100000"/>
                </a:lnSpc>
                <a:buNone/>
                <a:defRPr/>
              </a:pPr>
              <a:t>‹#›</a:t>
            </a:fld>
            <a:endParaRPr lang="en-US" sz="1200" b="0" strike="noStrike" spc="-1">
              <a:latin typeface="바탕"/>
              <a:ea typeface="+mn-ea"/>
              <a:cs typeface="+mn-cs"/>
            </a:endParaRPr>
          </a:p>
        </p:txBody>
      </p:sp>
      <p:pic>
        <p:nvPicPr>
          <p:cNvPr id="5" name="그림 6"/>
          <p:cNvPicPr/>
          <p:nvPr/>
        </p:nvPicPr>
        <p:blipFill rotWithShape="1">
          <a:blip r:embed="rId14"/>
          <a:stretch>
            <a:fillRect/>
          </a:stretch>
        </p:blipFill>
        <p:spPr>
          <a:xfrm>
            <a:off x="9337680" y="6464160"/>
            <a:ext cx="840600" cy="285120"/>
          </a:xfrm>
          <a:prstGeom prst="rect">
            <a:avLst/>
          </a:prstGeom>
          <a:ln w="0">
            <a:noFill/>
          </a:ln>
        </p:spPr>
      </p:pic>
      <p:pic>
        <p:nvPicPr>
          <p:cNvPr id="6" name="그림 7"/>
          <p:cNvPicPr/>
          <p:nvPr/>
        </p:nvPicPr>
        <p:blipFill rotWithShape="1">
          <a:blip r:embed="rId15"/>
          <a:stretch>
            <a:fillRect/>
          </a:stretch>
        </p:blipFill>
        <p:spPr>
          <a:xfrm>
            <a:off x="10140840" y="6423120"/>
            <a:ext cx="842400" cy="336960"/>
          </a:xfrm>
          <a:prstGeom prst="rect">
            <a:avLst/>
          </a:prstGeom>
          <a:ln w="0">
            <a:noFill/>
          </a:ln>
        </p:spPr>
      </p:pic>
      <p:pic>
        <p:nvPicPr>
          <p:cNvPr id="7" name="그림 8"/>
          <p:cNvPicPr/>
          <p:nvPr/>
        </p:nvPicPr>
        <p:blipFill rotWithShape="1">
          <a:blip r:embed="rId16"/>
          <a:srcRect l="34570" t="13180" r="4430" b="73520"/>
          <a:stretch>
            <a:fillRect/>
          </a:stretch>
        </p:blipFill>
        <p:spPr>
          <a:xfrm>
            <a:off x="11172600" y="6470640"/>
            <a:ext cx="842400" cy="271800"/>
          </a:xfrm>
          <a:prstGeom prst="rect">
            <a:avLst/>
          </a:prstGeom>
          <a:ln w="0">
            <a:noFill/>
          </a:ln>
        </p:spPr>
      </p:pic>
      <p:pic>
        <p:nvPicPr>
          <p:cNvPr id="8" name="그림 9"/>
          <p:cNvPicPr/>
          <p:nvPr/>
        </p:nvPicPr>
        <p:blipFill rotWithShape="1">
          <a:blip r:embed="rId17"/>
          <a:stretch>
            <a:fillRect/>
          </a:stretch>
        </p:blipFill>
        <p:spPr>
          <a:xfrm>
            <a:off x="10901160" y="6449040"/>
            <a:ext cx="299160" cy="28512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lvl="0" indent="0" algn="ctr">
              <a:lnSpc>
                <a:spcPct val="90000"/>
              </a:lnSpc>
              <a:buNone/>
              <a:defRPr/>
            </a:pPr>
            <a:r>
              <a:rPr lang="ko-KR" sz="6000" b="0" strike="noStrike" spc="-1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마스터 제목 스타일 편집</a:t>
            </a:r>
            <a:endParaRPr lang="en-US" sz="6000" b="0" strike="noStrike" spc="-1">
              <a:solidFill>
                <a:srgbClr val="000000"/>
              </a:solidFill>
              <a:latin typeface="맑은 고딕"/>
              <a:ea typeface="+mn-ea"/>
              <a:cs typeface="+mn-cs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맑은 고딕"/>
              </a:defRPr>
            </a:lvl1pPr>
          </a:lstStyle>
          <a:p>
            <a:pPr lvl="0" indent="0">
              <a:lnSpc>
                <a:spcPct val="100000"/>
              </a:lnSpc>
              <a:buNone/>
              <a:defRPr/>
            </a:pPr>
            <a:fld id="{C920C7F9-1BFB-4128-AB4C-80350DDFC867}" type="datetime1">
              <a:rPr lang="ko-KR" altLang="en-US" sz="1200" b="0" strike="noStrike" spc="-1" smtClean="0">
                <a:latin typeface="바탕"/>
                <a:ea typeface="+mn-ea"/>
                <a:cs typeface="+mn-cs"/>
              </a:rPr>
              <a:t>2023-12-11</a:t>
            </a:fld>
            <a:endParaRPr lang="ko-KR" sz="1200" b="0" strike="noStrike" spc="-1">
              <a:latin typeface="바탕"/>
              <a:ea typeface="+mn-ea"/>
              <a:cs typeface="+mn-cs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en-US" sz="1400" b="0" strike="noStrike" spc="-1">
                <a:latin typeface="바탕"/>
              </a:defRPr>
            </a:lvl1pPr>
          </a:lstStyle>
          <a:p>
            <a:pPr lvl="0" indent="0" algn="ctr">
              <a:buNone/>
              <a:defRPr/>
            </a:pPr>
            <a:endParaRPr lang="ko-KR" altLang="en-US" sz="1400" b="0" strike="noStrike" spc="-1">
              <a:latin typeface="바탕"/>
              <a:ea typeface="+mn-ea"/>
              <a:cs typeface="+mn-cs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맑은 고딕"/>
              </a:defRPr>
            </a:lvl1pPr>
          </a:lstStyle>
          <a:p>
            <a:pPr lvl="0" indent="0" algn="r">
              <a:lnSpc>
                <a:spcPct val="100000"/>
              </a:lnSpc>
              <a:buNone/>
              <a:defRPr/>
            </a:pPr>
            <a:fld id="{F64B7FD5-0BBC-4BEF-947F-16F6B17FFC21}" type="slidenum">
              <a:rPr lang="en-US" sz="1200" b="0" strike="noStrike" spc="-1">
                <a:solidFill>
                  <a:srgbClr val="8B8B8B"/>
                </a:solidFill>
                <a:latin typeface="맑은 고딕"/>
                <a:ea typeface="+mn-ea"/>
                <a:cs typeface="+mn-cs"/>
              </a:rPr>
              <a:pPr lvl="0" indent="0" algn="r">
                <a:lnSpc>
                  <a:spcPct val="100000"/>
                </a:lnSpc>
                <a:buNone/>
                <a:defRPr/>
              </a:pPr>
              <a:t>‹#›</a:t>
            </a:fld>
            <a:endParaRPr lang="en-US" sz="1200" b="0" strike="noStrike" spc="-1">
              <a:latin typeface="바탕"/>
              <a:ea typeface="+mn-ea"/>
              <a:cs typeface="+mn-cs"/>
            </a:endParaRPr>
          </a:p>
        </p:txBody>
      </p:sp>
      <p:pic>
        <p:nvPicPr>
          <p:cNvPr id="49" name="그림 10"/>
          <p:cNvPicPr/>
          <p:nvPr/>
        </p:nvPicPr>
        <p:blipFill rotWithShape="1">
          <a:blip r:embed="rId14"/>
          <a:stretch>
            <a:fillRect/>
          </a:stretch>
        </p:blipFill>
        <p:spPr>
          <a:xfrm>
            <a:off x="9337680" y="6464160"/>
            <a:ext cx="840600" cy="285120"/>
          </a:xfrm>
          <a:prstGeom prst="rect">
            <a:avLst/>
          </a:prstGeom>
          <a:ln w="0">
            <a:noFill/>
          </a:ln>
        </p:spPr>
      </p:pic>
      <p:pic>
        <p:nvPicPr>
          <p:cNvPr id="50" name="그림 11"/>
          <p:cNvPicPr/>
          <p:nvPr/>
        </p:nvPicPr>
        <p:blipFill rotWithShape="1">
          <a:blip r:embed="rId15"/>
          <a:stretch>
            <a:fillRect/>
          </a:stretch>
        </p:blipFill>
        <p:spPr>
          <a:xfrm>
            <a:off x="10140840" y="6423120"/>
            <a:ext cx="842400" cy="336960"/>
          </a:xfrm>
          <a:prstGeom prst="rect">
            <a:avLst/>
          </a:prstGeom>
          <a:ln w="0">
            <a:noFill/>
          </a:ln>
        </p:spPr>
      </p:pic>
      <p:pic>
        <p:nvPicPr>
          <p:cNvPr id="51" name="그림 12"/>
          <p:cNvPicPr/>
          <p:nvPr/>
        </p:nvPicPr>
        <p:blipFill rotWithShape="1">
          <a:blip r:embed="rId16"/>
          <a:srcRect l="34570" t="13180" r="4430" b="73520"/>
          <a:stretch>
            <a:fillRect/>
          </a:stretch>
        </p:blipFill>
        <p:spPr>
          <a:xfrm>
            <a:off x="11172600" y="6470640"/>
            <a:ext cx="842400" cy="271800"/>
          </a:xfrm>
          <a:prstGeom prst="rect">
            <a:avLst/>
          </a:prstGeom>
          <a:ln w="0">
            <a:noFill/>
          </a:ln>
        </p:spPr>
      </p:pic>
      <p:pic>
        <p:nvPicPr>
          <p:cNvPr id="52" name="그림 13"/>
          <p:cNvPicPr/>
          <p:nvPr/>
        </p:nvPicPr>
        <p:blipFill rotWithShape="1">
          <a:blip r:embed="rId17"/>
          <a:stretch>
            <a:fillRect/>
          </a:stretch>
        </p:blipFill>
        <p:spPr>
          <a:xfrm>
            <a:off x="10901160" y="6449040"/>
            <a:ext cx="299160" cy="285120"/>
          </a:xfrm>
          <a:prstGeom prst="rect">
            <a:avLst/>
          </a:prstGeom>
          <a:ln w="0">
            <a:noFill/>
          </a:ln>
        </p:spPr>
      </p:pic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lvl="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l"/>
              <a:defRPr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개요 텍스트의 서식을 편집하려면 클릭하십시오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2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번째 개요 수준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l"/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3</a:t>
            </a:r>
            <a:r>
              <a:rPr lang="ko-KR" sz="1800" b="0" strike="noStrike" spc="-1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번째 개요 수준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4</a:t>
            </a:r>
            <a:r>
              <a:rPr lang="ko-KR" sz="1800" b="0" strike="noStrike" spc="-1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번째 개요 수준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l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5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번째 개요 수준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l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6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번째 개요 수준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l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7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맑은 고딕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ransition/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맑은 고딕"/>
              </a:defRPr>
            </a:lvl1pPr>
          </a:lstStyle>
          <a:p>
            <a:pPr lvl="0" indent="0">
              <a:lnSpc>
                <a:spcPct val="100000"/>
              </a:lnSpc>
              <a:buNone/>
              <a:defRPr/>
            </a:pPr>
            <a:fld id="{D888FCB2-EA31-4B9E-BB66-713A108C371F}" type="datetime1">
              <a:rPr lang="ko-KR" altLang="en-US" sz="1200" b="0" strike="noStrike" spc="-1" smtClean="0">
                <a:latin typeface="바탕"/>
                <a:ea typeface="+mn-ea"/>
                <a:cs typeface="+mn-cs"/>
              </a:rPr>
              <a:t>2023-12-11</a:t>
            </a:fld>
            <a:endParaRPr lang="ko-KR" sz="1200" b="0" strike="noStrike" spc="-1">
              <a:latin typeface="바탕"/>
              <a:ea typeface="+mn-ea"/>
              <a:cs typeface="+mn-cs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lang="en-US" sz="1400" b="0" strike="noStrike" spc="-1">
                <a:latin typeface="바탕"/>
              </a:defRPr>
            </a:lvl1pPr>
          </a:lstStyle>
          <a:p>
            <a:pPr lvl="0" indent="0" algn="ctr">
              <a:buNone/>
              <a:defRPr/>
            </a:pPr>
            <a:endParaRPr lang="ko-KR" altLang="en-US" sz="1400" b="0" strike="noStrike" spc="-1">
              <a:latin typeface="바탕"/>
              <a:ea typeface="+mn-ea"/>
              <a:cs typeface="+mn-cs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맑은 고딕"/>
              </a:defRPr>
            </a:lvl1pPr>
          </a:lstStyle>
          <a:p>
            <a:pPr lvl="0" indent="0" algn="r">
              <a:lnSpc>
                <a:spcPct val="100000"/>
              </a:lnSpc>
              <a:buNone/>
              <a:defRPr/>
            </a:pPr>
            <a:fld id="{422355AB-F394-4C75-A872-46157D6E678C}" type="slidenum">
              <a:rPr lang="en-US" sz="1200" b="0" strike="noStrike" spc="-1">
                <a:solidFill>
                  <a:srgbClr val="8B8B8B"/>
                </a:solidFill>
                <a:latin typeface="맑은 고딕"/>
                <a:ea typeface="+mn-ea"/>
                <a:cs typeface="+mn-cs"/>
              </a:rPr>
              <a:pPr lvl="0" indent="0" algn="r">
                <a:lnSpc>
                  <a:spcPct val="100000"/>
                </a:lnSpc>
                <a:buNone/>
                <a:defRPr/>
              </a:pPr>
              <a:t>‹#›</a:t>
            </a:fld>
            <a:endParaRPr lang="en-US" sz="1200" b="0" strike="noStrike" spc="-1">
              <a:latin typeface="바탕"/>
              <a:ea typeface="+mn-ea"/>
              <a:cs typeface="+mn-cs"/>
            </a:endParaRPr>
          </a:p>
        </p:txBody>
      </p:sp>
      <p:pic>
        <p:nvPicPr>
          <p:cNvPr id="93" name="그림 4"/>
          <p:cNvPicPr/>
          <p:nvPr/>
        </p:nvPicPr>
        <p:blipFill rotWithShape="1">
          <a:blip r:embed="rId14"/>
          <a:stretch>
            <a:fillRect/>
          </a:stretch>
        </p:blipFill>
        <p:spPr>
          <a:xfrm>
            <a:off x="9337680" y="6464160"/>
            <a:ext cx="840600" cy="285120"/>
          </a:xfrm>
          <a:prstGeom prst="rect">
            <a:avLst/>
          </a:prstGeom>
          <a:ln w="0">
            <a:noFill/>
          </a:ln>
        </p:spPr>
      </p:pic>
      <p:pic>
        <p:nvPicPr>
          <p:cNvPr id="94" name="그림 5"/>
          <p:cNvPicPr/>
          <p:nvPr/>
        </p:nvPicPr>
        <p:blipFill rotWithShape="1">
          <a:blip r:embed="rId15"/>
          <a:stretch>
            <a:fillRect/>
          </a:stretch>
        </p:blipFill>
        <p:spPr>
          <a:xfrm>
            <a:off x="10140840" y="6423120"/>
            <a:ext cx="842400" cy="336960"/>
          </a:xfrm>
          <a:prstGeom prst="rect">
            <a:avLst/>
          </a:prstGeom>
          <a:ln w="0">
            <a:noFill/>
          </a:ln>
        </p:spPr>
      </p:pic>
      <p:pic>
        <p:nvPicPr>
          <p:cNvPr id="95" name="그림 6"/>
          <p:cNvPicPr/>
          <p:nvPr/>
        </p:nvPicPr>
        <p:blipFill rotWithShape="1">
          <a:blip r:embed="rId16"/>
          <a:srcRect l="34570" t="13180" r="4430" b="73520"/>
          <a:stretch>
            <a:fillRect/>
          </a:stretch>
        </p:blipFill>
        <p:spPr>
          <a:xfrm>
            <a:off x="11172600" y="6470640"/>
            <a:ext cx="842400" cy="271800"/>
          </a:xfrm>
          <a:prstGeom prst="rect">
            <a:avLst/>
          </a:prstGeom>
          <a:ln w="0">
            <a:noFill/>
          </a:ln>
        </p:spPr>
      </p:pic>
      <p:pic>
        <p:nvPicPr>
          <p:cNvPr id="96" name="그림 7"/>
          <p:cNvPicPr/>
          <p:nvPr/>
        </p:nvPicPr>
        <p:blipFill rotWithShape="1">
          <a:blip r:embed="rId17"/>
          <a:stretch>
            <a:fillRect/>
          </a:stretch>
        </p:blipFill>
        <p:spPr>
          <a:xfrm>
            <a:off x="10901160" y="6449040"/>
            <a:ext cx="299160" cy="285120"/>
          </a:xfrm>
          <a:prstGeom prst="rect">
            <a:avLst/>
          </a:prstGeom>
          <a:ln w="0">
            <a:noFill/>
          </a:ln>
        </p:spPr>
      </p:pic>
      <p:sp>
        <p:nvSpPr>
          <p:cNvPr id="9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lvl="0" indent="0">
              <a:buNone/>
              <a:defRPr/>
            </a:pPr>
            <a:r>
              <a:rPr lang="ko-KR" sz="1800" b="0" strike="noStrike" spc="-1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제목 텍스트의 서식을 편집하려면 클릭하십시오</a:t>
            </a: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.</a:t>
            </a:r>
          </a:p>
        </p:txBody>
      </p:sp>
      <p:sp>
        <p:nvSpPr>
          <p:cNvPr id="9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lvl="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l"/>
              <a:defRPr/>
            </a:pPr>
            <a:r>
              <a:rPr lang="ko-KR" sz="2800" b="0" strike="noStrike" spc="-1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개요 텍스트의 서식을 편집하려면 클릭하십시오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2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번째 개요 수준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l"/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3</a:t>
            </a:r>
            <a:r>
              <a:rPr lang="ko-KR" sz="1800" b="0" strike="noStrike" spc="-1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번째 개요 수준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en-US" sz="1800" b="0" strike="noStrike" spc="-1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4</a:t>
            </a:r>
            <a:r>
              <a:rPr lang="ko-KR" sz="1800" b="0" strike="noStrike" spc="-1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번째 개요 수준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l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5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번째 개요 수준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l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6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번째 개요 수준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l"/>
              <a:defRPr/>
            </a:pPr>
            <a:r>
              <a:rPr lang="en-US" sz="2000" b="0" strike="noStrike" spc="-1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7</a:t>
            </a:r>
            <a:r>
              <a:rPr lang="ko-KR" sz="2000" b="0" strike="noStrike" spc="-1">
                <a:solidFill>
                  <a:srgbClr val="000000"/>
                </a:solidFill>
                <a:latin typeface="맑은 고딕"/>
                <a:ea typeface="+mn-ea"/>
                <a:cs typeface="+mn-cs"/>
              </a:rPr>
              <a:t>번째 개요 수준</a:t>
            </a:r>
            <a:endParaRPr lang="en-US" sz="2000" b="0" strike="noStrike" spc="-1">
              <a:solidFill>
                <a:srgbClr val="000000"/>
              </a:solidFill>
              <a:latin typeface="맑은 고딕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ransition/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5" Type="http://schemas.openxmlformats.org/officeDocument/2006/relationships/image" Target="../media/image8.jfif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Box 10"/>
          <p:cNvSpPr/>
          <p:nvPr/>
        </p:nvSpPr>
        <p:spPr>
          <a:xfrm>
            <a:off x="9934723" y="3817505"/>
            <a:ext cx="1594891" cy="46642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wrap="square" lIns="89999" tIns="44999" rIns="89999" bIns="44999" anchor="ctr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en-US" strike="noStrike" spc="-1" dirty="0">
                <a:solidFill>
                  <a:srgbClr val="0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2023. 12. 11</a:t>
            </a:r>
          </a:p>
        </p:txBody>
      </p:sp>
      <p:sp>
        <p:nvSpPr>
          <p:cNvPr id="143" name="육각형 4"/>
          <p:cNvSpPr/>
          <p:nvPr/>
        </p:nvSpPr>
        <p:spPr>
          <a:xfrm>
            <a:off x="1125030" y="2316240"/>
            <a:ext cx="842040" cy="725760"/>
          </a:xfrm>
          <a:prstGeom prst="hexagon">
            <a:avLst>
              <a:gd name="adj" fmla="val 25000"/>
              <a:gd name="vf" fmla="val 115470"/>
            </a:avLst>
          </a:prstGeom>
          <a:noFill/>
          <a:ln w="1905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44" name="육각형 5"/>
          <p:cNvSpPr/>
          <p:nvPr/>
        </p:nvSpPr>
        <p:spPr>
          <a:xfrm>
            <a:off x="1125030" y="3042360"/>
            <a:ext cx="842040" cy="725760"/>
          </a:xfrm>
          <a:prstGeom prst="hexagon">
            <a:avLst>
              <a:gd name="adj" fmla="val 25000"/>
              <a:gd name="vf" fmla="val 115470"/>
            </a:avLst>
          </a:prstGeom>
          <a:noFill/>
          <a:ln w="1905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45" name="육각형 6"/>
          <p:cNvSpPr/>
          <p:nvPr/>
        </p:nvSpPr>
        <p:spPr>
          <a:xfrm>
            <a:off x="1125030" y="3768480"/>
            <a:ext cx="842040" cy="725760"/>
          </a:xfrm>
          <a:prstGeom prst="hexagon">
            <a:avLst>
              <a:gd name="adj" fmla="val 25000"/>
              <a:gd name="vf" fmla="val 11547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1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516486"/>
              </a:gs>
            </a:gsLst>
            <a:lin ang="5400000" scaled="1"/>
          </a:gradFill>
          <a:ln w="1905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46" name="육각형 7"/>
          <p:cNvSpPr/>
          <p:nvPr/>
        </p:nvSpPr>
        <p:spPr>
          <a:xfrm>
            <a:off x="1795155" y="3402360"/>
            <a:ext cx="842040" cy="725760"/>
          </a:xfrm>
          <a:prstGeom prst="hexagon">
            <a:avLst>
              <a:gd name="adj" fmla="val 25000"/>
              <a:gd name="vf" fmla="val 115470"/>
            </a:avLst>
          </a:prstGeom>
          <a:noFill/>
          <a:ln w="1905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47" name="육각형 8"/>
          <p:cNvSpPr/>
          <p:nvPr/>
        </p:nvSpPr>
        <p:spPr>
          <a:xfrm>
            <a:off x="1785630" y="2680920"/>
            <a:ext cx="842040" cy="725760"/>
          </a:xfrm>
          <a:prstGeom prst="hexagon">
            <a:avLst>
              <a:gd name="adj" fmla="val 25000"/>
              <a:gd name="vf" fmla="val 115470"/>
            </a:avLst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48" name="육각형 9"/>
          <p:cNvSpPr/>
          <p:nvPr/>
        </p:nvSpPr>
        <p:spPr>
          <a:xfrm>
            <a:off x="2455755" y="3039480"/>
            <a:ext cx="842040" cy="725760"/>
          </a:xfrm>
          <a:prstGeom prst="hexagon">
            <a:avLst>
              <a:gd name="adj" fmla="val 25000"/>
              <a:gd name="vf" fmla="val 115470"/>
            </a:avLst>
          </a:prstGeom>
          <a:noFill/>
          <a:ln w="1905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49" name="육각형 10"/>
          <p:cNvSpPr/>
          <p:nvPr/>
        </p:nvSpPr>
        <p:spPr>
          <a:xfrm>
            <a:off x="2269110" y="4129560"/>
            <a:ext cx="842040" cy="725760"/>
          </a:xfrm>
          <a:prstGeom prst="hexagon">
            <a:avLst>
              <a:gd name="adj" fmla="val 25000"/>
              <a:gd name="vf" fmla="val 115470"/>
            </a:avLst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50" name="육각형 11"/>
          <p:cNvSpPr/>
          <p:nvPr/>
        </p:nvSpPr>
        <p:spPr>
          <a:xfrm>
            <a:off x="3116355" y="3402360"/>
            <a:ext cx="842040" cy="725760"/>
          </a:xfrm>
          <a:prstGeom prst="hexagon">
            <a:avLst>
              <a:gd name="adj" fmla="val 25000"/>
              <a:gd name="vf" fmla="val 115470"/>
            </a:avLst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51" name="육각형 12"/>
          <p:cNvSpPr/>
          <p:nvPr/>
        </p:nvSpPr>
        <p:spPr>
          <a:xfrm>
            <a:off x="3786120" y="3039480"/>
            <a:ext cx="842040" cy="725760"/>
          </a:xfrm>
          <a:prstGeom prst="hexagon">
            <a:avLst>
              <a:gd name="adj" fmla="val 25000"/>
              <a:gd name="vf" fmla="val 115470"/>
            </a:avLst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52" name="육각형 13"/>
          <p:cNvSpPr/>
          <p:nvPr/>
        </p:nvSpPr>
        <p:spPr>
          <a:xfrm>
            <a:off x="1785630" y="1955880"/>
            <a:ext cx="842040" cy="725760"/>
          </a:xfrm>
          <a:prstGeom prst="hexagon">
            <a:avLst>
              <a:gd name="adj" fmla="val 25000"/>
              <a:gd name="vf" fmla="val 115470"/>
            </a:avLst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53" name="육각형 3"/>
          <p:cNvSpPr/>
          <p:nvPr/>
        </p:nvSpPr>
        <p:spPr>
          <a:xfrm>
            <a:off x="141870" y="2679120"/>
            <a:ext cx="1627920" cy="1403280"/>
          </a:xfrm>
          <a:prstGeom prst="hexagon">
            <a:avLst>
              <a:gd name="adj" fmla="val 25000"/>
              <a:gd name="vf" fmla="val 115470"/>
            </a:avLst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54" name="제목 배경"/>
          <p:cNvSpPr/>
          <p:nvPr/>
        </p:nvSpPr>
        <p:spPr>
          <a:xfrm>
            <a:off x="4628160" y="2867400"/>
            <a:ext cx="7562880" cy="991440"/>
          </a:xfrm>
          <a:prstGeom prst="rect">
            <a:avLst/>
          </a:prstGeom>
          <a:solidFill>
            <a:srgbClr val="203864">
              <a:alpha val="78000"/>
            </a:srgbClr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3200" b="1" dirty="0" err="1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어프렌티스</a:t>
            </a:r>
            <a:r>
              <a:rPr lang="ko-KR" altLang="en-US" sz="3200" b="1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기말 프로젝트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389F2481-EB20-2E0D-69FD-0231EC57DFBB}"/>
              </a:ext>
            </a:extLst>
          </p:cNvPr>
          <p:cNvCxnSpPr>
            <a:cxnSpLocks/>
          </p:cNvCxnSpPr>
          <p:nvPr/>
        </p:nvCxnSpPr>
        <p:spPr>
          <a:xfrm>
            <a:off x="11430000" y="4082400"/>
            <a:ext cx="770565" cy="0"/>
          </a:xfrm>
          <a:prstGeom prst="line">
            <a:avLst/>
          </a:prstGeom>
          <a:ln w="25400">
            <a:solidFill>
              <a:srgbClr val="5164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6EF978C-EBE0-203D-7F81-28BE2F0D052E}"/>
              </a:ext>
            </a:extLst>
          </p:cNvPr>
          <p:cNvCxnSpPr>
            <a:cxnSpLocks/>
          </p:cNvCxnSpPr>
          <p:nvPr/>
        </p:nvCxnSpPr>
        <p:spPr>
          <a:xfrm>
            <a:off x="4605709" y="6435075"/>
            <a:ext cx="7589855" cy="0"/>
          </a:xfrm>
          <a:prstGeom prst="line">
            <a:avLst/>
          </a:prstGeom>
          <a:ln w="19050">
            <a:solidFill>
              <a:srgbClr val="5164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0E6E53C-8AB6-3923-1DC5-13162011AE8E}"/>
              </a:ext>
            </a:extLst>
          </p:cNvPr>
          <p:cNvSpPr txBox="1"/>
          <p:nvPr/>
        </p:nvSpPr>
        <p:spPr>
          <a:xfrm>
            <a:off x="8745372" y="5565285"/>
            <a:ext cx="33447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충북대학교 산업인공지능학과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백정흠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이진우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E843895-461A-D52E-5F9A-5EC4F6DFFA0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9267656" y="658369"/>
            <a:ext cx="2715963" cy="5025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42">
            <a:extLst>
              <a:ext uri="{FF2B5EF4-FFF2-40B4-BE49-F238E27FC236}">
                <a16:creationId xmlns:a16="http://schemas.microsoft.com/office/drawing/2014/main" id="{CE6655BA-6493-22AE-BBEC-22C55A754CD7}"/>
              </a:ext>
            </a:extLst>
          </p:cNvPr>
          <p:cNvSpPr/>
          <p:nvPr/>
        </p:nvSpPr>
        <p:spPr>
          <a:xfrm>
            <a:off x="0" y="0"/>
            <a:ext cx="12191760" cy="764280"/>
          </a:xfrm>
          <a:prstGeom prst="rect">
            <a:avLst/>
          </a:prstGeom>
          <a:solidFill>
            <a:srgbClr val="42567C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86E2ECC-580F-93C3-54BC-36923D876CD1}"/>
              </a:ext>
            </a:extLst>
          </p:cNvPr>
          <p:cNvSpPr/>
          <p:nvPr/>
        </p:nvSpPr>
        <p:spPr>
          <a:xfrm>
            <a:off x="259976" y="122376"/>
            <a:ext cx="7628965" cy="519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400" b="0" i="0" u="none" strike="noStrike" kern="1200" cap="none" spc="0" normalizeH="0" baseline="0" dirty="0">
                <a:solidFill>
                  <a:prstClr val="white"/>
                </a:solidFill>
                <a:effectLst/>
                <a:uLnTx/>
                <a:uFillTx/>
                <a:latin typeface="나눔스퀘어"/>
                <a:ea typeface="나눔스퀘어"/>
              </a:rPr>
              <a:t>III. </a:t>
            </a:r>
            <a:r>
              <a:rPr lang="ko-KR" altLang="en-US" sz="2400" dirty="0">
                <a:solidFill>
                  <a:prstClr val="white"/>
                </a:solidFill>
                <a:latin typeface="나눔스퀘어"/>
                <a:ea typeface="나눔스퀘어"/>
              </a:rPr>
              <a:t>모델링 및 평가</a:t>
            </a:r>
            <a:endParaRPr kumimoji="0" lang="ko-KR" altLang="en-US" sz="2400" b="0" i="0" u="none" strike="noStrike" kern="1200" cap="none" spc="0" normalizeH="0" baseline="0" dirty="0">
              <a:solidFill>
                <a:prstClr val="white"/>
              </a:solidFill>
              <a:latin typeface="나눔스퀘어"/>
              <a:ea typeface="나눔스퀘어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FD317EC-BFA5-C2FC-4B3C-902ED444BA90}"/>
              </a:ext>
            </a:extLst>
          </p:cNvPr>
          <p:cNvSpPr txBox="1"/>
          <p:nvPr/>
        </p:nvSpPr>
        <p:spPr>
          <a:xfrm>
            <a:off x="378138" y="1178915"/>
            <a:ext cx="10212922" cy="651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>
                <a:latin typeface="+mn-ea"/>
              </a:rPr>
              <a:t>2. </a:t>
            </a:r>
            <a:r>
              <a:rPr lang="ko-KR" altLang="en-US" sz="2000" b="1" dirty="0">
                <a:latin typeface="+mn-ea"/>
              </a:rPr>
              <a:t>딥러닝 검증</a:t>
            </a:r>
            <a:r>
              <a:rPr lang="en-US" altLang="ko-KR" sz="2000" b="1" dirty="0">
                <a:latin typeface="+mn-ea"/>
              </a:rPr>
              <a:t/>
            </a:r>
            <a:br>
              <a:rPr lang="en-US" altLang="ko-KR" sz="2000" b="1" dirty="0">
                <a:latin typeface="+mn-ea"/>
              </a:rPr>
            </a:br>
            <a:r>
              <a:rPr lang="en-US" altLang="ko-KR" sz="1600" i="1" dirty="0">
                <a:latin typeface="+mn-ea"/>
              </a:rPr>
              <a:t>  </a:t>
            </a:r>
            <a:endParaRPr lang="en-US" altLang="ko-KR" sz="2000" b="1" dirty="0">
              <a:latin typeface="+mn-ea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612F142E-F8C4-B4BB-9796-CA239A4E2B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9374188" y="139742"/>
            <a:ext cx="2715963" cy="502586"/>
          </a:xfrm>
          <a:prstGeom prst="rect">
            <a:avLst/>
          </a:prstGeom>
          <a:effectLst>
            <a:glow rad="38100">
              <a:schemeClr val="bg1">
                <a:alpha val="95000"/>
              </a:schemeClr>
            </a:glo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3608226-02DB-2730-8A34-3886C480A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38" y="1714053"/>
            <a:ext cx="7621064" cy="36676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93ABE7-2582-4F39-5C5F-F5D2EC050A24}"/>
              </a:ext>
            </a:extLst>
          </p:cNvPr>
          <p:cNvSpPr txBox="1"/>
          <p:nvPr/>
        </p:nvSpPr>
        <p:spPr>
          <a:xfrm>
            <a:off x="5610289" y="1430589"/>
            <a:ext cx="6130607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-apple-system"/>
              </a:rPr>
              <a:t>Sequential </a:t>
            </a:r>
            <a:r>
              <a:rPr lang="ko-KR" altLang="en-US" dirty="0">
                <a:latin typeface="-apple-system"/>
              </a:rPr>
              <a:t>모델로 층을 형성</a:t>
            </a:r>
            <a:endParaRPr lang="en-US" altLang="ko-KR" dirty="0"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500" dirty="0"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-apple-system"/>
              </a:rPr>
              <a:t>활성화 함수 </a:t>
            </a:r>
            <a:r>
              <a:rPr lang="en-US" altLang="ko-KR" dirty="0" err="1">
                <a:latin typeface="-apple-system"/>
              </a:rPr>
              <a:t>Relu</a:t>
            </a:r>
            <a:r>
              <a:rPr lang="ko-KR" altLang="en-US" dirty="0">
                <a:latin typeface="-apple-system"/>
              </a:rPr>
              <a:t> 사용</a:t>
            </a:r>
            <a:endParaRPr lang="en-US" altLang="ko-KR" dirty="0"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-apple-system"/>
              </a:rPr>
              <a:t>모델 체크 포인트 적용</a:t>
            </a:r>
            <a:r>
              <a:rPr lang="en-US" altLang="ko-KR" dirty="0">
                <a:latin typeface="-apple-system"/>
              </a:rPr>
              <a:t>(</a:t>
            </a:r>
            <a:r>
              <a:rPr lang="en-US" altLang="ko-KR" dirty="0" err="1">
                <a:latin typeface="-apple-system"/>
              </a:rPr>
              <a:t>val_loss</a:t>
            </a:r>
            <a:r>
              <a:rPr lang="ko-KR" altLang="en-US" dirty="0">
                <a:latin typeface="-apple-system"/>
              </a:rPr>
              <a:t>로 모니터링</a:t>
            </a:r>
            <a:r>
              <a:rPr lang="en-US" altLang="ko-KR" dirty="0">
                <a:latin typeface="-apple-system"/>
              </a:rPr>
              <a:t>, </a:t>
            </a:r>
            <a:r>
              <a:rPr lang="ko-KR" altLang="en-US" dirty="0">
                <a:latin typeface="-apple-system"/>
              </a:rPr>
              <a:t>가장 성능이 좋은 모델을 저장</a:t>
            </a:r>
            <a:r>
              <a:rPr lang="en-US" altLang="ko-KR" dirty="0">
                <a:latin typeface="-apple-system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500" dirty="0"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-apple-system"/>
              </a:rPr>
              <a:t>얼리</a:t>
            </a:r>
            <a:r>
              <a:rPr lang="ko-KR" altLang="en-US" dirty="0">
                <a:latin typeface="-apple-system"/>
              </a:rPr>
              <a:t> </a:t>
            </a:r>
            <a:r>
              <a:rPr lang="ko-KR" altLang="en-US" dirty="0" err="1">
                <a:latin typeface="-apple-system"/>
              </a:rPr>
              <a:t>스탑핑</a:t>
            </a:r>
            <a:r>
              <a:rPr lang="ko-KR" altLang="en-US" dirty="0">
                <a:latin typeface="-apple-system"/>
              </a:rPr>
              <a:t> 적용</a:t>
            </a:r>
            <a:r>
              <a:rPr lang="en-US" altLang="ko-KR" dirty="0">
                <a:latin typeface="-apple-system"/>
              </a:rPr>
              <a:t>(</a:t>
            </a:r>
            <a:r>
              <a:rPr lang="ko-KR" altLang="en-US" dirty="0" err="1">
                <a:latin typeface="-apple-system"/>
              </a:rPr>
              <a:t>페이션트는</a:t>
            </a:r>
            <a:r>
              <a:rPr lang="ko-KR" altLang="en-US" dirty="0">
                <a:latin typeface="-apple-system"/>
              </a:rPr>
              <a:t> 기본 디폴트</a:t>
            </a:r>
            <a:r>
              <a:rPr lang="en-US" altLang="ko-KR" dirty="0">
                <a:latin typeface="-apple-system"/>
              </a:rPr>
              <a:t>, </a:t>
            </a:r>
            <a:r>
              <a:rPr lang="en-US" altLang="ko-KR" dirty="0" err="1">
                <a:latin typeface="-apple-system"/>
              </a:rPr>
              <a:t>val_loss</a:t>
            </a:r>
            <a:r>
              <a:rPr lang="ko-KR" altLang="en-US" dirty="0">
                <a:latin typeface="-apple-system"/>
              </a:rPr>
              <a:t>를 보고 </a:t>
            </a:r>
            <a:r>
              <a:rPr lang="ko-KR" altLang="en-US" dirty="0" err="1">
                <a:latin typeface="-apple-system"/>
              </a:rPr>
              <a:t>얼리스탑핑</a:t>
            </a:r>
            <a:r>
              <a:rPr lang="en-US" altLang="ko-KR" dirty="0">
                <a:latin typeface="-apple-system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500" dirty="0"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-apple-system"/>
              </a:rPr>
              <a:t>epochs </a:t>
            </a:r>
            <a:r>
              <a:rPr lang="ko-KR" altLang="en-US" dirty="0">
                <a:latin typeface="-apple-system"/>
              </a:rPr>
              <a:t>은 </a:t>
            </a:r>
            <a:r>
              <a:rPr lang="en-US" altLang="ko-KR" dirty="0">
                <a:latin typeface="-apple-system"/>
              </a:rPr>
              <a:t>100 </a:t>
            </a:r>
            <a:r>
              <a:rPr lang="ko-KR" altLang="en-US" dirty="0">
                <a:latin typeface="-apple-system"/>
              </a:rPr>
              <a:t>회 적용을 하였고 </a:t>
            </a:r>
            <a:r>
              <a:rPr lang="en-US" altLang="ko-KR" dirty="0">
                <a:latin typeface="-apple-system"/>
              </a:rPr>
              <a:t>Validation dataset </a:t>
            </a:r>
            <a:r>
              <a:rPr lang="ko-KR" altLang="en-US" dirty="0">
                <a:latin typeface="-apple-system"/>
              </a:rPr>
              <a:t>을 통해 검증을 진행</a:t>
            </a:r>
            <a:endParaRPr lang="en-US" altLang="ko-KR" dirty="0"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500" dirty="0"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-apple-system"/>
              </a:rPr>
              <a:t>컴파일 </a:t>
            </a:r>
            <a:r>
              <a:rPr lang="en-US" altLang="ko-KR" dirty="0">
                <a:latin typeface="-apple-system"/>
              </a:rPr>
              <a:t>Adam, Loss</a:t>
            </a:r>
            <a:r>
              <a:rPr lang="ko-KR" altLang="en-US" dirty="0">
                <a:latin typeface="-apple-system"/>
              </a:rPr>
              <a:t>는 </a:t>
            </a:r>
            <a:r>
              <a:rPr lang="en-US" altLang="ko-KR" dirty="0">
                <a:latin typeface="-apple-system"/>
              </a:rPr>
              <a:t>MSE </a:t>
            </a:r>
            <a:r>
              <a:rPr lang="ko-KR" altLang="en-US" dirty="0">
                <a:latin typeface="-apple-system"/>
              </a:rPr>
              <a:t>적용</a:t>
            </a:r>
            <a:endParaRPr lang="en-US" altLang="ko-KR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86082587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42">
            <a:extLst>
              <a:ext uri="{FF2B5EF4-FFF2-40B4-BE49-F238E27FC236}">
                <a16:creationId xmlns:a16="http://schemas.microsoft.com/office/drawing/2014/main" id="{CE6655BA-6493-22AE-BBEC-22C55A754CD7}"/>
              </a:ext>
            </a:extLst>
          </p:cNvPr>
          <p:cNvSpPr/>
          <p:nvPr/>
        </p:nvSpPr>
        <p:spPr>
          <a:xfrm>
            <a:off x="0" y="0"/>
            <a:ext cx="12191760" cy="764280"/>
          </a:xfrm>
          <a:prstGeom prst="rect">
            <a:avLst/>
          </a:prstGeom>
          <a:solidFill>
            <a:srgbClr val="42567C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86E2ECC-580F-93C3-54BC-36923D876CD1}"/>
              </a:ext>
            </a:extLst>
          </p:cNvPr>
          <p:cNvSpPr/>
          <p:nvPr/>
        </p:nvSpPr>
        <p:spPr>
          <a:xfrm>
            <a:off x="259976" y="122376"/>
            <a:ext cx="7628965" cy="519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400" b="0" i="0" u="none" strike="noStrike" kern="1200" cap="none" spc="0" normalizeH="0" baseline="0" dirty="0">
                <a:solidFill>
                  <a:prstClr val="white"/>
                </a:solidFill>
                <a:effectLst/>
                <a:uLnTx/>
                <a:uFillTx/>
                <a:latin typeface="나눔스퀘어"/>
                <a:ea typeface="나눔스퀘어"/>
              </a:rPr>
              <a:t>I. </a:t>
            </a:r>
            <a:r>
              <a:rPr kumimoji="0" lang="ko-KR" altLang="en-US" sz="2400" b="0" i="0" u="none" strike="noStrike" kern="1200" cap="none" spc="0" normalizeH="0" baseline="0" dirty="0">
                <a:solidFill>
                  <a:prstClr val="white"/>
                </a:solidFill>
                <a:effectLst/>
                <a:uLnTx/>
                <a:uFillTx/>
                <a:latin typeface="나눔스퀘어"/>
                <a:ea typeface="나눔스퀘어"/>
              </a:rPr>
              <a:t>프로젝트 개요 및 데이터 소개</a:t>
            </a:r>
            <a:endParaRPr kumimoji="0" lang="ko-KR" altLang="en-US" sz="2400" b="0" i="0" u="none" strike="noStrike" kern="1200" cap="none" spc="0" normalizeH="0" baseline="0" dirty="0">
              <a:solidFill>
                <a:prstClr val="white"/>
              </a:solidFill>
              <a:latin typeface="나눔스퀘어"/>
              <a:ea typeface="나눔스퀘어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FD317EC-BFA5-C2FC-4B3C-902ED444BA90}"/>
              </a:ext>
            </a:extLst>
          </p:cNvPr>
          <p:cNvSpPr txBox="1"/>
          <p:nvPr/>
        </p:nvSpPr>
        <p:spPr>
          <a:xfrm>
            <a:off x="378138" y="968603"/>
            <a:ext cx="10212922" cy="651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>
                <a:latin typeface="+mn-ea"/>
              </a:rPr>
              <a:t>3. </a:t>
            </a:r>
            <a:r>
              <a:rPr lang="ko-KR" altLang="en-US" sz="2000" b="1" dirty="0">
                <a:latin typeface="+mn-ea"/>
              </a:rPr>
              <a:t>모델 세부 튜닝</a:t>
            </a:r>
            <a:r>
              <a:rPr lang="en-US" altLang="ko-KR" sz="2000" b="1" dirty="0">
                <a:latin typeface="+mn-ea"/>
              </a:rPr>
              <a:t/>
            </a:r>
            <a:br>
              <a:rPr lang="en-US" altLang="ko-KR" sz="2000" b="1" dirty="0">
                <a:latin typeface="+mn-ea"/>
              </a:rPr>
            </a:br>
            <a:r>
              <a:rPr lang="en-US" altLang="ko-KR" sz="1600" i="1" dirty="0">
                <a:latin typeface="+mn-ea"/>
              </a:rPr>
              <a:t>  </a:t>
            </a:r>
            <a:endParaRPr lang="en-US" altLang="ko-KR" sz="2000" b="1" dirty="0">
              <a:latin typeface="+mn-ea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612F142E-F8C4-B4BB-9796-CA239A4E2B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9374188" y="139742"/>
            <a:ext cx="2715963" cy="502586"/>
          </a:xfrm>
          <a:prstGeom prst="rect">
            <a:avLst/>
          </a:prstGeom>
          <a:effectLst>
            <a:glow rad="38100">
              <a:schemeClr val="bg1">
                <a:alpha val="95000"/>
              </a:schemeClr>
            </a:glo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759F2E6-4154-BA63-44D7-F0CC1D5C5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38" y="1511945"/>
            <a:ext cx="9002381" cy="34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97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42">
            <a:extLst>
              <a:ext uri="{FF2B5EF4-FFF2-40B4-BE49-F238E27FC236}">
                <a16:creationId xmlns:a16="http://schemas.microsoft.com/office/drawing/2014/main" id="{CE6655BA-6493-22AE-BBEC-22C55A754CD7}"/>
              </a:ext>
            </a:extLst>
          </p:cNvPr>
          <p:cNvSpPr/>
          <p:nvPr/>
        </p:nvSpPr>
        <p:spPr>
          <a:xfrm>
            <a:off x="0" y="0"/>
            <a:ext cx="12191760" cy="764280"/>
          </a:xfrm>
          <a:prstGeom prst="rect">
            <a:avLst/>
          </a:prstGeom>
          <a:solidFill>
            <a:srgbClr val="42567C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86E2ECC-580F-93C3-54BC-36923D876CD1}"/>
              </a:ext>
            </a:extLst>
          </p:cNvPr>
          <p:cNvSpPr/>
          <p:nvPr/>
        </p:nvSpPr>
        <p:spPr>
          <a:xfrm>
            <a:off x="259976" y="122376"/>
            <a:ext cx="7628965" cy="519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400" b="0" i="0" u="none" strike="noStrike" kern="1200" cap="none" spc="0" normalizeH="0" baseline="0" dirty="0">
                <a:solidFill>
                  <a:prstClr val="white"/>
                </a:solidFill>
                <a:effectLst/>
                <a:uLnTx/>
                <a:uFillTx/>
                <a:latin typeface="나눔스퀘어"/>
                <a:ea typeface="나눔스퀘어"/>
              </a:rPr>
              <a:t>I. </a:t>
            </a:r>
            <a:r>
              <a:rPr kumimoji="0" lang="ko-KR" altLang="en-US" sz="2400" b="0" i="0" u="none" strike="noStrike" kern="1200" cap="none" spc="0" normalizeH="0" baseline="0" dirty="0">
                <a:solidFill>
                  <a:prstClr val="white"/>
                </a:solidFill>
                <a:effectLst/>
                <a:uLnTx/>
                <a:uFillTx/>
                <a:latin typeface="나눔스퀘어"/>
                <a:ea typeface="나눔스퀘어"/>
              </a:rPr>
              <a:t>프로젝트 개요 및 데이터 소개</a:t>
            </a:r>
            <a:endParaRPr kumimoji="0" lang="ko-KR" altLang="en-US" sz="2400" b="0" i="0" u="none" strike="noStrike" kern="1200" cap="none" spc="0" normalizeH="0" baseline="0" dirty="0">
              <a:solidFill>
                <a:prstClr val="white"/>
              </a:solidFill>
              <a:latin typeface="나눔스퀘어"/>
              <a:ea typeface="나눔스퀘어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FD317EC-BFA5-C2FC-4B3C-902ED444BA90}"/>
              </a:ext>
            </a:extLst>
          </p:cNvPr>
          <p:cNvSpPr txBox="1"/>
          <p:nvPr/>
        </p:nvSpPr>
        <p:spPr>
          <a:xfrm>
            <a:off x="378138" y="968603"/>
            <a:ext cx="10212922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>
                <a:latin typeface="+mn-ea"/>
              </a:rPr>
              <a:t>8. </a:t>
            </a:r>
            <a:r>
              <a:rPr lang="ko-KR" altLang="en-US" sz="2000" b="1" dirty="0">
                <a:latin typeface="+mn-ea"/>
              </a:rPr>
              <a:t>결과와 결론</a:t>
            </a:r>
            <a:r>
              <a:rPr lang="en-US" altLang="ko-KR" sz="2000" b="1" dirty="0">
                <a:latin typeface="+mn-ea"/>
              </a:rPr>
              <a:t/>
            </a:r>
            <a:br>
              <a:rPr lang="en-US" altLang="ko-KR" sz="2000" b="1" dirty="0">
                <a:latin typeface="+mn-ea"/>
              </a:rPr>
            </a:br>
            <a:r>
              <a:rPr lang="en-US" altLang="ko-KR" sz="1600" i="1" dirty="0">
                <a:latin typeface="+mn-ea"/>
              </a:rPr>
              <a:t>  </a:t>
            </a:r>
            <a:endParaRPr lang="en-US" altLang="ko-KR" sz="2000" b="1" dirty="0">
              <a:latin typeface="+mn-ea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612F142E-F8C4-B4BB-9796-CA239A4E2B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9374188" y="139742"/>
            <a:ext cx="2715963" cy="502586"/>
          </a:xfrm>
          <a:prstGeom prst="rect">
            <a:avLst/>
          </a:prstGeom>
          <a:effectLst>
            <a:glow rad="38100">
              <a:schemeClr val="bg1">
                <a:alpha val="95000"/>
              </a:schemeClr>
            </a:glo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CC57470-7F67-80A5-B9C1-675B57BDD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38" y="1490184"/>
            <a:ext cx="5181413" cy="36631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2CA273-3C84-7A64-1DED-A207DE5A9E5B}"/>
              </a:ext>
            </a:extLst>
          </p:cNvPr>
          <p:cNvSpPr txBox="1"/>
          <p:nvPr/>
        </p:nvSpPr>
        <p:spPr>
          <a:xfrm>
            <a:off x="5610289" y="1430589"/>
            <a:ext cx="613060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-apple-system"/>
              </a:rPr>
              <a:t>히스토리 정보를 토대로 시각화</a:t>
            </a:r>
            <a:endParaRPr lang="en-US" altLang="ko-KR" dirty="0"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-apple-system"/>
              </a:rPr>
              <a:t>Train loss, Validation loss </a:t>
            </a:r>
            <a:r>
              <a:rPr lang="ko-KR" altLang="en-US" dirty="0">
                <a:latin typeface="-apple-system"/>
              </a:rPr>
              <a:t>확인</a:t>
            </a:r>
            <a:endParaRPr lang="en-US" altLang="ko-KR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43855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42">
            <a:extLst>
              <a:ext uri="{FF2B5EF4-FFF2-40B4-BE49-F238E27FC236}">
                <a16:creationId xmlns:a16="http://schemas.microsoft.com/office/drawing/2014/main" id="{CE6655BA-6493-22AE-BBEC-22C55A754CD7}"/>
              </a:ext>
            </a:extLst>
          </p:cNvPr>
          <p:cNvSpPr/>
          <p:nvPr/>
        </p:nvSpPr>
        <p:spPr>
          <a:xfrm>
            <a:off x="0" y="0"/>
            <a:ext cx="12191760" cy="764280"/>
          </a:xfrm>
          <a:prstGeom prst="rect">
            <a:avLst/>
          </a:prstGeom>
          <a:solidFill>
            <a:srgbClr val="42567C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86E2ECC-580F-93C3-54BC-36923D876CD1}"/>
              </a:ext>
            </a:extLst>
          </p:cNvPr>
          <p:cNvSpPr/>
          <p:nvPr/>
        </p:nvSpPr>
        <p:spPr>
          <a:xfrm>
            <a:off x="259976" y="122376"/>
            <a:ext cx="7628965" cy="519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400" b="0" i="0" u="none" strike="noStrike" kern="1200" cap="none" spc="0" normalizeH="0" baseline="0" dirty="0">
                <a:solidFill>
                  <a:prstClr val="white"/>
                </a:solidFill>
                <a:effectLst/>
                <a:uLnTx/>
                <a:uFillTx/>
                <a:latin typeface="나눔스퀘어"/>
                <a:ea typeface="나눔스퀘어"/>
              </a:rPr>
              <a:t>I. </a:t>
            </a:r>
            <a:r>
              <a:rPr kumimoji="0" lang="ko-KR" altLang="en-US" sz="2400" b="0" i="0" u="none" strike="noStrike" kern="1200" cap="none" spc="0" normalizeH="0" baseline="0" dirty="0">
                <a:solidFill>
                  <a:prstClr val="white"/>
                </a:solidFill>
                <a:effectLst/>
                <a:uLnTx/>
                <a:uFillTx/>
                <a:latin typeface="나눔스퀘어"/>
                <a:ea typeface="나눔스퀘어"/>
              </a:rPr>
              <a:t>프로젝트 개요 및 데이터 소개</a:t>
            </a:r>
            <a:endParaRPr kumimoji="0" lang="ko-KR" altLang="en-US" sz="2400" b="0" i="0" u="none" strike="noStrike" kern="1200" cap="none" spc="0" normalizeH="0" baseline="0" dirty="0">
              <a:solidFill>
                <a:prstClr val="white"/>
              </a:solidFill>
              <a:latin typeface="나눔스퀘어"/>
              <a:ea typeface="나눔스퀘어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FD317EC-BFA5-C2FC-4B3C-902ED444BA90}"/>
              </a:ext>
            </a:extLst>
          </p:cNvPr>
          <p:cNvSpPr txBox="1"/>
          <p:nvPr/>
        </p:nvSpPr>
        <p:spPr>
          <a:xfrm>
            <a:off x="378138" y="968603"/>
            <a:ext cx="10212922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>
                <a:latin typeface="+mn-ea"/>
              </a:rPr>
              <a:t>8. </a:t>
            </a:r>
            <a:r>
              <a:rPr lang="ko-KR" altLang="en-US" sz="2000" b="1" dirty="0">
                <a:latin typeface="+mn-ea"/>
              </a:rPr>
              <a:t>결과와 결론</a:t>
            </a:r>
            <a:r>
              <a:rPr lang="en-US" altLang="ko-KR" sz="2000" b="1" dirty="0">
                <a:latin typeface="+mn-ea"/>
              </a:rPr>
              <a:t/>
            </a:r>
            <a:br>
              <a:rPr lang="en-US" altLang="ko-KR" sz="2000" b="1" dirty="0">
                <a:latin typeface="+mn-ea"/>
              </a:rPr>
            </a:br>
            <a:r>
              <a:rPr lang="en-US" altLang="ko-KR" sz="1600" i="1" dirty="0">
                <a:latin typeface="+mn-ea"/>
              </a:rPr>
              <a:t>  </a:t>
            </a:r>
            <a:endParaRPr lang="en-US" altLang="ko-KR" sz="2000" b="1" dirty="0">
              <a:latin typeface="+mn-ea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612F142E-F8C4-B4BB-9796-CA239A4E2B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9374188" y="139742"/>
            <a:ext cx="2715963" cy="502586"/>
          </a:xfrm>
          <a:prstGeom prst="rect">
            <a:avLst/>
          </a:prstGeom>
          <a:effectLst>
            <a:glow rad="38100">
              <a:schemeClr val="bg1">
                <a:alpha val="95000"/>
              </a:schemeClr>
            </a:glow>
          </a:effec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32" y="2226431"/>
            <a:ext cx="5469725" cy="277189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157" y="2262970"/>
            <a:ext cx="5397623" cy="27353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85CE10-229F-05E2-E026-8F4D7BE65018}"/>
              </a:ext>
            </a:extLst>
          </p:cNvPr>
          <p:cNvSpPr txBox="1"/>
          <p:nvPr/>
        </p:nvSpPr>
        <p:spPr>
          <a:xfrm>
            <a:off x="468675" y="1893638"/>
            <a:ext cx="7887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-apple-system"/>
              </a:rPr>
              <a:t>Loss</a:t>
            </a:r>
            <a:r>
              <a:rPr lang="ko-KR" altLang="en-US" dirty="0">
                <a:latin typeface="-apple-system"/>
              </a:rPr>
              <a:t>가 점차 떨어지는 </a:t>
            </a:r>
            <a:r>
              <a:rPr lang="ko-KR" altLang="en-US" dirty="0" err="1">
                <a:latin typeface="-apple-system"/>
              </a:rPr>
              <a:t>우하향</a:t>
            </a:r>
            <a:r>
              <a:rPr lang="ko-KR" altLang="en-US" dirty="0">
                <a:latin typeface="-apple-system"/>
              </a:rPr>
              <a:t> 그래프 확인</a:t>
            </a:r>
            <a:endParaRPr lang="en-US" altLang="ko-KR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62676876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직사각형 2"/>
          <p:cNvSpPr/>
          <p:nvPr/>
        </p:nvSpPr>
        <p:spPr>
          <a:xfrm>
            <a:off x="0" y="907560"/>
            <a:ext cx="12191760" cy="5042520"/>
          </a:xfrm>
          <a:prstGeom prst="rect">
            <a:avLst/>
          </a:prstGeom>
          <a:solidFill>
            <a:srgbClr val="42567C"/>
          </a:solidFill>
          <a:ln>
            <a:solidFill>
              <a:srgbClr val="42567C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cxnSp>
        <p:nvCxnSpPr>
          <p:cNvPr id="447" name="직선 연결선 5"/>
          <p:cNvCxnSpPr/>
          <p:nvPr/>
        </p:nvCxnSpPr>
        <p:spPr>
          <a:xfrm>
            <a:off x="0" y="3916080"/>
            <a:ext cx="8359200" cy="360"/>
          </a:xfrm>
          <a:prstGeom prst="straightConnector1">
            <a:avLst/>
          </a:prstGeom>
          <a:ln>
            <a:solidFill>
              <a:srgbClr val="FFFFFF"/>
            </a:solidFill>
          </a:ln>
        </p:spPr>
      </p:cxnSp>
      <p:sp>
        <p:nvSpPr>
          <p:cNvPr id="448" name="TextBox 6"/>
          <p:cNvSpPr/>
          <p:nvPr/>
        </p:nvSpPr>
        <p:spPr>
          <a:xfrm>
            <a:off x="4798080" y="3208320"/>
            <a:ext cx="2892870" cy="7514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rgbClr r="0" g="0" b="0"/>
          </a:fontRef>
        </p:style>
        <p:txBody>
          <a:bodyPr wrap="none" lIns="89999" tIns="44999" rIns="89999" bIns="44999" anchor="t">
            <a:spAutoFit/>
          </a:bodyPr>
          <a:lstStyle/>
          <a:p>
            <a:pPr lvl="0">
              <a:lnSpc>
                <a:spcPct val="100000"/>
              </a:lnSpc>
              <a:defRPr/>
            </a:pPr>
            <a:r>
              <a:rPr lang="ko-KR" sz="4400" b="0" strike="noStrike" spc="-1">
                <a:solidFill>
                  <a:srgbClr val="FFFFFF"/>
                </a:solidFill>
                <a:latin typeface="나눔스퀘어"/>
                <a:ea typeface="나눔스퀘어"/>
              </a:rPr>
              <a:t>감사합니다</a:t>
            </a:r>
            <a:r>
              <a:rPr lang="en-US" sz="4400" b="0" strike="noStrike" spc="-1">
                <a:solidFill>
                  <a:srgbClr val="FFFFFF"/>
                </a:solidFill>
                <a:latin typeface="나눔스퀘어"/>
                <a:ea typeface="나눔스퀘어"/>
              </a:rPr>
              <a:t>.</a:t>
            </a:r>
            <a:endParaRPr lang="en-US" sz="4400" b="0" strike="noStrike" spc="-1">
              <a:latin typeface="나눔스퀘어"/>
              <a:ea typeface="나눔스퀘어"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CA6A80FC-3AE9-E579-6295-14D1603032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7665" y="37480"/>
            <a:ext cx="1345602" cy="404668"/>
          </a:xfrm>
          <a:prstGeom prst="rect">
            <a:avLst/>
          </a:prstGeom>
          <a:effectLst>
            <a:glow rad="12700">
              <a:schemeClr val="bg1"/>
            </a:glow>
          </a:effectLst>
        </p:spPr>
      </p:pic>
      <p:pic>
        <p:nvPicPr>
          <p:cNvPr id="7" name="Picture 2" descr="C:\Users\하우앳\Desktop\하우앳\4. 하우앳\경영계획, 회사소개\로고(2017)\하우앳.png">
            <a:extLst>
              <a:ext uri="{FF2B5EF4-FFF2-40B4-BE49-F238E27FC236}">
                <a16:creationId xmlns:a16="http://schemas.microsoft.com/office/drawing/2014/main" id="{FC48D43C-409C-846C-BA86-0C012AADF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379073" y="139525"/>
            <a:ext cx="673516" cy="200578"/>
          </a:xfrm>
          <a:prstGeom prst="rect">
            <a:avLst/>
          </a:prstGeom>
          <a:noFill/>
          <a:effectLst>
            <a:glow rad="12700">
              <a:schemeClr val="bg1"/>
            </a:glo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42">
            <a:extLst>
              <a:ext uri="{FF2B5EF4-FFF2-40B4-BE49-F238E27FC236}">
                <a16:creationId xmlns:a16="http://schemas.microsoft.com/office/drawing/2014/main" id="{CE6655BA-6493-22AE-BBEC-22C55A754CD7}"/>
              </a:ext>
            </a:extLst>
          </p:cNvPr>
          <p:cNvSpPr/>
          <p:nvPr/>
        </p:nvSpPr>
        <p:spPr>
          <a:xfrm>
            <a:off x="0" y="0"/>
            <a:ext cx="12191760" cy="764280"/>
          </a:xfrm>
          <a:prstGeom prst="rect">
            <a:avLst/>
          </a:prstGeom>
          <a:solidFill>
            <a:srgbClr val="42567C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86E2ECC-580F-93C3-54BC-36923D876CD1}"/>
              </a:ext>
            </a:extLst>
          </p:cNvPr>
          <p:cNvSpPr/>
          <p:nvPr/>
        </p:nvSpPr>
        <p:spPr>
          <a:xfrm>
            <a:off x="259976" y="122376"/>
            <a:ext cx="7628965" cy="519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400" b="0" i="0" u="none" strike="noStrike" kern="1200" cap="none" spc="0" normalizeH="0" baseline="0" dirty="0">
                <a:solidFill>
                  <a:prstClr val="white"/>
                </a:solidFill>
                <a:effectLst/>
                <a:uLnTx/>
                <a:uFillTx/>
                <a:latin typeface="나눔스퀘어"/>
                <a:ea typeface="나눔스퀘어"/>
              </a:rPr>
              <a:t>I. </a:t>
            </a:r>
            <a:r>
              <a:rPr kumimoji="0" lang="ko-KR" altLang="en-US" sz="2400" b="0" i="0" u="none" strike="noStrike" kern="1200" cap="none" spc="0" normalizeH="0" baseline="0" dirty="0">
                <a:solidFill>
                  <a:prstClr val="white"/>
                </a:solidFill>
                <a:effectLst/>
                <a:uLnTx/>
                <a:uFillTx/>
                <a:latin typeface="나눔스퀘어"/>
                <a:ea typeface="나눔스퀘어"/>
              </a:rPr>
              <a:t>프로젝트 개요 및 데이터 소개</a:t>
            </a:r>
            <a:endParaRPr kumimoji="0" lang="ko-KR" altLang="en-US" sz="2400" b="0" i="0" u="none" strike="noStrike" kern="1200" cap="none" spc="0" normalizeH="0" baseline="0" dirty="0">
              <a:solidFill>
                <a:prstClr val="white"/>
              </a:solidFill>
              <a:latin typeface="나눔스퀘어"/>
              <a:ea typeface="나눔스퀘어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FD317EC-BFA5-C2FC-4B3C-902ED444BA90}"/>
              </a:ext>
            </a:extLst>
          </p:cNvPr>
          <p:cNvSpPr txBox="1"/>
          <p:nvPr/>
        </p:nvSpPr>
        <p:spPr>
          <a:xfrm>
            <a:off x="378138" y="968603"/>
            <a:ext cx="11554782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프로젝트 목표</a:t>
            </a:r>
            <a:r>
              <a:rPr lang="en-US" altLang="ko-KR" sz="2000" b="1" dirty="0">
                <a:latin typeface="+mn-ea"/>
              </a:rPr>
              <a:t/>
            </a:r>
            <a:br>
              <a:rPr lang="en-US" altLang="ko-KR" sz="2000" b="1" dirty="0">
                <a:latin typeface="+mn-ea"/>
              </a:rPr>
            </a:b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세계 </a:t>
            </a:r>
            <a:r>
              <a:rPr lang="en-US" altLang="ko-KR" sz="1600" dirty="0">
                <a:latin typeface="+mn-ea"/>
              </a:rPr>
              <a:t>5</a:t>
            </a:r>
            <a:r>
              <a:rPr lang="ko-KR" altLang="en-US" sz="1600" dirty="0">
                <a:latin typeface="+mn-ea"/>
              </a:rPr>
              <a:t>대 리그 축구선수의 이적료를 예측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사용한 데이터 셋</a:t>
            </a:r>
            <a:r>
              <a:rPr lang="en-US" altLang="ko-KR" sz="2000" b="1" dirty="0">
                <a:latin typeface="+mn-ea"/>
              </a:rPr>
              <a:t/>
            </a:r>
            <a:br>
              <a:rPr lang="en-US" altLang="ko-KR" sz="2000" b="1" dirty="0">
                <a:latin typeface="+mn-ea"/>
              </a:rPr>
            </a:b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출처</a:t>
            </a:r>
            <a:r>
              <a:rPr lang="en-US" altLang="ko-KR" sz="1600" dirty="0">
                <a:latin typeface="+mn-ea"/>
              </a:rPr>
              <a:t>: Kaggle</a:t>
            </a:r>
            <a:endParaRPr lang="en-US" altLang="ko-KR" sz="1600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  </a:t>
            </a:r>
            <a:r>
              <a:rPr lang="en-US" altLang="ko-KR" sz="1600" dirty="0">
                <a:latin typeface="+mn-ea"/>
              </a:rPr>
              <a:t>- </a:t>
            </a:r>
            <a:r>
              <a:rPr lang="ko-KR" altLang="en-US" sz="1600" dirty="0">
                <a:latin typeface="+mn-ea"/>
              </a:rPr>
              <a:t>형식</a:t>
            </a:r>
            <a:r>
              <a:rPr lang="en-US" altLang="ko-KR" sz="1600" dirty="0">
                <a:latin typeface="+mn-ea"/>
              </a:rPr>
              <a:t>: </a:t>
            </a:r>
            <a:r>
              <a:rPr lang="ko-KR" altLang="en-US" sz="1600" dirty="0">
                <a:latin typeface="+mn-ea"/>
              </a:rPr>
              <a:t>나이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키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출신 국가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현재 소속팀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선수의 에이전트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계약기간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현재 연봉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소속 리그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스폰서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유니폼 </a:t>
            </a:r>
            <a:r>
              <a:rPr lang="ko-KR" altLang="en-US" sz="1600" dirty="0" err="1">
                <a:latin typeface="+mn-ea"/>
              </a:rPr>
              <a:t>백넘버</a:t>
            </a:r>
            <a:r>
              <a:rPr lang="ko-KR" altLang="en-US" sz="1600" dirty="0">
                <a:latin typeface="+mn-ea"/>
              </a:rPr>
              <a:t> 등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예측하려는 종속 변수</a:t>
            </a:r>
            <a:r>
              <a:rPr lang="en-US" altLang="ko-KR" sz="2000" b="1" dirty="0">
                <a:latin typeface="+mn-ea"/>
              </a:rPr>
              <a:t/>
            </a:r>
            <a:br>
              <a:rPr lang="en-US" altLang="ko-KR" sz="2000" b="1" dirty="0">
                <a:latin typeface="+mn-ea"/>
              </a:rPr>
            </a:br>
            <a:r>
              <a:rPr lang="en-US" altLang="ko-KR" sz="1600" dirty="0">
                <a:latin typeface="+mn-ea"/>
              </a:rPr>
              <a:t>  - Price</a:t>
            </a:r>
            <a:endParaRPr lang="en-US" altLang="ko-KR" sz="1600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특성</a:t>
            </a:r>
            <a:r>
              <a:rPr lang="en-US" altLang="ko-KR" sz="2000" b="1" dirty="0">
                <a:latin typeface="+mn-ea"/>
              </a:rPr>
              <a:t>(</a:t>
            </a:r>
            <a:r>
              <a:rPr lang="ko-KR" altLang="en-US" sz="2000" b="1" dirty="0">
                <a:latin typeface="+mn-ea"/>
              </a:rPr>
              <a:t>독립변수</a:t>
            </a:r>
            <a:r>
              <a:rPr lang="en-US" altLang="ko-KR" sz="2000" b="1" dirty="0">
                <a:latin typeface="+mn-ea"/>
              </a:rPr>
              <a:t>)</a:t>
            </a:r>
            <a:r>
              <a:rPr lang="ko-KR" altLang="en-US" sz="2000" b="1" dirty="0">
                <a:latin typeface="+mn-ea"/>
              </a:rPr>
              <a:t>의 목록과 설명</a:t>
            </a:r>
            <a:r>
              <a:rPr lang="en-US" altLang="ko-KR" sz="2000" b="1" dirty="0">
                <a:latin typeface="+mn-ea"/>
              </a:rPr>
              <a:t/>
            </a:r>
            <a:br>
              <a:rPr lang="en-US" altLang="ko-KR" sz="2000" b="1" dirty="0">
                <a:latin typeface="+mn-ea"/>
              </a:rPr>
            </a:br>
            <a:r>
              <a:rPr lang="en-US" altLang="ko-KR" sz="1600" dirty="0">
                <a:latin typeface="+mn-ea"/>
              </a:rPr>
              <a:t>  - Price</a:t>
            </a:r>
            <a:r>
              <a:rPr lang="ko-KR" altLang="en-US" sz="1600" dirty="0">
                <a:latin typeface="+mn-ea"/>
              </a:rPr>
              <a:t>를 제외한 모든 열</a:t>
            </a:r>
            <a:endParaRPr lang="en-US" altLang="ko-KR" sz="1600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성능 측정 지표</a:t>
            </a:r>
            <a:r>
              <a:rPr lang="en-US" altLang="ko-KR" sz="2000" b="1" dirty="0">
                <a:latin typeface="+mn-ea"/>
              </a:rPr>
              <a:t/>
            </a:r>
            <a:br>
              <a:rPr lang="en-US" altLang="ko-KR" sz="2000" b="1" dirty="0">
                <a:latin typeface="+mn-ea"/>
              </a:rPr>
            </a:br>
            <a:r>
              <a:rPr lang="en-US" altLang="ko-KR" sz="1600" dirty="0">
                <a:latin typeface="+mn-ea"/>
              </a:rPr>
              <a:t>  - </a:t>
            </a:r>
            <a:r>
              <a:rPr lang="ko-KR" altLang="en-US" sz="1600" dirty="0">
                <a:latin typeface="+mn-ea"/>
              </a:rPr>
              <a:t>평균 제곱 오차</a:t>
            </a:r>
            <a:r>
              <a:rPr lang="en-US" altLang="ko-KR" sz="1600" dirty="0">
                <a:latin typeface="+mn-ea"/>
              </a:rPr>
              <a:t>(Mean Squared Error, MSE)</a:t>
            </a:r>
            <a:r>
              <a:rPr lang="ko-KR" altLang="en-US" sz="1600" dirty="0">
                <a:latin typeface="+mn-ea"/>
              </a:rPr>
              <a:t>를 사용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en-US" altLang="ko-KR" sz="1600" dirty="0">
                <a:latin typeface="+mn-ea"/>
              </a:rPr>
              <a:t>MSE</a:t>
            </a:r>
            <a:r>
              <a:rPr lang="ko-KR" altLang="en-US" sz="1600" dirty="0">
                <a:latin typeface="+mn-ea"/>
              </a:rPr>
              <a:t>는 모델의 성능을 수치적으로 평가하는 데 유용하지만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 err="1">
                <a:latin typeface="+mn-ea"/>
              </a:rPr>
              <a:t>이상치에</a:t>
            </a:r>
            <a:r>
              <a:rPr lang="ko-KR" altLang="en-US" sz="1600" dirty="0">
                <a:latin typeface="+mn-ea"/>
              </a:rPr>
              <a:t> 민감하고</a:t>
            </a:r>
            <a:r>
              <a:rPr lang="en-US" altLang="ko-KR" sz="1600" dirty="0">
                <a:latin typeface="+mn-ea"/>
              </a:rPr>
              <a:t>, </a:t>
            </a:r>
            <a:r>
              <a:rPr lang="ko-KR" altLang="en-US" sz="1600" dirty="0">
                <a:latin typeface="+mn-ea"/>
              </a:rPr>
              <a:t>제곱 된 오차를 사용하므로 값의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   </a:t>
            </a:r>
            <a:r>
              <a:rPr lang="ko-KR" altLang="en-US" sz="1600" dirty="0">
                <a:latin typeface="+mn-ea"/>
              </a:rPr>
              <a:t> 해석이 조심스럽게 이루어져야 한다</a:t>
            </a:r>
            <a:r>
              <a:rPr lang="en-US" altLang="ko-KR" sz="1600" dirty="0">
                <a:latin typeface="+mn-ea"/>
              </a:rPr>
              <a:t>.</a:t>
            </a:r>
            <a:endParaRPr lang="en-US" altLang="ko-KR" sz="1600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 dirty="0">
              <a:latin typeface="+mn-ea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612F142E-F8C4-B4BB-9796-CA239A4E2B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9374188" y="139742"/>
            <a:ext cx="2715963" cy="502586"/>
          </a:xfrm>
          <a:prstGeom prst="rect">
            <a:avLst/>
          </a:prstGeom>
          <a:effectLst>
            <a:glow rad="38100">
              <a:schemeClr val="bg1">
                <a:alpha val="95000"/>
              </a:schemeClr>
            </a:glo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42">
            <a:extLst>
              <a:ext uri="{FF2B5EF4-FFF2-40B4-BE49-F238E27FC236}">
                <a16:creationId xmlns:a16="http://schemas.microsoft.com/office/drawing/2014/main" id="{CE6655BA-6493-22AE-BBEC-22C55A754CD7}"/>
              </a:ext>
            </a:extLst>
          </p:cNvPr>
          <p:cNvSpPr/>
          <p:nvPr/>
        </p:nvSpPr>
        <p:spPr>
          <a:xfrm>
            <a:off x="0" y="0"/>
            <a:ext cx="12191760" cy="764280"/>
          </a:xfrm>
          <a:prstGeom prst="rect">
            <a:avLst/>
          </a:prstGeom>
          <a:solidFill>
            <a:srgbClr val="42567C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86E2ECC-580F-93C3-54BC-36923D876CD1}"/>
              </a:ext>
            </a:extLst>
          </p:cNvPr>
          <p:cNvSpPr/>
          <p:nvPr/>
        </p:nvSpPr>
        <p:spPr>
          <a:xfrm>
            <a:off x="259976" y="122376"/>
            <a:ext cx="7628965" cy="519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400" b="0" i="0" u="none" strike="noStrike" kern="1200" cap="none" spc="0" normalizeH="0" baseline="0" dirty="0">
                <a:solidFill>
                  <a:prstClr val="white"/>
                </a:solidFill>
                <a:effectLst/>
                <a:uLnTx/>
                <a:uFillTx/>
                <a:latin typeface="나눔스퀘어"/>
                <a:ea typeface="나눔스퀘어"/>
              </a:rPr>
              <a:t>I. </a:t>
            </a:r>
            <a:r>
              <a:rPr kumimoji="0" lang="ko-KR" altLang="en-US" sz="2400" b="0" i="0" u="none" strike="noStrike" kern="1200" cap="none" spc="0" normalizeH="0" baseline="0" dirty="0">
                <a:solidFill>
                  <a:prstClr val="white"/>
                </a:solidFill>
                <a:effectLst/>
                <a:uLnTx/>
                <a:uFillTx/>
                <a:latin typeface="나눔스퀘어"/>
                <a:ea typeface="나눔스퀘어"/>
              </a:rPr>
              <a:t>프로젝트 개요 및 데이터 소개</a:t>
            </a:r>
            <a:endParaRPr kumimoji="0" lang="ko-KR" altLang="en-US" sz="2400" b="0" i="0" u="none" strike="noStrike" kern="1200" cap="none" spc="0" normalizeH="0" baseline="0" dirty="0">
              <a:solidFill>
                <a:prstClr val="white"/>
              </a:solidFill>
              <a:latin typeface="나눔스퀘어"/>
              <a:ea typeface="나눔스퀘어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FD317EC-BFA5-C2FC-4B3C-902ED444BA90}"/>
              </a:ext>
            </a:extLst>
          </p:cNvPr>
          <p:cNvSpPr txBox="1"/>
          <p:nvPr/>
        </p:nvSpPr>
        <p:spPr>
          <a:xfrm>
            <a:off x="378138" y="968603"/>
            <a:ext cx="10212922" cy="1272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>
                <a:latin typeface="+mn-ea"/>
              </a:rPr>
              <a:t>1. </a:t>
            </a:r>
            <a:r>
              <a:rPr lang="ko-KR" altLang="en-US" sz="2000" b="1" dirty="0" err="1">
                <a:latin typeface="+mn-ea"/>
              </a:rPr>
              <a:t>훈련세트와</a:t>
            </a:r>
            <a:r>
              <a:rPr lang="ko-KR" altLang="en-US" sz="2000" b="1" dirty="0">
                <a:latin typeface="+mn-ea"/>
              </a:rPr>
              <a:t> </a:t>
            </a:r>
            <a:r>
              <a:rPr lang="ko-KR" altLang="en-US" sz="2000" b="1" dirty="0" err="1">
                <a:latin typeface="+mn-ea"/>
              </a:rPr>
              <a:t>테스트세트</a:t>
            </a:r>
            <a:r>
              <a:rPr lang="en-US" altLang="ko-KR" sz="2000" b="1" dirty="0">
                <a:latin typeface="+mn-ea"/>
              </a:rPr>
              <a:t/>
            </a:r>
            <a:br>
              <a:rPr lang="en-US" altLang="ko-KR" sz="2000" b="1" dirty="0">
                <a:latin typeface="+mn-ea"/>
              </a:rPr>
            </a:br>
            <a:r>
              <a:rPr lang="en-US" altLang="ko-KR" sz="1600" i="1" dirty="0">
                <a:latin typeface="+mn-ea"/>
              </a:rPr>
              <a:t>  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 dirty="0">
              <a:latin typeface="+mn-ea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612F142E-F8C4-B4BB-9796-CA239A4E2B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9374188" y="139742"/>
            <a:ext cx="2715963" cy="502586"/>
          </a:xfrm>
          <a:prstGeom prst="rect">
            <a:avLst/>
          </a:prstGeom>
          <a:effectLst>
            <a:glow rad="38100">
              <a:schemeClr val="bg1">
                <a:alpha val="95000"/>
              </a:schemeClr>
            </a:glo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B5C54A0-31AA-0E9F-9831-BE2DF5055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38" y="1426209"/>
            <a:ext cx="9933321" cy="301057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92F0180-A7D1-965F-F8A2-23F0EE2BED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138" y="4894388"/>
            <a:ext cx="6296904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58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42">
            <a:extLst>
              <a:ext uri="{FF2B5EF4-FFF2-40B4-BE49-F238E27FC236}">
                <a16:creationId xmlns:a16="http://schemas.microsoft.com/office/drawing/2014/main" id="{CE6655BA-6493-22AE-BBEC-22C55A754CD7}"/>
              </a:ext>
            </a:extLst>
          </p:cNvPr>
          <p:cNvSpPr/>
          <p:nvPr/>
        </p:nvSpPr>
        <p:spPr>
          <a:xfrm>
            <a:off x="0" y="0"/>
            <a:ext cx="12191760" cy="764280"/>
          </a:xfrm>
          <a:prstGeom prst="rect">
            <a:avLst/>
          </a:prstGeom>
          <a:solidFill>
            <a:srgbClr val="42567C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86E2ECC-580F-93C3-54BC-36923D876CD1}"/>
              </a:ext>
            </a:extLst>
          </p:cNvPr>
          <p:cNvSpPr/>
          <p:nvPr/>
        </p:nvSpPr>
        <p:spPr>
          <a:xfrm>
            <a:off x="259976" y="122376"/>
            <a:ext cx="7628965" cy="519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400" b="0" i="0" u="none" strike="noStrike" kern="1200" cap="none" spc="0" normalizeH="0" baseline="0" dirty="0">
                <a:solidFill>
                  <a:prstClr val="white"/>
                </a:solidFill>
                <a:effectLst/>
                <a:uLnTx/>
                <a:uFillTx/>
                <a:latin typeface="나눔스퀘어"/>
                <a:ea typeface="나눔스퀘어"/>
              </a:rPr>
              <a:t>II. </a:t>
            </a:r>
            <a:r>
              <a:rPr lang="ko-KR" altLang="en-US" sz="2400" dirty="0">
                <a:solidFill>
                  <a:prstClr val="white"/>
                </a:solidFill>
                <a:latin typeface="나눔스퀘어"/>
                <a:ea typeface="나눔스퀘어"/>
              </a:rPr>
              <a:t>데이터 로드 및 </a:t>
            </a:r>
            <a:r>
              <a:rPr lang="ko-KR" altLang="en-US" sz="2400" dirty="0" err="1">
                <a:solidFill>
                  <a:prstClr val="white"/>
                </a:solidFill>
                <a:latin typeface="나눔스퀘어"/>
                <a:ea typeface="나눔스퀘어"/>
              </a:rPr>
              <a:t>전처리</a:t>
            </a:r>
            <a:endParaRPr lang="en-US" altLang="ko-KR" sz="2400" dirty="0">
              <a:solidFill>
                <a:prstClr val="white"/>
              </a:solidFill>
              <a:latin typeface="나눔스퀘어"/>
              <a:ea typeface="나눔스퀘어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FD317EC-BFA5-C2FC-4B3C-902ED444BA90}"/>
              </a:ext>
            </a:extLst>
          </p:cNvPr>
          <p:cNvSpPr txBox="1"/>
          <p:nvPr/>
        </p:nvSpPr>
        <p:spPr>
          <a:xfrm>
            <a:off x="378138" y="858875"/>
            <a:ext cx="10212922" cy="1272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>
                <a:latin typeface="+mn-ea"/>
              </a:rPr>
              <a:t>2. </a:t>
            </a:r>
            <a:r>
              <a:rPr lang="ko-KR" altLang="en-US" sz="2000" b="1" dirty="0">
                <a:latin typeface="+mn-ea"/>
              </a:rPr>
              <a:t>데이터 로드 및 </a:t>
            </a:r>
            <a:r>
              <a:rPr lang="ko-KR" altLang="en-US" sz="2000" b="1" dirty="0" err="1">
                <a:latin typeface="+mn-ea"/>
              </a:rPr>
              <a:t>전처리</a:t>
            </a:r>
            <a:r>
              <a:rPr lang="en-US" altLang="ko-KR" sz="2000" b="1" dirty="0">
                <a:latin typeface="+mn-ea"/>
              </a:rPr>
              <a:t/>
            </a:r>
            <a:br>
              <a:rPr lang="en-US" altLang="ko-KR" sz="2000" b="1" dirty="0">
                <a:latin typeface="+mn-ea"/>
              </a:rPr>
            </a:br>
            <a:r>
              <a:rPr lang="en-US" altLang="ko-KR" sz="1600" i="1" dirty="0">
                <a:latin typeface="+mn-ea"/>
              </a:rPr>
              <a:t>  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 dirty="0">
              <a:latin typeface="+mn-ea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612F142E-F8C4-B4BB-9796-CA239A4E2B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9374188" y="139742"/>
            <a:ext cx="2715963" cy="502586"/>
          </a:xfrm>
          <a:prstGeom prst="rect">
            <a:avLst/>
          </a:prstGeom>
          <a:effectLst>
            <a:glow rad="38100">
              <a:schemeClr val="bg1">
                <a:alpha val="95000"/>
              </a:schemeClr>
            </a:glo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C8419BA-B237-40B6-6D18-71D8E99AF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55" y="1293778"/>
            <a:ext cx="4648849" cy="10574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925D9C-CDDA-9A31-BD1E-87A034227217}"/>
              </a:ext>
            </a:extLst>
          </p:cNvPr>
          <p:cNvSpPr txBox="1"/>
          <p:nvPr/>
        </p:nvSpPr>
        <p:spPr>
          <a:xfrm>
            <a:off x="5321621" y="1745184"/>
            <a:ext cx="40525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-apple-system"/>
              </a:rPr>
              <a:t>데이터 로드 후 확인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3AA507-381E-2104-96B4-83D493576182}"/>
              </a:ext>
            </a:extLst>
          </p:cNvPr>
          <p:cNvSpPr txBox="1"/>
          <p:nvPr/>
        </p:nvSpPr>
        <p:spPr>
          <a:xfrm>
            <a:off x="378138" y="2401329"/>
            <a:ext cx="10212922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>
                <a:latin typeface="+mn-ea"/>
              </a:rPr>
              <a:t>2-1. </a:t>
            </a:r>
            <a:r>
              <a:rPr lang="ko-KR" altLang="en-US" sz="2000" b="1" dirty="0">
                <a:latin typeface="+mn-ea"/>
              </a:rPr>
              <a:t>데이터 시각화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 dirty="0">
              <a:latin typeface="+mn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2AD4D1F-1459-2B55-832C-1A7824E868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55" y="2881953"/>
            <a:ext cx="7192379" cy="40010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4D504A0-7690-99A1-9F35-3A3B8E6B9009}"/>
              </a:ext>
            </a:extLst>
          </p:cNvPr>
          <p:cNvSpPr txBox="1"/>
          <p:nvPr/>
        </p:nvSpPr>
        <p:spPr>
          <a:xfrm>
            <a:off x="5323209" y="3184986"/>
            <a:ext cx="59895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effectLst/>
                <a:latin typeface="-apple-system"/>
              </a:rPr>
              <a:t>Pairplot</a:t>
            </a:r>
            <a:r>
              <a:rPr lang="en-US" altLang="ko-KR" b="0" i="0" dirty="0">
                <a:effectLst/>
                <a:latin typeface="-apple-system"/>
              </a:rPr>
              <a:t>: </a:t>
            </a:r>
            <a:r>
              <a:rPr lang="ko-KR" altLang="en-US" b="0" i="0" dirty="0">
                <a:effectLst/>
                <a:latin typeface="Söhne"/>
              </a:rPr>
              <a:t>탐색적 데이터 분석</a:t>
            </a:r>
            <a:r>
              <a:rPr lang="en-US" altLang="ko-KR" b="0" i="0" dirty="0">
                <a:effectLst/>
                <a:latin typeface="Söhne"/>
              </a:rPr>
              <a:t>(EDA)</a:t>
            </a:r>
            <a:r>
              <a:rPr lang="ko-KR" altLang="en-US" b="0" i="0" dirty="0">
                <a:effectLst/>
                <a:latin typeface="Söhne"/>
              </a:rPr>
              <a:t>에 사용되는 차트 유형</a:t>
            </a:r>
            <a:r>
              <a:rPr lang="en-US" altLang="ko-KR" b="0" i="0" dirty="0">
                <a:effectLst/>
                <a:latin typeface="Söhne"/>
              </a:rPr>
              <a:t>.</a:t>
            </a:r>
            <a:r>
              <a:rPr lang="ko-KR" altLang="en-US" b="0" i="0" dirty="0">
                <a:effectLst/>
                <a:latin typeface="Söhne"/>
              </a:rPr>
              <a:t>데이터 세트의 변수의 관계 파악</a:t>
            </a:r>
            <a:r>
              <a:rPr lang="en-US" altLang="ko-KR" b="0" i="0" dirty="0">
                <a:effectLst/>
                <a:latin typeface="Söhne"/>
              </a:rPr>
              <a:t>. </a:t>
            </a:r>
            <a:r>
              <a:rPr lang="ko-KR" altLang="en-US" b="0" i="0" dirty="0">
                <a:effectLst/>
                <a:latin typeface="Söhne"/>
              </a:rPr>
              <a:t>데이터 세트의 각 변수가 다른 변수와 쌍을 이룸 </a:t>
            </a:r>
            <a:r>
              <a:rPr lang="en-US" altLang="ko-KR" b="0" i="0" dirty="0">
                <a:effectLst/>
                <a:latin typeface="Söhne"/>
              </a:rPr>
              <a:t>&gt; </a:t>
            </a:r>
            <a:r>
              <a:rPr lang="ko-KR" altLang="en-US" b="0" i="0" dirty="0">
                <a:effectLst/>
                <a:latin typeface="Söhne"/>
              </a:rPr>
              <a:t>변수 간의 상관관계를 알 수 있음</a:t>
            </a:r>
            <a:endParaRPr lang="en-US" altLang="ko-KR" b="0" i="0" dirty="0">
              <a:effectLst/>
              <a:latin typeface="Söhne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3246F82-B8CC-705F-BAA4-AE4EA9F940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76" y="4420104"/>
            <a:ext cx="7544098" cy="216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15843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42">
            <a:extLst>
              <a:ext uri="{FF2B5EF4-FFF2-40B4-BE49-F238E27FC236}">
                <a16:creationId xmlns:a16="http://schemas.microsoft.com/office/drawing/2014/main" id="{CE6655BA-6493-22AE-BBEC-22C55A754CD7}"/>
              </a:ext>
            </a:extLst>
          </p:cNvPr>
          <p:cNvSpPr/>
          <p:nvPr/>
        </p:nvSpPr>
        <p:spPr>
          <a:xfrm>
            <a:off x="0" y="0"/>
            <a:ext cx="12191760" cy="764280"/>
          </a:xfrm>
          <a:prstGeom prst="rect">
            <a:avLst/>
          </a:prstGeom>
          <a:solidFill>
            <a:srgbClr val="42567C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86E2ECC-580F-93C3-54BC-36923D876CD1}"/>
              </a:ext>
            </a:extLst>
          </p:cNvPr>
          <p:cNvSpPr/>
          <p:nvPr/>
        </p:nvSpPr>
        <p:spPr>
          <a:xfrm>
            <a:off x="259976" y="122376"/>
            <a:ext cx="7628965" cy="519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400" b="0" i="0" u="none" strike="noStrike" kern="1200" cap="none" spc="0" normalizeH="0" baseline="0" dirty="0">
                <a:solidFill>
                  <a:prstClr val="white"/>
                </a:solidFill>
                <a:effectLst/>
                <a:uLnTx/>
                <a:uFillTx/>
                <a:latin typeface="나눔스퀘어"/>
                <a:ea typeface="나눔스퀘어"/>
              </a:rPr>
              <a:t>II. </a:t>
            </a:r>
            <a:r>
              <a:rPr lang="ko-KR" altLang="en-US" sz="2400" dirty="0">
                <a:solidFill>
                  <a:prstClr val="white"/>
                </a:solidFill>
                <a:latin typeface="나눔스퀘어"/>
                <a:ea typeface="나눔스퀘어"/>
              </a:rPr>
              <a:t>데이터 로드 및 </a:t>
            </a:r>
            <a:r>
              <a:rPr lang="ko-KR" altLang="en-US" sz="2400" dirty="0" err="1">
                <a:solidFill>
                  <a:prstClr val="white"/>
                </a:solidFill>
                <a:latin typeface="나눔스퀘어"/>
                <a:ea typeface="나눔스퀘어"/>
              </a:rPr>
              <a:t>전처리</a:t>
            </a:r>
            <a:endParaRPr lang="en-US" altLang="ko-KR" sz="2400" dirty="0">
              <a:solidFill>
                <a:prstClr val="white"/>
              </a:solidFill>
              <a:latin typeface="나눔스퀘어"/>
              <a:ea typeface="나눔스퀘어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612F142E-F8C4-B4BB-9796-CA239A4E2B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9374188" y="139742"/>
            <a:ext cx="2715963" cy="502586"/>
          </a:xfrm>
          <a:prstGeom prst="rect">
            <a:avLst/>
          </a:prstGeom>
          <a:effectLst>
            <a:glow rad="38100">
              <a:schemeClr val="bg1">
                <a:alpha val="95000"/>
              </a:schemeClr>
            </a:glo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1B8E59D-F1D7-876B-1F1A-E18B543D63C9}"/>
              </a:ext>
            </a:extLst>
          </p:cNvPr>
          <p:cNvSpPr txBox="1"/>
          <p:nvPr/>
        </p:nvSpPr>
        <p:spPr>
          <a:xfrm>
            <a:off x="378138" y="1050050"/>
            <a:ext cx="10212922" cy="6822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>
                <a:latin typeface="+mn-ea"/>
              </a:rPr>
              <a:t>2-2. </a:t>
            </a:r>
            <a:r>
              <a:rPr lang="ko-KR" altLang="en-US" sz="2000" b="1" dirty="0">
                <a:latin typeface="+mn-ea"/>
              </a:rPr>
              <a:t>이상치 제거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 dirty="0">
              <a:latin typeface="+mn-ea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DE59C7B-2DBB-CC4B-AD0A-7BDB64BB8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55" y="1521516"/>
            <a:ext cx="5382376" cy="66684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964B89F-92CA-5DE5-9639-CC140EF0E21F}"/>
              </a:ext>
            </a:extLst>
          </p:cNvPr>
          <p:cNvSpPr txBox="1"/>
          <p:nvPr/>
        </p:nvSpPr>
        <p:spPr>
          <a:xfrm>
            <a:off x="5323209" y="2106930"/>
            <a:ext cx="6189087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-apple-system"/>
              </a:rPr>
              <a:t>축구선수의 은퇴시기</a:t>
            </a:r>
            <a:r>
              <a:rPr lang="en-US" altLang="ko-KR" b="0" i="0" dirty="0">
                <a:effectLst/>
                <a:latin typeface="-apple-system"/>
              </a:rPr>
              <a:t>(35</a:t>
            </a:r>
            <a:r>
              <a:rPr lang="ko-KR" altLang="en-US" b="0" i="0" dirty="0">
                <a:effectLst/>
                <a:latin typeface="-apple-system"/>
              </a:rPr>
              <a:t>세</a:t>
            </a:r>
            <a:r>
              <a:rPr lang="en-US" altLang="ko-KR" b="0" i="0" dirty="0">
                <a:effectLst/>
                <a:latin typeface="-apple-system"/>
              </a:rPr>
              <a:t>)</a:t>
            </a:r>
            <a:r>
              <a:rPr lang="ko-KR" altLang="en-US" b="0" i="0" dirty="0">
                <a:effectLst/>
                <a:latin typeface="-apple-system"/>
              </a:rPr>
              <a:t>를 고려하여 </a:t>
            </a:r>
            <a:r>
              <a:rPr lang="ko-KR" altLang="en-US" b="0" i="0" dirty="0" err="1">
                <a:effectLst/>
                <a:latin typeface="-apple-system"/>
              </a:rPr>
              <a:t>아웃라이어</a:t>
            </a:r>
            <a:r>
              <a:rPr lang="ko-KR" altLang="en-US" b="0" i="0" dirty="0">
                <a:effectLst/>
                <a:latin typeface="-apple-system"/>
              </a:rPr>
              <a:t> 처리</a:t>
            </a:r>
            <a:endParaRPr lang="en-US" altLang="ko-KR" b="0" i="0" dirty="0">
              <a:effectLst/>
              <a:latin typeface="-apple-system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 err="1">
                <a:effectLst/>
                <a:latin typeface="-apple-system"/>
              </a:rPr>
              <a:t>백넘버는</a:t>
            </a:r>
            <a:r>
              <a:rPr lang="ko-KR" altLang="en-US" b="0" i="0" dirty="0">
                <a:effectLst/>
                <a:latin typeface="-apple-system"/>
              </a:rPr>
              <a:t> </a:t>
            </a:r>
            <a:r>
              <a:rPr lang="en-US" altLang="ko-KR" b="0" i="0" dirty="0">
                <a:effectLst/>
                <a:latin typeface="-apple-system"/>
              </a:rPr>
              <a:t>50</a:t>
            </a:r>
            <a:r>
              <a:rPr lang="ko-KR" altLang="en-US" b="0" i="0" dirty="0">
                <a:effectLst/>
                <a:latin typeface="-apple-system"/>
              </a:rPr>
              <a:t>번 이상부터 잘 쓰지 않기 때문에</a:t>
            </a:r>
            <a:r>
              <a:rPr lang="en-US" altLang="ko-KR" dirty="0">
                <a:latin typeface="-apple-system"/>
              </a:rPr>
              <a:t> </a:t>
            </a:r>
            <a:r>
              <a:rPr lang="ko-KR" altLang="en-US" b="0" i="0" dirty="0" err="1">
                <a:effectLst/>
                <a:latin typeface="-apple-system"/>
              </a:rPr>
              <a:t>아웃라이어</a:t>
            </a:r>
            <a:r>
              <a:rPr lang="ko-KR" altLang="en-US" b="0" i="0" dirty="0">
                <a:effectLst/>
                <a:latin typeface="-apple-system"/>
              </a:rPr>
              <a:t> 처리</a:t>
            </a:r>
            <a:endParaRPr lang="en-US" altLang="ko-KR" b="0" i="0" dirty="0">
              <a:effectLst/>
              <a:latin typeface="Söhne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="0" i="0" dirty="0">
              <a:effectLst/>
              <a:latin typeface="Söhne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C08D7DC4-2CE4-A32B-6C09-8F62F78E3F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55" y="3936625"/>
            <a:ext cx="5268060" cy="215295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8971AAD-B9FC-E058-823A-05469D49FCEB}"/>
              </a:ext>
            </a:extLst>
          </p:cNvPr>
          <p:cNvSpPr txBox="1"/>
          <p:nvPr/>
        </p:nvSpPr>
        <p:spPr>
          <a:xfrm>
            <a:off x="378138" y="3371723"/>
            <a:ext cx="10212922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>
                <a:latin typeface="+mn-ea"/>
              </a:rPr>
              <a:t>2-3. </a:t>
            </a:r>
            <a:r>
              <a:rPr lang="ko-KR" altLang="en-US" sz="2000" b="1" dirty="0">
                <a:latin typeface="+mn-ea"/>
              </a:rPr>
              <a:t>데이터 </a:t>
            </a:r>
            <a:r>
              <a:rPr lang="ko-KR" altLang="en-US" sz="2000" b="1" dirty="0" err="1">
                <a:latin typeface="+mn-ea"/>
              </a:rPr>
              <a:t>전처리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0D30E2-F100-4998-A88A-C920895D6C27}"/>
              </a:ext>
            </a:extLst>
          </p:cNvPr>
          <p:cNvSpPr txBox="1"/>
          <p:nvPr/>
        </p:nvSpPr>
        <p:spPr>
          <a:xfrm>
            <a:off x="5323208" y="5198324"/>
            <a:ext cx="61890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Söhne"/>
              </a:rPr>
              <a:t>컬럼 중 숫자형 열만 선택 </a:t>
            </a:r>
            <a:r>
              <a:rPr lang="en-US" altLang="ko-KR" b="0" i="0" dirty="0">
                <a:effectLst/>
                <a:latin typeface="Söhne"/>
              </a:rPr>
              <a:t>&gt; </a:t>
            </a:r>
            <a:r>
              <a:rPr lang="ko-KR" altLang="en-US" b="0" i="0" dirty="0">
                <a:effectLst/>
                <a:latin typeface="Söhne"/>
              </a:rPr>
              <a:t>문자를 포함한 열은 숫자로 변환 </a:t>
            </a:r>
            <a:r>
              <a:rPr lang="en-US" altLang="ko-KR" b="0" i="0" dirty="0">
                <a:effectLst/>
                <a:latin typeface="Söhne"/>
              </a:rPr>
              <a:t>&gt; </a:t>
            </a:r>
            <a:r>
              <a:rPr lang="ko-KR" altLang="en-US" b="0" i="0" dirty="0">
                <a:effectLst/>
                <a:latin typeface="Söhne"/>
              </a:rPr>
              <a:t>숫자로 변환되지 않는 열은 제거 </a:t>
            </a:r>
            <a:endParaRPr lang="en-US" altLang="ko-KR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22787629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42">
            <a:extLst>
              <a:ext uri="{FF2B5EF4-FFF2-40B4-BE49-F238E27FC236}">
                <a16:creationId xmlns:a16="http://schemas.microsoft.com/office/drawing/2014/main" id="{CE6655BA-6493-22AE-BBEC-22C55A754CD7}"/>
              </a:ext>
            </a:extLst>
          </p:cNvPr>
          <p:cNvSpPr/>
          <p:nvPr/>
        </p:nvSpPr>
        <p:spPr>
          <a:xfrm>
            <a:off x="0" y="0"/>
            <a:ext cx="12191760" cy="764280"/>
          </a:xfrm>
          <a:prstGeom prst="rect">
            <a:avLst/>
          </a:prstGeom>
          <a:solidFill>
            <a:srgbClr val="42567C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86E2ECC-580F-93C3-54BC-36923D876CD1}"/>
              </a:ext>
            </a:extLst>
          </p:cNvPr>
          <p:cNvSpPr/>
          <p:nvPr/>
        </p:nvSpPr>
        <p:spPr>
          <a:xfrm>
            <a:off x="259976" y="122376"/>
            <a:ext cx="7628965" cy="519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400" b="0" i="0" u="none" strike="noStrike" kern="1200" cap="none" spc="0" normalizeH="0" baseline="0" dirty="0">
                <a:solidFill>
                  <a:prstClr val="white"/>
                </a:solidFill>
                <a:effectLst/>
                <a:uLnTx/>
                <a:uFillTx/>
                <a:latin typeface="나눔스퀘어"/>
                <a:ea typeface="나눔스퀘어"/>
              </a:rPr>
              <a:t>II. </a:t>
            </a:r>
            <a:r>
              <a:rPr lang="ko-KR" altLang="en-US" sz="2400" dirty="0">
                <a:solidFill>
                  <a:prstClr val="white"/>
                </a:solidFill>
                <a:latin typeface="나눔스퀘어"/>
                <a:ea typeface="나눔스퀘어"/>
              </a:rPr>
              <a:t>데이터 로드 및 </a:t>
            </a:r>
            <a:r>
              <a:rPr lang="ko-KR" altLang="en-US" sz="2400" dirty="0" err="1">
                <a:solidFill>
                  <a:prstClr val="white"/>
                </a:solidFill>
                <a:latin typeface="나눔스퀘어"/>
                <a:ea typeface="나눔스퀘어"/>
              </a:rPr>
              <a:t>전처리</a:t>
            </a:r>
            <a:endParaRPr lang="en-US" altLang="ko-KR" sz="2400" dirty="0">
              <a:solidFill>
                <a:prstClr val="white"/>
              </a:solidFill>
              <a:latin typeface="나눔스퀘어"/>
              <a:ea typeface="나눔스퀘어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612F142E-F8C4-B4BB-9796-CA239A4E2B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9374188" y="139742"/>
            <a:ext cx="2715963" cy="502586"/>
          </a:xfrm>
          <a:prstGeom prst="rect">
            <a:avLst/>
          </a:prstGeom>
          <a:effectLst>
            <a:glow rad="38100">
              <a:schemeClr val="bg1">
                <a:alpha val="95000"/>
              </a:schemeClr>
            </a:glo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1B8E59D-F1D7-876B-1F1A-E18B543D63C9}"/>
              </a:ext>
            </a:extLst>
          </p:cNvPr>
          <p:cNvSpPr txBox="1"/>
          <p:nvPr/>
        </p:nvSpPr>
        <p:spPr>
          <a:xfrm>
            <a:off x="378138" y="903746"/>
            <a:ext cx="10212922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>
                <a:latin typeface="+mn-ea"/>
              </a:rPr>
              <a:t>2-4 </a:t>
            </a:r>
            <a:r>
              <a:rPr lang="ko-KR" altLang="en-US" sz="2000" b="1" dirty="0">
                <a:latin typeface="+mn-ea"/>
              </a:rPr>
              <a:t>상관계수 확인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64B89F-92CA-5DE5-9639-CC140EF0E21F}"/>
              </a:ext>
            </a:extLst>
          </p:cNvPr>
          <p:cNvSpPr txBox="1"/>
          <p:nvPr/>
        </p:nvSpPr>
        <p:spPr>
          <a:xfrm>
            <a:off x="5323209" y="1530858"/>
            <a:ext cx="61890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-apple-system"/>
              </a:rPr>
              <a:t>데이터를 토대로 상관계수 출력 </a:t>
            </a:r>
            <a:r>
              <a:rPr lang="en-US" altLang="ko-KR" b="0" i="0" dirty="0">
                <a:effectLst/>
                <a:latin typeface="-apple-system"/>
              </a:rPr>
              <a:t>&gt; </a:t>
            </a:r>
            <a:r>
              <a:rPr lang="ko-KR" altLang="en-US" b="0" i="0" dirty="0">
                <a:effectLst/>
                <a:latin typeface="-apple-system"/>
              </a:rPr>
              <a:t>상관관계가 있는 컬럼은 </a:t>
            </a:r>
            <a:r>
              <a:rPr lang="en-US" altLang="ko-KR" b="0" i="0" dirty="0">
                <a:effectLst/>
                <a:latin typeface="-apple-system"/>
              </a:rPr>
              <a:t>1</a:t>
            </a:r>
            <a:r>
              <a:rPr lang="ko-KR" altLang="en-US" b="0" i="0" dirty="0">
                <a:effectLst/>
                <a:latin typeface="-apple-system"/>
              </a:rPr>
              <a:t>에 가까운 컬럼임</a:t>
            </a:r>
            <a:endParaRPr lang="en-US" altLang="ko-KR" b="0" i="0" dirty="0">
              <a:effectLst/>
              <a:latin typeface="Söhne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0EAE98A-0610-8D51-1FD1-56D5C93BF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044" y="1358372"/>
            <a:ext cx="4944165" cy="74305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5728E6C-0802-37F6-25E4-ED28AEBE99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38" y="2341252"/>
            <a:ext cx="8796528" cy="445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1448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42">
            <a:extLst>
              <a:ext uri="{FF2B5EF4-FFF2-40B4-BE49-F238E27FC236}">
                <a16:creationId xmlns:a16="http://schemas.microsoft.com/office/drawing/2014/main" id="{CE6655BA-6493-22AE-BBEC-22C55A754CD7}"/>
              </a:ext>
            </a:extLst>
          </p:cNvPr>
          <p:cNvSpPr/>
          <p:nvPr/>
        </p:nvSpPr>
        <p:spPr>
          <a:xfrm>
            <a:off x="0" y="0"/>
            <a:ext cx="12191760" cy="764280"/>
          </a:xfrm>
          <a:prstGeom prst="rect">
            <a:avLst/>
          </a:prstGeom>
          <a:solidFill>
            <a:srgbClr val="42567C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86E2ECC-580F-93C3-54BC-36923D876CD1}"/>
              </a:ext>
            </a:extLst>
          </p:cNvPr>
          <p:cNvSpPr/>
          <p:nvPr/>
        </p:nvSpPr>
        <p:spPr>
          <a:xfrm>
            <a:off x="259976" y="122376"/>
            <a:ext cx="7628965" cy="519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400" b="0" i="0" u="none" strike="noStrike" kern="1200" cap="none" spc="0" normalizeH="0" baseline="0" dirty="0">
                <a:solidFill>
                  <a:prstClr val="white"/>
                </a:solidFill>
                <a:effectLst/>
                <a:uLnTx/>
                <a:uFillTx/>
                <a:latin typeface="나눔스퀘어"/>
                <a:ea typeface="나눔스퀘어"/>
              </a:rPr>
              <a:t>II. </a:t>
            </a:r>
            <a:r>
              <a:rPr lang="ko-KR" altLang="en-US" sz="2400" dirty="0">
                <a:solidFill>
                  <a:prstClr val="white"/>
                </a:solidFill>
                <a:latin typeface="나눔스퀘어"/>
                <a:ea typeface="나눔스퀘어"/>
              </a:rPr>
              <a:t>데이터 로드 및 </a:t>
            </a:r>
            <a:r>
              <a:rPr lang="ko-KR" altLang="en-US" sz="2400" dirty="0" err="1">
                <a:solidFill>
                  <a:prstClr val="white"/>
                </a:solidFill>
                <a:latin typeface="나눔스퀘어"/>
                <a:ea typeface="나눔스퀘어"/>
              </a:rPr>
              <a:t>전처리</a:t>
            </a:r>
            <a:endParaRPr lang="en-US" altLang="ko-KR" sz="2400" dirty="0">
              <a:solidFill>
                <a:prstClr val="white"/>
              </a:solidFill>
              <a:latin typeface="나눔스퀘어"/>
              <a:ea typeface="나눔스퀘어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612F142E-F8C4-B4BB-9796-CA239A4E2B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9374188" y="139742"/>
            <a:ext cx="2715963" cy="502586"/>
          </a:xfrm>
          <a:prstGeom prst="rect">
            <a:avLst/>
          </a:prstGeom>
          <a:effectLst>
            <a:glow rad="38100">
              <a:schemeClr val="bg1">
                <a:alpha val="95000"/>
              </a:schemeClr>
            </a:glo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19AA942-5B87-A518-9DF3-7558CB4A26E5}"/>
              </a:ext>
            </a:extLst>
          </p:cNvPr>
          <p:cNvSpPr txBox="1"/>
          <p:nvPr/>
        </p:nvSpPr>
        <p:spPr>
          <a:xfrm>
            <a:off x="378138" y="1020767"/>
            <a:ext cx="10212922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>
                <a:latin typeface="+mn-ea"/>
              </a:rPr>
              <a:t>2-5 </a:t>
            </a:r>
            <a:r>
              <a:rPr lang="ko-KR" altLang="en-US" sz="2000" b="1" dirty="0">
                <a:latin typeface="+mn-ea"/>
              </a:rPr>
              <a:t>불필요한 컬럼 제거</a:t>
            </a:r>
            <a:endParaRPr lang="en-US" altLang="ko-KR" sz="2000" b="1" dirty="0">
              <a:latin typeface="+mn-ea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BE29CC5-CFEE-AB89-A545-DC93EE840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38" y="1457766"/>
            <a:ext cx="5706271" cy="110505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A889C5B-4E57-168A-A3E6-3E4E59E06A4C}"/>
              </a:ext>
            </a:extLst>
          </p:cNvPr>
          <p:cNvSpPr txBox="1"/>
          <p:nvPr/>
        </p:nvSpPr>
        <p:spPr>
          <a:xfrm>
            <a:off x="4267727" y="2081166"/>
            <a:ext cx="6189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effectLst/>
                <a:latin typeface="-apple-system"/>
              </a:rPr>
              <a:t>Nan </a:t>
            </a:r>
            <a:r>
              <a:rPr lang="ko-KR" altLang="en-US" b="0" i="0" dirty="0">
                <a:effectLst/>
                <a:latin typeface="-apple-system"/>
              </a:rPr>
              <a:t>값 제거</a:t>
            </a:r>
            <a:endParaRPr lang="en-US" altLang="ko-KR" b="0" i="0" dirty="0">
              <a:effectLst/>
              <a:latin typeface="Söhne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31425EF-E4A3-55D6-4E0F-EA81E2847F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383" y="4295181"/>
            <a:ext cx="7216484" cy="18990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02EFCA-B7AE-AEB7-D046-E8190A0A0809}"/>
              </a:ext>
            </a:extLst>
          </p:cNvPr>
          <p:cNvSpPr txBox="1"/>
          <p:nvPr/>
        </p:nvSpPr>
        <p:spPr>
          <a:xfrm>
            <a:off x="5225992" y="2710132"/>
            <a:ext cx="6189087" cy="15850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0" i="0" dirty="0" err="1">
                <a:effectLst/>
                <a:latin typeface="-apple-system"/>
              </a:rPr>
              <a:t>결측치</a:t>
            </a:r>
            <a:r>
              <a:rPr lang="ko-KR" altLang="en-US" b="0" i="0" dirty="0">
                <a:effectLst/>
                <a:latin typeface="-apple-system"/>
              </a:rPr>
              <a:t> 처리 </a:t>
            </a:r>
            <a:r>
              <a:rPr lang="en-US" altLang="ko-KR" b="0" i="0" dirty="0">
                <a:effectLst/>
                <a:latin typeface="-apple-system"/>
              </a:rPr>
              <a:t>:</a:t>
            </a:r>
            <a:r>
              <a:rPr lang="ko-KR" altLang="en-US" b="0" i="0" dirty="0">
                <a:effectLst/>
                <a:latin typeface="-apple-system"/>
              </a:rPr>
              <a:t>먼저 불필요한 열</a:t>
            </a:r>
            <a:r>
              <a:rPr lang="en-US" altLang="ko-KR" b="0" i="0" dirty="0">
                <a:effectLst/>
                <a:latin typeface="-apple-system"/>
              </a:rPr>
              <a:t>('Unnamed: 0', 'name', '</a:t>
            </a:r>
            <a:r>
              <a:rPr lang="en-US" altLang="ko-KR" b="0" i="0" dirty="0" err="1">
                <a:effectLst/>
                <a:latin typeface="-apple-system"/>
              </a:rPr>
              <a:t>full_name</a:t>
            </a:r>
            <a:r>
              <a:rPr lang="en-US" altLang="ko-KR" b="0" i="0" dirty="0">
                <a:effectLst/>
                <a:latin typeface="-apple-system"/>
              </a:rPr>
              <a:t>')</a:t>
            </a:r>
            <a:r>
              <a:rPr lang="ko-KR" altLang="en-US" b="0" i="0" dirty="0">
                <a:effectLst/>
                <a:latin typeface="-apple-system"/>
              </a:rPr>
              <a:t>을 </a:t>
            </a:r>
            <a:r>
              <a:rPr lang="en-US" altLang="ko-KR" b="0" i="0" dirty="0">
                <a:effectLst/>
                <a:latin typeface="-apple-system"/>
              </a:rPr>
              <a:t>drop </a:t>
            </a:r>
            <a:r>
              <a:rPr lang="ko-KR" altLang="en-US" b="0" i="0" dirty="0">
                <a:effectLst/>
                <a:latin typeface="-apple-system"/>
              </a:rPr>
              <a:t>메서드를 사용하여 데이터에서 삭제</a:t>
            </a:r>
            <a:endParaRPr lang="en-US" altLang="ko-KR" b="0" i="0" dirty="0">
              <a:effectLst/>
              <a:latin typeface="-apple-system"/>
            </a:endParaRPr>
          </a:p>
          <a:p>
            <a:endParaRPr lang="ko-KR" altLang="en-US" sz="500" b="0" i="0" dirty="0"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effectLst/>
                <a:latin typeface="-apple-system"/>
              </a:rPr>
              <a:t>dropna</a:t>
            </a:r>
            <a:r>
              <a:rPr lang="en-US" altLang="ko-KR" b="0" i="0" dirty="0">
                <a:effectLst/>
                <a:latin typeface="-apple-system"/>
              </a:rPr>
              <a:t>()</a:t>
            </a:r>
            <a:r>
              <a:rPr lang="ko-KR" altLang="en-US" b="0" i="0" dirty="0">
                <a:effectLst/>
                <a:latin typeface="-apple-system"/>
              </a:rPr>
              <a:t>를 사용하여 </a:t>
            </a:r>
            <a:r>
              <a:rPr lang="ko-KR" altLang="en-US" b="0" i="0" dirty="0" err="1">
                <a:effectLst/>
                <a:latin typeface="-apple-system"/>
              </a:rPr>
              <a:t>결측치를</a:t>
            </a:r>
            <a:r>
              <a:rPr lang="ko-KR" altLang="en-US" b="0" i="0" dirty="0">
                <a:effectLst/>
                <a:latin typeface="-apple-system"/>
              </a:rPr>
              <a:t> 가진 행을 삭제 한 후</a:t>
            </a:r>
            <a:r>
              <a:rPr lang="en-US" altLang="ko-KR" b="0" i="0" dirty="0">
                <a:effectLst/>
                <a:latin typeface="-apple-system"/>
              </a:rPr>
              <a:t>, </a:t>
            </a:r>
            <a:r>
              <a:rPr lang="en-US" altLang="ko-KR" b="0" i="0" dirty="0" err="1">
                <a:effectLst/>
                <a:latin typeface="-apple-system"/>
              </a:rPr>
              <a:t>dropna</a:t>
            </a:r>
            <a:r>
              <a:rPr lang="en-US" altLang="ko-KR" b="0" i="0" dirty="0">
                <a:effectLst/>
                <a:latin typeface="-apple-system"/>
              </a:rPr>
              <a:t>() </a:t>
            </a:r>
            <a:r>
              <a:rPr lang="ko-KR" altLang="en-US" b="0" i="0" dirty="0">
                <a:effectLst/>
                <a:latin typeface="-apple-system"/>
              </a:rPr>
              <a:t>메서드의 </a:t>
            </a:r>
            <a:r>
              <a:rPr lang="en-US" altLang="ko-KR" b="0" i="0" dirty="0" err="1">
                <a:effectLst/>
                <a:latin typeface="-apple-system"/>
              </a:rPr>
              <a:t>inplace</a:t>
            </a:r>
            <a:r>
              <a:rPr lang="en-US" altLang="ko-KR" b="0" i="0" dirty="0">
                <a:effectLst/>
                <a:latin typeface="-apple-system"/>
              </a:rPr>
              <a:t>=True</a:t>
            </a:r>
            <a:r>
              <a:rPr lang="ko-KR" altLang="en-US" b="0" i="0" dirty="0">
                <a:effectLst/>
                <a:latin typeface="-apple-system"/>
              </a:rPr>
              <a:t>는 해당 </a:t>
            </a:r>
            <a:r>
              <a:rPr lang="en-US" altLang="ko-KR" b="0" i="0" dirty="0" err="1">
                <a:effectLst/>
                <a:latin typeface="-apple-system"/>
              </a:rPr>
              <a:t>DataFrame</a:t>
            </a:r>
            <a:r>
              <a:rPr lang="ko-KR" altLang="en-US" b="0" i="0" dirty="0">
                <a:effectLst/>
                <a:latin typeface="-apple-system"/>
              </a:rPr>
              <a:t>에서 </a:t>
            </a:r>
            <a:r>
              <a:rPr lang="ko-KR" altLang="en-US" b="0" i="0" dirty="0" err="1">
                <a:effectLst/>
                <a:latin typeface="-apple-system"/>
              </a:rPr>
              <a:t>결측치를</a:t>
            </a:r>
            <a:r>
              <a:rPr lang="ko-KR" altLang="en-US" b="0" i="0" dirty="0">
                <a:effectLst/>
                <a:latin typeface="-apple-system"/>
              </a:rPr>
              <a:t> 제거한 결과를 즉시 적용</a:t>
            </a:r>
            <a:endParaRPr lang="en-US" altLang="ko-KR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3897885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42">
            <a:extLst>
              <a:ext uri="{FF2B5EF4-FFF2-40B4-BE49-F238E27FC236}">
                <a16:creationId xmlns:a16="http://schemas.microsoft.com/office/drawing/2014/main" id="{CE6655BA-6493-22AE-BBEC-22C55A754CD7}"/>
              </a:ext>
            </a:extLst>
          </p:cNvPr>
          <p:cNvSpPr/>
          <p:nvPr/>
        </p:nvSpPr>
        <p:spPr>
          <a:xfrm>
            <a:off x="0" y="0"/>
            <a:ext cx="12191760" cy="764280"/>
          </a:xfrm>
          <a:prstGeom prst="rect">
            <a:avLst/>
          </a:prstGeom>
          <a:solidFill>
            <a:srgbClr val="42567C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86E2ECC-580F-93C3-54BC-36923D876CD1}"/>
              </a:ext>
            </a:extLst>
          </p:cNvPr>
          <p:cNvSpPr/>
          <p:nvPr/>
        </p:nvSpPr>
        <p:spPr>
          <a:xfrm>
            <a:off x="259976" y="122376"/>
            <a:ext cx="7628965" cy="519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400" b="0" i="0" u="none" strike="noStrike" kern="1200" cap="none" spc="0" normalizeH="0" baseline="0" dirty="0">
                <a:solidFill>
                  <a:prstClr val="white"/>
                </a:solidFill>
                <a:effectLst/>
                <a:uLnTx/>
                <a:uFillTx/>
                <a:latin typeface="나눔스퀘어"/>
                <a:ea typeface="나눔스퀘어"/>
              </a:rPr>
              <a:t>II. </a:t>
            </a:r>
            <a:r>
              <a:rPr lang="ko-KR" altLang="en-US" sz="2400" dirty="0">
                <a:solidFill>
                  <a:prstClr val="white"/>
                </a:solidFill>
                <a:latin typeface="나눔스퀘어"/>
                <a:ea typeface="나눔스퀘어"/>
              </a:rPr>
              <a:t>데이터 로드 및 </a:t>
            </a:r>
            <a:r>
              <a:rPr lang="ko-KR" altLang="en-US" sz="2400" dirty="0" err="1">
                <a:solidFill>
                  <a:prstClr val="white"/>
                </a:solidFill>
                <a:latin typeface="나눔스퀘어"/>
                <a:ea typeface="나눔스퀘어"/>
              </a:rPr>
              <a:t>전처리</a:t>
            </a:r>
            <a:endParaRPr lang="en-US" altLang="ko-KR" sz="2400" dirty="0">
              <a:solidFill>
                <a:prstClr val="white"/>
              </a:solidFill>
              <a:latin typeface="나눔스퀘어"/>
              <a:ea typeface="나눔스퀘어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FD317EC-BFA5-C2FC-4B3C-902ED444BA90}"/>
              </a:ext>
            </a:extLst>
          </p:cNvPr>
          <p:cNvSpPr txBox="1"/>
          <p:nvPr/>
        </p:nvSpPr>
        <p:spPr>
          <a:xfrm>
            <a:off x="378138" y="968603"/>
            <a:ext cx="10212922" cy="97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>
                <a:latin typeface="+mn-ea"/>
              </a:rPr>
              <a:t>2-6. Label encoder: </a:t>
            </a:r>
            <a:r>
              <a:rPr lang="ko-KR" altLang="en-US" sz="2000" b="1" dirty="0">
                <a:latin typeface="+mn-ea"/>
              </a:rPr>
              <a:t>범주형 데이터 처리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2000" b="1" dirty="0">
              <a:latin typeface="+mn-ea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612F142E-F8C4-B4BB-9796-CA239A4E2B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9374188" y="139742"/>
            <a:ext cx="2715963" cy="502586"/>
          </a:xfrm>
          <a:prstGeom prst="rect">
            <a:avLst/>
          </a:prstGeom>
          <a:effectLst>
            <a:glow rad="38100">
              <a:schemeClr val="bg1">
                <a:alpha val="95000"/>
              </a:schemeClr>
            </a:glow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17" y="1528618"/>
            <a:ext cx="6567585" cy="17283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E1AC491-245D-724E-6E87-14E05BB9BC4B}"/>
              </a:ext>
            </a:extLst>
          </p:cNvPr>
          <p:cNvSpPr txBox="1"/>
          <p:nvPr/>
        </p:nvSpPr>
        <p:spPr>
          <a:xfrm>
            <a:off x="5173145" y="2278196"/>
            <a:ext cx="61890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0" i="0" dirty="0" err="1">
                <a:effectLst/>
                <a:latin typeface="-apple-system"/>
              </a:rPr>
              <a:t>라벨인코더를</a:t>
            </a:r>
            <a:r>
              <a:rPr lang="ko-KR" altLang="en-US" b="0" i="0" dirty="0">
                <a:effectLst/>
                <a:latin typeface="-apple-system"/>
              </a:rPr>
              <a:t> 통해 오브젝트</a:t>
            </a:r>
            <a:r>
              <a:rPr lang="en-US" altLang="ko-KR" b="0" i="0" dirty="0">
                <a:effectLst/>
                <a:latin typeface="-apple-system"/>
              </a:rPr>
              <a:t> </a:t>
            </a:r>
            <a:r>
              <a:rPr lang="ko-KR" altLang="en-US" b="0" i="0" dirty="0">
                <a:effectLst/>
                <a:latin typeface="-apple-system"/>
              </a:rPr>
              <a:t>컬럼들을 </a:t>
            </a:r>
            <a:r>
              <a:rPr lang="ko-KR" altLang="en-US" b="0" i="0" dirty="0" err="1">
                <a:effectLst/>
                <a:latin typeface="-apple-system"/>
              </a:rPr>
              <a:t>머신러닝</a:t>
            </a:r>
            <a:r>
              <a:rPr lang="ko-KR" altLang="en-US" b="0" i="0" dirty="0">
                <a:effectLst/>
                <a:latin typeface="-apple-system"/>
              </a:rPr>
              <a:t> 학습 가능하도록 벡터로 변환</a:t>
            </a:r>
            <a:endParaRPr lang="en-US" altLang="ko-KR" b="0" i="0" dirty="0">
              <a:effectLst/>
              <a:latin typeface="Söhne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4D13EF-5494-FEF6-FA03-A2A8A5C48187}"/>
              </a:ext>
            </a:extLst>
          </p:cNvPr>
          <p:cNvSpPr txBox="1"/>
          <p:nvPr/>
        </p:nvSpPr>
        <p:spPr>
          <a:xfrm>
            <a:off x="378138" y="3493779"/>
            <a:ext cx="1098409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-apple-system"/>
              </a:rPr>
              <a:t>원 핫 벡터로 피처 값을 바꿔 줌</a:t>
            </a:r>
            <a:r>
              <a:rPr lang="en-US" altLang="ko-KR" dirty="0">
                <a:latin typeface="-apple-system"/>
              </a:rPr>
              <a:t>:</a:t>
            </a:r>
            <a:r>
              <a:rPr lang="ko-KR" altLang="en-US" b="0" i="0" dirty="0">
                <a:effectLst/>
                <a:latin typeface="-apple-system"/>
              </a:rPr>
              <a:t> 범주형 변수가 많거나 대규모 데이터 셋의 경우 하나의 핫 인코딩을 처리하는 데 필요한 메모리가 큰 단점이 있음</a:t>
            </a:r>
            <a:endParaRPr lang="en-US" altLang="ko-KR" b="0" i="0" dirty="0">
              <a:effectLst/>
              <a:latin typeface="-apple-system"/>
            </a:endParaRPr>
          </a:p>
          <a:p>
            <a:endParaRPr lang="en-US" altLang="ko-KR" sz="500" b="0" i="0" dirty="0">
              <a:effectLst/>
              <a:latin typeface="-apple-system"/>
            </a:endParaRPr>
          </a:p>
          <a:p>
            <a:endParaRPr lang="en-US" altLang="ko-KR" sz="500" b="0" i="0" dirty="0">
              <a:effectLst/>
              <a:latin typeface="-apple-system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-apple-system"/>
              </a:rPr>
              <a:t>오류가 발생하는 부분에 대해 </a:t>
            </a:r>
            <a:r>
              <a:rPr lang="en-US" altLang="ko-KR" dirty="0">
                <a:latin typeface="-apple-system"/>
              </a:rPr>
              <a:t>C</a:t>
            </a:r>
            <a:r>
              <a:rPr lang="en-US" altLang="ko-KR" b="0" i="0" dirty="0">
                <a:effectLst/>
                <a:latin typeface="-apple-system"/>
              </a:rPr>
              <a:t>olumns </a:t>
            </a:r>
            <a:r>
              <a:rPr lang="ko-KR" altLang="en-US" b="0" i="0" dirty="0">
                <a:effectLst/>
                <a:latin typeface="-apple-system"/>
              </a:rPr>
              <a:t>에서 </a:t>
            </a:r>
            <a:r>
              <a:rPr lang="en-US" altLang="ko-KR" b="0" i="0" dirty="0">
                <a:effectLst/>
                <a:latin typeface="-apple-system"/>
              </a:rPr>
              <a:t>[] </a:t>
            </a:r>
            <a:r>
              <a:rPr lang="ko-KR" altLang="en-US" b="0" i="0" dirty="0">
                <a:effectLst/>
                <a:latin typeface="-apple-system"/>
              </a:rPr>
              <a:t>로 묶어주어 해결</a:t>
            </a:r>
            <a:endParaRPr lang="en-US" altLang="ko-KR" b="0" i="0" dirty="0"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91866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42">
            <a:extLst>
              <a:ext uri="{FF2B5EF4-FFF2-40B4-BE49-F238E27FC236}">
                <a16:creationId xmlns:a16="http://schemas.microsoft.com/office/drawing/2014/main" id="{CE6655BA-6493-22AE-BBEC-22C55A754CD7}"/>
              </a:ext>
            </a:extLst>
          </p:cNvPr>
          <p:cNvSpPr/>
          <p:nvPr/>
        </p:nvSpPr>
        <p:spPr>
          <a:xfrm>
            <a:off x="0" y="0"/>
            <a:ext cx="12191760" cy="764280"/>
          </a:xfrm>
          <a:prstGeom prst="rect">
            <a:avLst/>
          </a:prstGeom>
          <a:solidFill>
            <a:srgbClr val="42567C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rgbClr r="0" g="0" b="0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86E2ECC-580F-93C3-54BC-36923D876CD1}"/>
              </a:ext>
            </a:extLst>
          </p:cNvPr>
          <p:cNvSpPr/>
          <p:nvPr/>
        </p:nvSpPr>
        <p:spPr>
          <a:xfrm>
            <a:off x="259976" y="122376"/>
            <a:ext cx="7628965" cy="5199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2400" b="0" i="0" u="none" strike="noStrike" kern="1200" cap="none" spc="0" normalizeH="0" baseline="0" dirty="0">
                <a:solidFill>
                  <a:prstClr val="white"/>
                </a:solidFill>
                <a:effectLst/>
                <a:uLnTx/>
                <a:uFillTx/>
                <a:latin typeface="나눔스퀘어"/>
                <a:ea typeface="나눔스퀘어"/>
              </a:rPr>
              <a:t>III. </a:t>
            </a:r>
            <a:r>
              <a:rPr lang="ko-KR" altLang="en-US" sz="2400" dirty="0">
                <a:solidFill>
                  <a:prstClr val="white"/>
                </a:solidFill>
                <a:latin typeface="나눔스퀘어"/>
                <a:ea typeface="나눔스퀘어"/>
              </a:rPr>
              <a:t>모델링 및 평가</a:t>
            </a:r>
            <a:endParaRPr kumimoji="0" lang="ko-KR" altLang="en-US" sz="2400" b="0" i="0" u="none" strike="noStrike" kern="1200" cap="none" spc="0" normalizeH="0" baseline="0" dirty="0">
              <a:solidFill>
                <a:prstClr val="white"/>
              </a:solidFill>
              <a:latin typeface="나눔스퀘어"/>
              <a:ea typeface="나눔스퀘어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FD317EC-BFA5-C2FC-4B3C-902ED444BA90}"/>
              </a:ext>
            </a:extLst>
          </p:cNvPr>
          <p:cNvSpPr txBox="1"/>
          <p:nvPr/>
        </p:nvSpPr>
        <p:spPr>
          <a:xfrm>
            <a:off x="378138" y="968603"/>
            <a:ext cx="10212922" cy="651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>
                <a:latin typeface="+mn-ea"/>
              </a:rPr>
              <a:t>1. </a:t>
            </a:r>
            <a:r>
              <a:rPr lang="ko-KR" altLang="en-US" sz="2000" b="1" dirty="0">
                <a:latin typeface="+mn-ea"/>
              </a:rPr>
              <a:t>파라미터 설정</a:t>
            </a:r>
            <a:r>
              <a:rPr lang="en-US" altLang="ko-KR" sz="2000" b="1" dirty="0">
                <a:latin typeface="+mn-ea"/>
              </a:rPr>
              <a:t/>
            </a:r>
            <a:br>
              <a:rPr lang="en-US" altLang="ko-KR" sz="2000" b="1" dirty="0">
                <a:latin typeface="+mn-ea"/>
              </a:rPr>
            </a:br>
            <a:r>
              <a:rPr lang="en-US" altLang="ko-KR" sz="1600" i="1" dirty="0">
                <a:latin typeface="+mn-ea"/>
              </a:rPr>
              <a:t>  </a:t>
            </a:r>
            <a:endParaRPr lang="en-US" altLang="ko-KR" sz="2000" b="1" dirty="0">
              <a:latin typeface="+mn-ea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612F142E-F8C4-B4BB-9796-CA239A4E2B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9374188" y="139742"/>
            <a:ext cx="2715963" cy="502586"/>
          </a:xfrm>
          <a:prstGeom prst="rect">
            <a:avLst/>
          </a:prstGeom>
          <a:effectLst>
            <a:glow rad="38100">
              <a:schemeClr val="bg1">
                <a:alpha val="95000"/>
              </a:schemeClr>
            </a:glo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3E6F6E5-5222-46BC-58B1-798124176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138" y="1513841"/>
            <a:ext cx="8478433" cy="88594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EA013A5-69DE-E329-8D23-C7B66EF7A2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138" y="3081528"/>
            <a:ext cx="4829849" cy="13336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6CC982-A877-74E3-C83C-69FB101105DB}"/>
              </a:ext>
            </a:extLst>
          </p:cNvPr>
          <p:cNvSpPr txBox="1"/>
          <p:nvPr/>
        </p:nvSpPr>
        <p:spPr>
          <a:xfrm>
            <a:off x="378138" y="2662244"/>
            <a:ext cx="11070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-apple-system"/>
              </a:rPr>
              <a:t>일반적으로 회귀에서 많이 사용하는</a:t>
            </a:r>
            <a:r>
              <a:rPr lang="ko-KR" altLang="en-US" b="0" i="0" dirty="0">
                <a:effectLst/>
                <a:latin typeface="-apple-system"/>
              </a:rPr>
              <a:t> </a:t>
            </a:r>
            <a:r>
              <a:rPr lang="en-US" altLang="ko-KR" dirty="0">
                <a:latin typeface="-apple-system"/>
              </a:rPr>
              <a:t>MSE</a:t>
            </a:r>
            <a:r>
              <a:rPr lang="en-US" altLang="ko-KR" b="0" i="0" dirty="0">
                <a:effectLst/>
                <a:latin typeface="-apple-system"/>
              </a:rPr>
              <a:t>, </a:t>
            </a:r>
            <a:r>
              <a:rPr lang="en-US" altLang="ko-KR" dirty="0">
                <a:latin typeface="-apple-system"/>
              </a:rPr>
              <a:t>MAE</a:t>
            </a:r>
            <a:r>
              <a:rPr lang="en-US" altLang="ko-KR" b="0" i="0" dirty="0">
                <a:effectLst/>
                <a:latin typeface="-apple-system"/>
              </a:rPr>
              <a:t> </a:t>
            </a:r>
            <a:r>
              <a:rPr lang="ko-KR" altLang="en-US" b="0" i="0" dirty="0">
                <a:effectLst/>
                <a:latin typeface="-apple-system"/>
              </a:rPr>
              <a:t>검증사용</a:t>
            </a:r>
            <a:endParaRPr lang="en-US" altLang="ko-KR" b="0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810253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7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7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7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2905</TotalTime>
  <Words>541</Words>
  <Application>Microsoft Office PowerPoint</Application>
  <PresentationFormat>와이드스크린</PresentationFormat>
  <Paragraphs>75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14</vt:i4>
      </vt:variant>
    </vt:vector>
  </HeadingPairs>
  <TitlesOfParts>
    <vt:vector size="28" baseType="lpstr">
      <vt:lpstr>-apple-system</vt:lpstr>
      <vt:lpstr>DejaVu Sans</vt:lpstr>
      <vt:lpstr>Söhne</vt:lpstr>
      <vt:lpstr>나눔스퀘어</vt:lpstr>
      <vt:lpstr>나눔스퀘어_ac</vt:lpstr>
      <vt:lpstr>맑은 고딕</vt:lpstr>
      <vt:lpstr>바탕</vt:lpstr>
      <vt:lpstr>Arial</vt:lpstr>
      <vt:lpstr>Calibri</vt:lpstr>
      <vt:lpstr>Symbol</vt:lpstr>
      <vt:lpstr>Wingdings</vt:lpstr>
      <vt:lpstr>7_Office 테마</vt:lpstr>
      <vt:lpstr>7_Office 테마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user</cp:lastModifiedBy>
  <cp:revision>314</cp:revision>
  <dcterms:created xsi:type="dcterms:W3CDTF">2022-06-20T08:31:43Z</dcterms:created>
  <dcterms:modified xsi:type="dcterms:W3CDTF">2023-12-11T14:21:35Z</dcterms:modified>
  <cp:version/>
</cp:coreProperties>
</file>