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6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0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0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8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8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2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2528"/>
              <a:gd name="adj2" fmla="val 0"/>
            </a:avLst>
          </a:prstGeom>
          <a:solidFill>
            <a:srgbClr val="2ED3EF"/>
          </a:solidFill>
          <a:ln>
            <a:solidFill>
              <a:srgbClr val="2ED3EF"/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2714171"/>
            <a:ext cx="11730036" cy="4143829"/>
          </a:xfrm>
          <a:prstGeom prst="round2SameRect">
            <a:avLst>
              <a:gd name="adj1" fmla="val 4102"/>
              <a:gd name="adj2" fmla="val 0"/>
            </a:avLst>
          </a:prstGeom>
          <a:solidFill>
            <a:schemeClr val="bg1"/>
          </a:solidFill>
          <a:ln>
            <a:solidFill>
              <a:srgbClr val="2ED3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7999" y="3571648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>
                <a:solidFill>
                  <a:srgbClr val="2ED3EF"/>
                </a:solidFill>
              </a:rPr>
              <a:t>프로젝트 </a:t>
            </a:r>
            <a:r>
              <a:rPr lang="en-US" altLang="ko-KR" sz="4000" b="1" i="1" kern="0" dirty="0" smtClean="0">
                <a:solidFill>
                  <a:srgbClr val="2ED3EF"/>
                </a:solidFill>
              </a:rPr>
              <a:t>3</a:t>
            </a:r>
            <a:endParaRPr lang="en-US" altLang="ko-KR" sz="900" kern="0" dirty="0">
              <a:solidFill>
                <a:srgbClr val="2ED3E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5828" y="2241091"/>
            <a:ext cx="2720341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prstClr val="white"/>
                </a:solidFill>
              </a:rPr>
              <a:t>산업인공지능학과 </a:t>
            </a:r>
            <a:r>
              <a:rPr lang="en-US" altLang="ko-KR" sz="1050" kern="0" dirty="0" smtClean="0">
                <a:solidFill>
                  <a:prstClr val="white"/>
                </a:solidFill>
              </a:rPr>
              <a:t>2022254020 </a:t>
            </a:r>
            <a:r>
              <a:rPr lang="ko-KR" altLang="en-US" sz="1050" kern="0" dirty="0" smtClean="0">
                <a:solidFill>
                  <a:prstClr val="white"/>
                </a:solidFill>
              </a:rPr>
              <a:t>이진우</a:t>
            </a:r>
            <a:endParaRPr lang="en-US" altLang="ko-KR" sz="1050" b="1" kern="0" dirty="0">
              <a:solidFill>
                <a:prstClr val="white"/>
              </a:solidFill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rgbClr val="2ED3EF"/>
          </a:solidFill>
          <a:ln>
            <a:solidFill>
              <a:srgbClr val="2ED3EF"/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이미지 종류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ED3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8C4AF471-220D-4CBD-9599-87FB4F15AE13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4737166" y="5007095"/>
            <a:ext cx="2706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더미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차량 충돌 테스트용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EURO NCAP Dummy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1334648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자동차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각 차량의 이미지를 통한 자율주행 시스템 구축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215884" y="5007095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표지판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각 표지판의 이미지를 통한 자율주행 시스템 구축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12BEA2-D8C2-492F-8ADB-E348A60889CE}"/>
              </a:ext>
            </a:extLst>
          </p:cNvPr>
          <p:cNvSpPr/>
          <p:nvPr/>
        </p:nvSpPr>
        <p:spPr>
          <a:xfrm>
            <a:off x="958882" y="2321586"/>
            <a:ext cx="293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ADCA38-EA39-49DF-A6F5-7700B792DA13}"/>
              </a:ext>
            </a:extLst>
          </p:cNvPr>
          <p:cNvSpPr/>
          <p:nvPr/>
        </p:nvSpPr>
        <p:spPr>
          <a:xfrm>
            <a:off x="4682385" y="2331112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0ABC24-399C-4245-9343-470EA1E2CC01}"/>
              </a:ext>
            </a:extLst>
          </p:cNvPr>
          <p:cNvSpPr/>
          <p:nvPr/>
        </p:nvSpPr>
        <p:spPr>
          <a:xfrm>
            <a:off x="8405888" y="2340638"/>
            <a:ext cx="33695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48" y="2750547"/>
            <a:ext cx="2654306" cy="16712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66" y="2137169"/>
            <a:ext cx="1907771" cy="25436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672" y="2137170"/>
            <a:ext cx="1905789" cy="25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rgbClr val="2ED3EF"/>
          </a:solidFill>
          <a:ln>
            <a:solidFill>
              <a:srgbClr val="2ED3EF"/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자동차 이미지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ED3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00" y="1172103"/>
            <a:ext cx="9355921" cy="482811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90A4D-9483-451F-8615-6BEADABEB2E1}"/>
              </a:ext>
            </a:extLst>
          </p:cNvPr>
          <p:cNvSpPr/>
          <p:nvPr/>
        </p:nvSpPr>
        <p:spPr>
          <a:xfrm>
            <a:off x="3292564" y="6000220"/>
            <a:ext cx="58230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차량의 객체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인식을 통하여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모델 기반의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YOLO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알고리즘을 통한 자율주행 차량의 안전성을 </a:t>
            </a:r>
            <a:r>
              <a:rPr lang="ko-KR" altLang="en-US" sz="1100" dirty="0" err="1" smtClean="0">
                <a:solidFill>
                  <a:prstClr val="white">
                    <a:lumMod val="50000"/>
                  </a:prstClr>
                </a:solidFill>
              </a:rPr>
              <a:t>검증하는것을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최종 목표로 두고 있습니다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rgbClr val="2ED3EF"/>
          </a:solidFill>
          <a:ln>
            <a:solidFill>
              <a:srgbClr val="2ED3EF"/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표지판 이미지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ED3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90A4D-9483-451F-8615-6BEADABEB2E1}"/>
              </a:ext>
            </a:extLst>
          </p:cNvPr>
          <p:cNvSpPr/>
          <p:nvPr/>
        </p:nvSpPr>
        <p:spPr>
          <a:xfrm>
            <a:off x="3292564" y="6000220"/>
            <a:ext cx="58230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표지판의 객체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인식을 통하여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모델 기반의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YOLO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알고리즘을 통한 자율주행 차량의 안전성을 </a:t>
            </a:r>
            <a:r>
              <a:rPr lang="ko-KR" altLang="en-US" sz="1100" dirty="0" err="1" smtClean="0">
                <a:solidFill>
                  <a:prstClr val="white">
                    <a:lumMod val="50000"/>
                  </a:prstClr>
                </a:solidFill>
              </a:rPr>
              <a:t>검증하는것을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최종 목표로 두고 있습니다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3" y="1424643"/>
            <a:ext cx="11328312" cy="31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rgbClr val="2ED3EF"/>
          </a:solidFill>
          <a:ln>
            <a:solidFill>
              <a:srgbClr val="2ED3EF"/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더미 이미지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ED3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90A4D-9483-451F-8615-6BEADABEB2E1}"/>
              </a:ext>
            </a:extLst>
          </p:cNvPr>
          <p:cNvSpPr/>
          <p:nvPr/>
        </p:nvSpPr>
        <p:spPr>
          <a:xfrm>
            <a:off x="3292564" y="5734211"/>
            <a:ext cx="58230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더미의 객체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인식을 통하여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CNN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모델 기반의 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YOLO 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알고리즘을 통한 자율주행 차량의 안전성을 </a:t>
            </a:r>
            <a:r>
              <a:rPr lang="ko-KR" altLang="en-US" sz="1100" dirty="0" err="1" smtClean="0">
                <a:solidFill>
                  <a:prstClr val="white">
                    <a:lumMod val="50000"/>
                  </a:prstClr>
                </a:solidFill>
              </a:rPr>
              <a:t>검증하는것을</a:t>
            </a: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 최종 목표로 두고 있습니다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 smtClean="0">
                <a:solidFill>
                  <a:prstClr val="white">
                    <a:lumMod val="50000"/>
                  </a:prstClr>
                </a:solidFill>
              </a:rPr>
              <a:t>센서와 카메라의 퓨전을 통하여 객체 인식을 통해 충돌에 대한 사고율을 줄이는 것을 현업에서 목표로 두고 있습니다</a:t>
            </a:r>
            <a:r>
              <a:rPr lang="en-US" altLang="ko-KR" sz="110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71" y="1265226"/>
            <a:ext cx="10017655" cy="44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113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7</cp:revision>
  <dcterms:created xsi:type="dcterms:W3CDTF">2021-06-29T03:07:19Z</dcterms:created>
  <dcterms:modified xsi:type="dcterms:W3CDTF">2022-05-31T07:35:44Z</dcterms:modified>
</cp:coreProperties>
</file>