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7" r:id="rId3"/>
    <p:sldId id="282" r:id="rId4"/>
    <p:sldId id="28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3F6"/>
    <a:srgbClr val="8F9DAD"/>
    <a:srgbClr val="595959"/>
    <a:srgbClr val="8E99A5"/>
    <a:srgbClr val="778492"/>
    <a:srgbClr val="FFFFFF"/>
    <a:srgbClr val="DF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9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8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4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02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5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1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73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9D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3271705" y="2793534"/>
            <a:ext cx="5805183" cy="763398"/>
          </a:xfrm>
          <a:prstGeom prst="rect">
            <a:avLst/>
          </a:prstGeom>
          <a:solidFill>
            <a:srgbClr val="EFF3F6"/>
          </a:solidFill>
          <a:ln>
            <a:noFill/>
          </a:ln>
          <a:effectLst>
            <a:outerShdw blurRad="774700" dist="152400" dir="5400000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30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            </a:t>
            </a:r>
            <a:r>
              <a:rPr lang="en-US" altLang="ko-KR" sz="30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O</a:t>
            </a:r>
            <a:r>
              <a:rPr lang="en-US" altLang="ko-KR" sz="30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ff</a:t>
            </a:r>
            <a:r>
              <a:rPr lang="en-US" altLang="ko-KR" sz="30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30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Policy</a:t>
            </a:r>
            <a:endParaRPr lang="en-US" altLang="ko-KR" sz="2000" b="1" kern="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77992" y="6319503"/>
            <a:ext cx="400515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latinLnBrk="0">
              <a:lnSpc>
                <a:spcPct val="150000"/>
              </a:lnSpc>
              <a:defRPr/>
            </a:pPr>
            <a:r>
              <a:rPr lang="ko-KR" altLang="en-US" sz="15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산업인공지능학과 </a:t>
            </a:r>
            <a:r>
              <a:rPr lang="en-US" altLang="ko-KR" sz="1500" b="1" kern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2022254020 </a:t>
            </a:r>
            <a:r>
              <a:rPr lang="ko-KR" altLang="en-US" sz="1500" b="1" kern="0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이진우</a:t>
            </a:r>
            <a:endParaRPr lang="en-US" altLang="ko-KR" sz="1500" b="1" kern="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6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분석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8" y="1577131"/>
            <a:ext cx="3902096" cy="48460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51" y="1577131"/>
            <a:ext cx="4567612" cy="48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코드 분석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8" y="1912689"/>
            <a:ext cx="4921155" cy="42957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36" y="1998142"/>
            <a:ext cx="4309912" cy="376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-1587" y="0"/>
            <a:ext cx="12192000" cy="1030778"/>
          </a:xfrm>
          <a:prstGeom prst="rect">
            <a:avLst/>
          </a:prstGeom>
          <a:solidFill>
            <a:srgbClr val="EFF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endParaRPr lang="en-US" altLang="ko-KR" sz="1400" i="1" kern="0" dirty="0">
              <a:solidFill>
                <a:srgbClr val="8E99A5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-1587" y="1647825"/>
            <a:ext cx="25200" cy="19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 flipH="1">
            <a:off x="752717" y="155432"/>
            <a:ext cx="108000" cy="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이등변 삼각형 44"/>
          <p:cNvSpPr/>
          <p:nvPr/>
        </p:nvSpPr>
        <p:spPr>
          <a:xfrm rot="16200000" flipH="1">
            <a:off x="677684" y="171791"/>
            <a:ext cx="50148" cy="4571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18B414-D3B9-4401-B8A1-1975D347B00E}"/>
              </a:ext>
            </a:extLst>
          </p:cNvPr>
          <p:cNvSpPr/>
          <p:nvPr/>
        </p:nvSpPr>
        <p:spPr>
          <a:xfrm>
            <a:off x="312616" y="108600"/>
            <a:ext cx="4272459" cy="813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3000" b="1" dirty="0" smtClean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결과</a:t>
            </a:r>
            <a:endParaRPr lang="en-US" altLang="ko-KR" sz="3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6" y="1647825"/>
            <a:ext cx="5015749" cy="44245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997" y="1833193"/>
            <a:ext cx="490606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30_Office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105</cp:revision>
  <dcterms:created xsi:type="dcterms:W3CDTF">2021-02-23T06:53:01Z</dcterms:created>
  <dcterms:modified xsi:type="dcterms:W3CDTF">2024-05-24T08:36:12Z</dcterms:modified>
</cp:coreProperties>
</file>