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77" r:id="rId3"/>
    <p:sldId id="282" r:id="rId4"/>
    <p:sldId id="283" r:id="rId5"/>
    <p:sldId id="28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3F6"/>
    <a:srgbClr val="8F9DAD"/>
    <a:srgbClr val="595959"/>
    <a:srgbClr val="8E99A5"/>
    <a:srgbClr val="778492"/>
    <a:srgbClr val="FFFFFF"/>
    <a:srgbClr val="DFEA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99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69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63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28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14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02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64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47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45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44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73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9D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3271705" y="2793534"/>
            <a:ext cx="5805183" cy="763398"/>
          </a:xfrm>
          <a:prstGeom prst="rect">
            <a:avLst/>
          </a:prstGeom>
          <a:solidFill>
            <a:srgbClr val="EFF3F6"/>
          </a:solidFill>
          <a:ln>
            <a:noFill/>
          </a:ln>
          <a:effectLst>
            <a:outerShdw blurRad="774700" dist="152400" dir="54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lnSpc>
                <a:spcPct val="150000"/>
              </a:lnSpc>
              <a:defRPr/>
            </a:pPr>
            <a:r>
              <a:rPr lang="en-US" altLang="ko-KR" sz="3000" b="1" kern="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            </a:t>
            </a:r>
            <a:r>
              <a:rPr lang="en-US" altLang="ko-KR" sz="3000" b="1" kern="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On Policy</a:t>
            </a:r>
            <a:endParaRPr lang="en-US" altLang="ko-KR" sz="2000" b="1" kern="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77992" y="6319503"/>
            <a:ext cx="4005151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latinLnBrk="0">
              <a:lnSpc>
                <a:spcPct val="150000"/>
              </a:lnSpc>
              <a:defRPr/>
            </a:pPr>
            <a:r>
              <a:rPr lang="ko-KR" altLang="en-US" sz="1500" b="1" kern="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산업인공지능학과 </a:t>
            </a:r>
            <a:r>
              <a:rPr lang="en-US" altLang="ko-KR" sz="1500" b="1" kern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2022254020 </a:t>
            </a:r>
            <a:r>
              <a:rPr lang="ko-KR" altLang="en-US" sz="1500" b="1" kern="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이진우</a:t>
            </a:r>
            <a:endParaRPr lang="en-US" altLang="ko-KR" sz="1500" b="1" kern="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865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-1587" y="0"/>
            <a:ext cx="12192000" cy="1030778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618B414-D3B9-4401-B8A1-1975D347B00E}"/>
              </a:ext>
            </a:extLst>
          </p:cNvPr>
          <p:cNvSpPr/>
          <p:nvPr/>
        </p:nvSpPr>
        <p:spPr>
          <a:xfrm>
            <a:off x="312616" y="108600"/>
            <a:ext cx="4272459" cy="813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코드 분석</a:t>
            </a:r>
            <a:endParaRPr lang="en-US" altLang="ko-KR" sz="30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171" y="1745456"/>
            <a:ext cx="4250256" cy="46617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155" y="1745456"/>
            <a:ext cx="4859254" cy="474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35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-1587" y="0"/>
            <a:ext cx="12192000" cy="1030778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618B414-D3B9-4401-B8A1-1975D347B00E}"/>
              </a:ext>
            </a:extLst>
          </p:cNvPr>
          <p:cNvSpPr/>
          <p:nvPr/>
        </p:nvSpPr>
        <p:spPr>
          <a:xfrm>
            <a:off x="312616" y="108600"/>
            <a:ext cx="4272459" cy="813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코드 분석</a:t>
            </a:r>
            <a:endParaRPr lang="en-US" altLang="ko-KR" sz="30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036" y="1503330"/>
            <a:ext cx="7421011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9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-1587" y="0"/>
            <a:ext cx="12192000" cy="1030778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618B414-D3B9-4401-B8A1-1975D347B00E}"/>
              </a:ext>
            </a:extLst>
          </p:cNvPr>
          <p:cNvSpPr/>
          <p:nvPr/>
        </p:nvSpPr>
        <p:spPr>
          <a:xfrm>
            <a:off x="312616" y="108600"/>
            <a:ext cx="4272459" cy="813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코드 분석</a:t>
            </a:r>
            <a:endParaRPr lang="en-US" altLang="ko-KR" sz="30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16" y="1518407"/>
            <a:ext cx="5854782" cy="481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9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-1587" y="0"/>
            <a:ext cx="12192000" cy="1030778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618B414-D3B9-4401-B8A1-1975D347B00E}"/>
              </a:ext>
            </a:extLst>
          </p:cNvPr>
          <p:cNvSpPr/>
          <p:nvPr/>
        </p:nvSpPr>
        <p:spPr>
          <a:xfrm>
            <a:off x="312616" y="108600"/>
            <a:ext cx="4272459" cy="813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결과</a:t>
            </a:r>
            <a:endParaRPr lang="en-US" altLang="ko-KR" sz="30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89" y="1471657"/>
            <a:ext cx="5301666" cy="492204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231" y="2044457"/>
            <a:ext cx="6234258" cy="303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9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13</Words>
  <Application>Microsoft Office PowerPoint</Application>
  <PresentationFormat>와이드스크린</PresentationFormat>
  <Paragraphs>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30_Office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103</cp:revision>
  <dcterms:created xsi:type="dcterms:W3CDTF">2021-02-23T06:53:01Z</dcterms:created>
  <dcterms:modified xsi:type="dcterms:W3CDTF">2024-05-24T07:36:34Z</dcterms:modified>
</cp:coreProperties>
</file>