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77" r:id="rId3"/>
    <p:sldId id="282" r:id="rId4"/>
    <p:sldId id="283" r:id="rId5"/>
    <p:sldId id="28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3F6"/>
    <a:srgbClr val="8F9DAD"/>
    <a:srgbClr val="595959"/>
    <a:srgbClr val="8E99A5"/>
    <a:srgbClr val="778492"/>
    <a:srgbClr val="FFFFFF"/>
    <a:srgbClr val="DFE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9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69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6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8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4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02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4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47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45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4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73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9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3481430" y="2810312"/>
            <a:ext cx="5805183" cy="763398"/>
          </a:xfrm>
          <a:prstGeom prst="rect">
            <a:avLst/>
          </a:prstGeom>
          <a:solidFill>
            <a:srgbClr val="EFF3F6"/>
          </a:solidFill>
          <a:ln>
            <a:noFill/>
          </a:ln>
          <a:effectLst>
            <a:outerShdw blurRad="774700" dist="152400" dir="54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3000" b="1" kern="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            </a:t>
            </a:r>
            <a:r>
              <a:rPr lang="en-US" altLang="ko-KR" sz="3000" b="1" kern="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Policy</a:t>
            </a:r>
            <a:endParaRPr lang="en-US" altLang="ko-KR" sz="2000" b="1" kern="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77992" y="6319503"/>
            <a:ext cx="400515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sz="1500" b="1" kern="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산업인공지능학과 </a:t>
            </a:r>
            <a:r>
              <a:rPr lang="en-US" altLang="ko-KR" sz="1500" b="1" kern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2022254020 </a:t>
            </a:r>
            <a:r>
              <a:rPr lang="ko-KR" altLang="en-US" sz="1500" b="1" kern="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이진우</a:t>
            </a:r>
            <a:endParaRPr lang="en-US" altLang="ko-KR" sz="1500" b="1" kern="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6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-1587" y="0"/>
            <a:ext cx="12192000" cy="1030778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312616" y="108600"/>
            <a:ext cx="4272459" cy="813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코드 분석</a:t>
            </a:r>
            <a:endParaRPr lang="en-US" altLang="ko-KR" sz="30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17" y="1496823"/>
            <a:ext cx="4141393" cy="48629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390" y="1496823"/>
            <a:ext cx="4413508" cy="477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5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-1587" y="0"/>
            <a:ext cx="12192000" cy="1030778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312616" y="108600"/>
            <a:ext cx="4272459" cy="813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코드 분석</a:t>
            </a:r>
            <a:endParaRPr lang="en-US" altLang="ko-KR" sz="30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942" y="1297000"/>
            <a:ext cx="7691612" cy="528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9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-1587" y="0"/>
            <a:ext cx="12192000" cy="1030778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312616" y="108600"/>
            <a:ext cx="4272459" cy="813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코드 분석</a:t>
            </a:r>
            <a:endParaRPr lang="en-US" altLang="ko-KR" sz="30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58" y="1745456"/>
            <a:ext cx="9211961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9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-1587" y="0"/>
            <a:ext cx="12192000" cy="1030778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312616" y="108600"/>
            <a:ext cx="4272459" cy="813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결과</a:t>
            </a:r>
            <a:endParaRPr lang="en-US" altLang="ko-KR" sz="30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98" y="1375793"/>
            <a:ext cx="5261588" cy="511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9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12</Words>
  <Application>Microsoft Office PowerPoint</Application>
  <PresentationFormat>와이드스크린</PresentationFormat>
  <Paragraphs>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102</cp:revision>
  <dcterms:created xsi:type="dcterms:W3CDTF">2021-02-23T06:53:01Z</dcterms:created>
  <dcterms:modified xsi:type="dcterms:W3CDTF">2024-05-24T07:28:12Z</dcterms:modified>
</cp:coreProperties>
</file>