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0" r:id="rId3"/>
    <p:sldId id="276" r:id="rId4"/>
    <p:sldId id="277" r:id="rId5"/>
    <p:sldId id="282" r:id="rId6"/>
    <p:sldId id="283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F6"/>
    <a:srgbClr val="8F9DAD"/>
    <a:srgbClr val="595959"/>
    <a:srgbClr val="8E99A5"/>
    <a:srgbClr val="778492"/>
    <a:srgbClr val="FFFFFF"/>
    <a:srgbClr val="DF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2177934" y="2201480"/>
            <a:ext cx="7838902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    5</a:t>
            </a:r>
            <a:r>
              <a:rPr lang="ko-KR" altLang="en-US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주차 과제</a:t>
            </a:r>
            <a:endParaRPr lang="en-US" altLang="ko-KR" sz="3000" b="1" kern="0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</a:t>
            </a:r>
            <a:r>
              <a:rPr lang="ko-KR" altLang="en-US" sz="2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규칙기반 시스템의 코드와 실행 결과 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7992" y="6319503"/>
            <a:ext cx="40051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산업인공지능학과 </a:t>
            </a:r>
            <a:r>
              <a:rPr lang="en-US" altLang="ko-KR" sz="1500" b="1" kern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2022254020 </a:t>
            </a: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이진우</a:t>
            </a:r>
            <a:endParaRPr lang="en-US" altLang="ko-KR" sz="15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6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순서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2867656" y="2414867"/>
            <a:ext cx="6453513" cy="240065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규칙 설명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 err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자율주행차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원격제어 시스템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규칙 입력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6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596841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규칙 설명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40180"/>
              </p:ext>
            </p:extLst>
          </p:nvPr>
        </p:nvGraphicFramePr>
        <p:xfrm>
          <a:off x="2311653" y="1647825"/>
          <a:ext cx="7565519" cy="5138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849">
                  <a:extLst>
                    <a:ext uri="{9D8B030D-6E8A-4147-A177-3AD203B41FA5}">
                      <a16:colId xmlns:a16="http://schemas.microsoft.com/office/drawing/2014/main" val="1817711300"/>
                    </a:ext>
                  </a:extLst>
                </a:gridCol>
                <a:gridCol w="2873491">
                  <a:extLst>
                    <a:ext uri="{9D8B030D-6E8A-4147-A177-3AD203B41FA5}">
                      <a16:colId xmlns:a16="http://schemas.microsoft.com/office/drawing/2014/main" val="22946440"/>
                    </a:ext>
                  </a:extLst>
                </a:gridCol>
                <a:gridCol w="2381179">
                  <a:extLst>
                    <a:ext uri="{9D8B030D-6E8A-4147-A177-3AD203B41FA5}">
                      <a16:colId xmlns:a16="http://schemas.microsoft.com/office/drawing/2014/main" val="4151705677"/>
                    </a:ext>
                  </a:extLst>
                </a:gridCol>
              </a:tblGrid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subject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9D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Explain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9D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9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85304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자율주행차는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원격 주행하기 위해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여러 개의 장비를 설치한다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107967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자율주행차의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장비는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Camera,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Lidar,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Ladar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으로 나눈다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420854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Camera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시야 확보를 위해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개로 이루어 진다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262584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Lidar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레이저를 통해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물체를 감지한다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53216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Ladar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초음파를 통해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물체를 감지한다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519932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원격제어는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Camera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출력을 통해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주행한다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441348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원격제어의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핵심은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인터넷 통신이다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87543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학습 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IMG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파일의 크기는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640x640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사이로 조정한다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7993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학습 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IMG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파일의 </a:t>
                      </a:r>
                      <a:r>
                        <a:rPr lang="ko-KR" altLang="en-US" sz="1100" u="none" strike="noStrike" dirty="0" err="1" smtClean="0">
                          <a:effectLst/>
                        </a:rPr>
                        <a:t>확장자는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PNG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로 변경한다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..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023372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학습 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최대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4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개를 이용한다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16449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프레임 수 증가를 위해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학습 매개변수를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조정한다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86648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프레임 수 증가를 위해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IMG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파일의 크기는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 smtClean="0">
                          <a:effectLst/>
                        </a:rPr>
                        <a:t>416x416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사이즈로 조정한다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9135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프레임 수 증가를 위해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비교적 가벼운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모델을 이용한다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93628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Lidar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의 학습 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원거리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물체를 감지한다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22118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Ladar</a:t>
                      </a:r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의 학습 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근거리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물체를 감지한다</a:t>
                      </a:r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74661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Testset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이용하여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성능을 평가한다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09044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주행을 통해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안전성을 평가한다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560976"/>
                  </a:ext>
                </a:extLst>
              </a:tr>
              <a:tr h="270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자율주행차는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공인 인증을 통해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안전성을 평가한다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42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04142" y="1226045"/>
            <a:ext cx="338054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durable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패키지 </a:t>
            </a: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import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및 규칙 생성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431" y="1664627"/>
            <a:ext cx="6633484" cy="50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04142" y="1226045"/>
            <a:ext cx="338054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durable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패키지 </a:t>
            </a: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import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및 규칙 생성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12" y="1745456"/>
            <a:ext cx="6795568" cy="48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04142" y="1226045"/>
            <a:ext cx="338054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durable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패키지 </a:t>
            </a:r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import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및 규칙 생성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79" y="1843088"/>
            <a:ext cx="7223586" cy="43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입력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3696" y="1526165"/>
            <a:ext cx="102143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규칙 입력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2327910"/>
            <a:ext cx="10267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210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100</cp:revision>
  <dcterms:created xsi:type="dcterms:W3CDTF">2021-02-23T06:53:01Z</dcterms:created>
  <dcterms:modified xsi:type="dcterms:W3CDTF">2024-05-24T06:20:15Z</dcterms:modified>
</cp:coreProperties>
</file>