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5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2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9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9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1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B949-F75E-4468-91D7-D27FA7D9200B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A31-D744-48D0-A970-F0D82600B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라이브러리를 활용한 </a:t>
            </a:r>
            <a:r>
              <a:rPr lang="ko-KR" altLang="en-US" dirty="0" err="1"/>
              <a:t>머신러닝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이준섭</a:t>
            </a:r>
            <a:endParaRPr lang="en-US" altLang="ko-KR" dirty="0" smtClean="0"/>
          </a:p>
          <a:p>
            <a:r>
              <a:rPr lang="ko-KR" altLang="en-US" dirty="0" err="1" smtClean="0"/>
              <a:t>양세빈</a:t>
            </a:r>
            <a:endParaRPr lang="en-US" altLang="ko-KR" dirty="0" smtClean="0"/>
          </a:p>
          <a:p>
            <a:r>
              <a:rPr lang="ko-KR" altLang="en-US" dirty="0" err="1" smtClean="0"/>
              <a:t>이지승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0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-17311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성과 측정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훈련 데이터와 테스트 데이터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66660"/>
            <a:ext cx="5572903" cy="285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7" y="1152450"/>
            <a:ext cx="5372850" cy="1076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192223"/>
            <a:ext cx="11353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Train_test_split</a:t>
            </a:r>
            <a:r>
              <a:rPr lang="ko-KR" altLang="en-US" dirty="0" smtClean="0"/>
              <a:t>함수로 데이터를 나누기 전에 유사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생성기를</a:t>
            </a:r>
            <a:r>
              <a:rPr lang="ko-KR" altLang="en-US" dirty="0" smtClean="0"/>
              <a:t> 사용해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무작위로 섞어야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섞지않은 상태로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뒤쪽의 </a:t>
            </a:r>
            <a:r>
              <a:rPr lang="en-US" altLang="ko-KR" dirty="0" smtClean="0"/>
              <a:t>25%</a:t>
            </a:r>
            <a:r>
              <a:rPr lang="ko-KR" altLang="en-US" dirty="0" smtClean="0"/>
              <a:t>를 테스트 세트로 이용한다면 </a:t>
            </a:r>
            <a:r>
              <a:rPr lang="ko-KR" altLang="en-US" dirty="0" err="1" smtClean="0"/>
              <a:t>그데이터의</a:t>
            </a:r>
            <a:r>
              <a:rPr lang="ko-KR" altLang="en-US" dirty="0" smtClean="0"/>
              <a:t> 레이블은 모두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포인트가 레이블 순서대로 정렬되어 있기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 클래스 중 하나만 포함한 테스트 세트를 사용하면 모델이 얼마나 잘 </a:t>
            </a:r>
            <a:r>
              <a:rPr lang="ko-KR" altLang="en-US" dirty="0" err="1" smtClean="0"/>
              <a:t>일반화되었는지</a:t>
            </a:r>
            <a:r>
              <a:rPr lang="ko-KR" altLang="en-US" dirty="0" smtClean="0"/>
              <a:t>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테스트 세트가 </a:t>
            </a:r>
            <a:r>
              <a:rPr lang="ko-KR" altLang="en-US" dirty="0" err="1" smtClean="0"/>
              <a:t>세클래스의</a:t>
            </a:r>
            <a:r>
              <a:rPr lang="ko-KR" altLang="en-US" dirty="0" smtClean="0"/>
              <a:t> 데이터를 모두 포함하도록 </a:t>
            </a:r>
            <a:r>
              <a:rPr lang="ko-KR" altLang="en-US" dirty="0" err="1" smtClean="0"/>
              <a:t>섞어야합니다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함수를 여러 번 실행해도 결과가 똑같이 나오도록 유사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생성기에</a:t>
            </a:r>
            <a:r>
              <a:rPr lang="ko-KR" altLang="en-US" dirty="0" smtClean="0"/>
              <a:t> 넣을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초깃값을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random_state</a:t>
            </a:r>
            <a:r>
              <a:rPr lang="ko-KR" altLang="en-US" dirty="0" smtClean="0"/>
              <a:t>매개변수로 전달합니다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하면 </a:t>
            </a:r>
            <a:r>
              <a:rPr lang="ko-KR" altLang="en-US" dirty="0" err="1" smtClean="0"/>
              <a:t>이코드는</a:t>
            </a:r>
            <a:r>
              <a:rPr lang="ko-KR" altLang="en-US" dirty="0" smtClean="0"/>
              <a:t> 항상 같은 결과를 출력합니다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Train_test_split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반환값은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X_train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X_test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y_test</a:t>
            </a:r>
            <a:r>
              <a:rPr lang="ko-KR" altLang="en-US" dirty="0" smtClean="0"/>
              <a:t>이며 모두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X_train</a:t>
            </a:r>
            <a:r>
              <a:rPr lang="ko-KR" altLang="en-US" dirty="0" smtClean="0"/>
              <a:t>은 전체데이터셋의 </a:t>
            </a:r>
            <a:r>
              <a:rPr lang="en-US" altLang="ko-KR" dirty="0" smtClean="0"/>
              <a:t>75%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X_test</a:t>
            </a:r>
            <a:r>
              <a:rPr lang="ko-KR" altLang="en-US" dirty="0" smtClean="0"/>
              <a:t>는 나머지 </a:t>
            </a:r>
            <a:r>
              <a:rPr lang="en-US" altLang="ko-KR" dirty="0" smtClean="0"/>
              <a:t>25%</a:t>
            </a:r>
            <a:r>
              <a:rPr lang="ko-KR" altLang="en-US" dirty="0" smtClean="0"/>
              <a:t>를 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5054545"/>
            <a:ext cx="3934374" cy="1600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487" y="4710091"/>
            <a:ext cx="341042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" y="0"/>
            <a:ext cx="12077700" cy="1325563"/>
          </a:xfrm>
        </p:spPr>
        <p:txBody>
          <a:bodyPr/>
          <a:lstStyle/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:k-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" y="102305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이제 실제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모델을 만들어보겠습니다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06066"/>
            <a:ext cx="7173326" cy="2476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54477"/>
            <a:ext cx="7354326" cy="2903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8626" y="5474126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 </a:t>
            </a:r>
            <a:r>
              <a:rPr lang="ko-KR" altLang="en-US" dirty="0" smtClean="0"/>
              <a:t>메서드는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자체를 반환합니다 그래서 </a:t>
            </a:r>
            <a:r>
              <a:rPr lang="en-US" altLang="ko-KR" dirty="0" err="1" smtClean="0"/>
              <a:t>knn</a:t>
            </a:r>
            <a:r>
              <a:rPr lang="ko-KR" altLang="en-US" dirty="0" smtClean="0"/>
              <a:t>객체가 문자열 형태로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68" y="1356424"/>
            <a:ext cx="7078063" cy="1352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" y="2949510"/>
            <a:ext cx="4086795" cy="933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2" y="3883090"/>
            <a:ext cx="719237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7" y="355329"/>
            <a:ext cx="720190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모델 평가하기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2501"/>
            <a:ext cx="10515600" cy="635000"/>
          </a:xfrm>
        </p:spPr>
        <p:txBody>
          <a:bodyPr/>
          <a:lstStyle/>
          <a:p>
            <a:r>
              <a:rPr lang="ko-KR" altLang="en-US" dirty="0" smtClean="0"/>
              <a:t>앞서 만든 모델을 </a:t>
            </a:r>
            <a:r>
              <a:rPr lang="ko-KR" altLang="en-US" dirty="0" err="1" smtClean="0"/>
              <a:t>사용할때가</a:t>
            </a:r>
            <a:r>
              <a:rPr lang="ko-KR" altLang="en-US" dirty="0" smtClean="0"/>
              <a:t> 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501"/>
            <a:ext cx="7439765" cy="199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3" y="3470087"/>
            <a:ext cx="694469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평가하기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3059"/>
            <a:ext cx="751627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 및 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20" y="1468997"/>
            <a:ext cx="7944959" cy="3064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0344"/>
            <a:ext cx="791638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                   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붓꽃의 품종 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저희 조의 목표는 어떤 품종인지 </a:t>
            </a:r>
            <a:r>
              <a:rPr lang="ko-KR" altLang="en-US" dirty="0" err="1" smtClean="0"/>
              <a:t>구분해놓은</a:t>
            </a:r>
            <a:r>
              <a:rPr lang="ko-KR" altLang="en-US" dirty="0" smtClean="0"/>
              <a:t> 측정 데이터를 이용해 새로 채집한 붓꽃의 품종을 예측하는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모델을 만드는 것입니다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3225800"/>
            <a:ext cx="5994399" cy="34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(</a:t>
            </a:r>
            <a:r>
              <a:rPr lang="ko-KR" altLang="en-US" sz="2000" dirty="0" smtClean="0"/>
              <a:t>붓꽃의 품종을 정확하게 분류한 데이터를 가지고 있으므로 이 문제는 지도 학습에 속합니다</a:t>
            </a:r>
            <a:r>
              <a:rPr lang="en-US" altLang="ko-KR" sz="2000" dirty="0" smtClean="0"/>
              <a:t>.)</a:t>
            </a:r>
            <a:br>
              <a:rPr lang="en-US" altLang="ko-KR" sz="2000" dirty="0" smtClean="0"/>
            </a:br>
            <a:endParaRPr lang="en-US" altLang="ko-KR" sz="2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" y="1460500"/>
            <a:ext cx="11912600" cy="5740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 경우에는 몇 가지 선택사항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붓꽃의 품종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중 하나를 선택하는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이 예는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문제에 해당합니다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출력될 수 있는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붓꽃의 종류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클래스 라고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셋에 있는 붓꽃 데이터는 모두 세 클래스 중 하나에 속합니다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 예는 세 개의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분류하는 문제입니다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포인트 하나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붓꽃 하나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기대 출력은 꽃의 품종이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특정 데이터 포인트에 대한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품종을 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이라고 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9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적재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11665"/>
            <a:ext cx="3496163" cy="924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822478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Load_iris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사용해서 데이터를 적재하겠습니다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155574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Load_iris</a:t>
            </a:r>
            <a:r>
              <a:rPr lang="ko-KR" altLang="en-US" dirty="0" smtClean="0"/>
              <a:t>가 반환한 </a:t>
            </a:r>
            <a:r>
              <a:rPr lang="en-US" altLang="ko-KR" dirty="0" smtClean="0"/>
              <a:t>iris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와 유사한 </a:t>
            </a:r>
            <a:r>
              <a:rPr lang="en-US" altLang="ko-KR" dirty="0" smtClean="0"/>
              <a:t>bunch </a:t>
            </a:r>
            <a:r>
              <a:rPr lang="ko-KR" altLang="en-US" dirty="0" smtClean="0"/>
              <a:t>클래스의 객체입니다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키와 값으로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19" y="2801905"/>
            <a:ext cx="6535062" cy="18576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63" y="-827327"/>
            <a:ext cx="7516274" cy="7105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4587764"/>
            <a:ext cx="5496692" cy="2216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7919" y="5156200"/>
            <a:ext cx="557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 </a:t>
            </a:r>
            <a:r>
              <a:rPr lang="ko-KR" altLang="en-US" dirty="0" smtClean="0"/>
              <a:t>키에는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대한 간략한 설명이 들어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앞부분만 조금 살펴보겠습니다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9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007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데이터 적재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7" y="1291494"/>
            <a:ext cx="4887007" cy="1404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6601"/>
            <a:ext cx="7363853" cy="14971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7" y="2594627"/>
            <a:ext cx="5315692" cy="5633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77469"/>
            <a:ext cx="7802064" cy="9206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60" y="5381564"/>
            <a:ext cx="4686954" cy="12955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22" y="959068"/>
            <a:ext cx="703043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적재</a:t>
            </a:r>
            <a:r>
              <a:rPr lang="en-US" altLang="ko-KR" dirty="0" smtClean="0"/>
              <a:t>(3)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65" y="1060060"/>
            <a:ext cx="6106377" cy="342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1" y="1296560"/>
            <a:ext cx="4867954" cy="1138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95" y="2671535"/>
            <a:ext cx="7154273" cy="4096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57176"/>
            <a:ext cx="7297168" cy="1133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95" y="4190809"/>
            <a:ext cx="4972744" cy="22623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799" y="5049783"/>
            <a:ext cx="608063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적재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0161"/>
            <a:ext cx="4715533" cy="381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1214"/>
            <a:ext cx="4458322" cy="1457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9" y="3709808"/>
            <a:ext cx="468695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적재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31" y="1690688"/>
            <a:ext cx="743053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 측정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훈련 데이터와 테스트 데이터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62088"/>
            <a:ext cx="10020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데이터로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모델을 만들고 새로운 데이터의 품종을 예측하려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만든 모델을 새 데이터에 적용하기 전에 </a:t>
            </a:r>
            <a:r>
              <a:rPr lang="ko-KR" altLang="en-US" dirty="0" err="1" smtClean="0"/>
              <a:t>이모델이</a:t>
            </a:r>
            <a:r>
              <a:rPr lang="ko-KR" altLang="en-US" dirty="0" smtClean="0"/>
              <a:t> 진짜 잘 작동하는지 알아야합니다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말해서 우리가 만든 모델의 예측을 신뢰할 수 있는지 알아야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불행이도</a:t>
            </a:r>
            <a:r>
              <a:rPr lang="ko-KR" altLang="en-US" dirty="0" smtClean="0"/>
              <a:t> 모델을 만들 때 쓴 데이터는 평가 목적으로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모델이 훈련데이터를 그냥 전부 </a:t>
            </a:r>
            <a:r>
              <a:rPr lang="ko-KR" altLang="en-US" dirty="0" err="1" smtClean="0"/>
              <a:t>기억할수</a:t>
            </a:r>
            <a:r>
              <a:rPr lang="ko-KR" altLang="en-US" dirty="0" smtClean="0"/>
              <a:t> 있으니 훈련 데이터에 속한 어떤 데이터라도 정확히 </a:t>
            </a:r>
            <a:r>
              <a:rPr lang="ko-KR" altLang="en-US" dirty="0" err="1" smtClean="0"/>
              <a:t>맞출수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있기때문입니다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이렇게 데이터를 </a:t>
            </a:r>
            <a:r>
              <a:rPr lang="ko-KR" altLang="en-US" dirty="0" err="1" smtClean="0"/>
              <a:t>기억한다는것은</a:t>
            </a:r>
            <a:r>
              <a:rPr lang="ko-KR" altLang="en-US" dirty="0" smtClean="0"/>
              <a:t> 모델을 잘 일반화 하지 않았다는 뜻입니다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말로는 새로운 데이터에 대해서는 잘 작동하지 않는다는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모델의 성능을 측정하려면 레이블을 알고 있는 새 데이터를 모델에 적용 해봐야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 우리가 가지고 있는 </a:t>
            </a:r>
            <a:r>
              <a:rPr lang="ko-KR" altLang="en-US" dirty="0" err="1" smtClean="0"/>
              <a:t>레이블된</a:t>
            </a:r>
            <a:r>
              <a:rPr lang="ko-KR" altLang="en-US" dirty="0" smtClean="0"/>
              <a:t> 데이터를 </a:t>
            </a:r>
            <a:r>
              <a:rPr lang="ko-KR" altLang="en-US" dirty="0" err="1" smtClean="0"/>
              <a:t>두그룹으로</a:t>
            </a:r>
            <a:r>
              <a:rPr lang="ko-KR" altLang="en-US" dirty="0" smtClean="0"/>
              <a:t> 나눕니다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그중 하나는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모델을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사용하며 </a:t>
            </a:r>
            <a:r>
              <a:rPr lang="ko-KR" altLang="en-US" dirty="0" err="1" smtClean="0"/>
              <a:t>훈련데이터</a:t>
            </a:r>
            <a:r>
              <a:rPr lang="ko-KR" altLang="en-US" dirty="0" smtClean="0"/>
              <a:t> 혹은 훈련세트라고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나머지는 모델이 얼마나 </a:t>
            </a:r>
            <a:r>
              <a:rPr lang="ko-KR" altLang="en-US" dirty="0" err="1" smtClean="0"/>
              <a:t>잘작동하는지</a:t>
            </a:r>
            <a:r>
              <a:rPr lang="ko-KR" altLang="en-US" dirty="0" smtClean="0"/>
              <a:t> 측정하는데 사용하며 이를 테스트 데이터 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테스트 세트 혹은 </a:t>
            </a:r>
            <a:r>
              <a:rPr lang="ko-KR" altLang="en-US" dirty="0" err="1" smtClean="0"/>
              <a:t>홀드아웃</a:t>
            </a:r>
            <a:r>
              <a:rPr lang="ko-KR" altLang="en-US" dirty="0" smtClean="0"/>
              <a:t> 세트라고 부릅니다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2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514</Words>
  <Application>Microsoft Office PowerPoint</Application>
  <PresentationFormat>와이드스크린</PresentationFormat>
  <Paragraphs>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파이썬 라이브러리를 활용한 머신러닝 </vt:lpstr>
      <vt:lpstr>붓꽃의 품종 분류 </vt:lpstr>
      <vt:lpstr>분류,클래스,레이블(붓꽃의 품종을 정확하게 분류한 데이터를 가지고 있으므로 이 문제는 지도 학습에 속합니다.) </vt:lpstr>
      <vt:lpstr>데이터 적재</vt:lpstr>
      <vt:lpstr>데이터 적재(2)</vt:lpstr>
      <vt:lpstr>데이터 적재(3) </vt:lpstr>
      <vt:lpstr>데이터 적재(4)</vt:lpstr>
      <vt:lpstr>데이터 적재(5)</vt:lpstr>
      <vt:lpstr>성과 측정:훈련 데이터와 테스트 데이터</vt:lpstr>
      <vt:lpstr>성과 측정:훈련 데이터와 테스트 데이터</vt:lpstr>
      <vt:lpstr>첫 번째 머신러닝 모델:k-최근접 이웃 알고리즘</vt:lpstr>
      <vt:lpstr>예측하기</vt:lpstr>
      <vt:lpstr>PowerPoint 프레젠테이션</vt:lpstr>
      <vt:lpstr>모델 평가하기</vt:lpstr>
      <vt:lpstr>모델 평가하기(2)</vt:lpstr>
      <vt:lpstr>요약 및 정리</vt:lpstr>
      <vt:lpstr>                        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라이브러리를 활용한 머신러닝</dc:title>
  <dc:creator>Windows 사용자</dc:creator>
  <cp:lastModifiedBy>Windows 사용자</cp:lastModifiedBy>
  <cp:revision>13</cp:revision>
  <dcterms:created xsi:type="dcterms:W3CDTF">2022-12-08T04:27:56Z</dcterms:created>
  <dcterms:modified xsi:type="dcterms:W3CDTF">2022-12-10T08:14:20Z</dcterms:modified>
</cp:coreProperties>
</file>