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2" r:id="rId5"/>
    <p:sldId id="263" r:id="rId6"/>
    <p:sldId id="259" r:id="rId7"/>
    <p:sldId id="264" r:id="rId8"/>
    <p:sldId id="265" r:id="rId9"/>
    <p:sldId id="266" r:id="rId10"/>
    <p:sldId id="260" r:id="rId11"/>
    <p:sldId id="267" r:id="rId12"/>
    <p:sldId id="261" r:id="rId13"/>
    <p:sldId id="268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94673"/>
  </p:normalViewPr>
  <p:slideViewPr>
    <p:cSldViewPr snapToGrid="0" snapToObjects="1" showGuides="1">
      <p:cViewPr varScale="1">
        <p:scale>
          <a:sx n="23" d="100"/>
          <a:sy n="23" d="100"/>
        </p:scale>
        <p:origin x="67" y="869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프레젠테이션 제목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z="11600" spc="-3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r>
              <a:t>프레젠테이션 제목</a:t>
            </a:r>
          </a:p>
        </p:txBody>
      </p:sp>
      <p:sp>
        <p:nvSpPr>
          <p:cNvPr id="12" name="저자 및 날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343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저자 및 날짜</a:t>
            </a:r>
          </a:p>
        </p:txBody>
      </p:sp>
      <p:sp>
        <p:nvSpPr>
          <p:cNvPr id="13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프레젠테이션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927600"/>
            <a:ext cx="21844000" cy="3902869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내역서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b="1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Next-D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b="1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Next-D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b="1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Next-D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b="1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Next-D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b="1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Next-DemiBold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사실 정보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사실 정보</a:t>
            </a:r>
          </a:p>
        </p:txBody>
      </p:sp>
      <p:sp>
        <p:nvSpPr>
          <p:cNvPr id="10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속성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속성</a:t>
            </a:r>
          </a:p>
        </p:txBody>
      </p:sp>
      <p:sp>
        <p:nvSpPr>
          <p:cNvPr id="116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5141969"/>
            <a:ext cx="21844000" cy="343019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b="1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Next-D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b="1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Next-D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b="1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Next-D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b="1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Next-D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b="1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Next-DemiBold"/>
              </a:defRPr>
            </a:lvl5pPr>
          </a:lstStyle>
          <a:p>
            <a:r>
              <a:t>“멋진 인용구”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988149250_2145x1620.jpg"/>
          <p:cNvSpPr>
            <a:spLocks noGrp="1"/>
          </p:cNvSpPr>
          <p:nvPr>
            <p:ph type="pic" sz="half" idx="21"/>
          </p:nvPr>
        </p:nvSpPr>
        <p:spPr>
          <a:xfrm>
            <a:off x="12192000" y="4813300"/>
            <a:ext cx="12192000" cy="92079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1169517375_2880x1920.jpg"/>
          <p:cNvSpPr>
            <a:spLocks noGrp="1"/>
          </p:cNvSpPr>
          <p:nvPr>
            <p:ph type="pic" sz="half" idx="22"/>
          </p:nvPr>
        </p:nvSpPr>
        <p:spPr>
          <a:xfrm>
            <a:off x="12192000" y="-6286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184386109_2439x1626.jpg"/>
          <p:cNvSpPr>
            <a:spLocks noGrp="1"/>
          </p:cNvSpPr>
          <p:nvPr>
            <p:ph type="pic" idx="23"/>
          </p:nvPr>
        </p:nvSpPr>
        <p:spPr>
          <a:xfrm>
            <a:off x="-4203700" y="0"/>
            <a:ext cx="2057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1169517375_2880x1920.jpg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A0338-EEF6-2B4A-84F2-D1944F46B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818860-55A1-F448-AF03-D7B8BD1A9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9453E1-B8C6-9945-AFE5-F9BE6D42B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57A7-3C90-AC46-8B57-D38824CD85EB}" type="datetimeFigureOut">
              <a:rPr kumimoji="1" lang="ko-Kore-KR" altLang="en-US" smtClean="0"/>
              <a:t>11/24/2020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E25E48-96C3-A945-8A42-9DCE6E08A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BEDBBC-2E50-2644-B42C-977FE268B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967642" y="13106961"/>
            <a:ext cx="436017" cy="441146"/>
          </a:xfrm>
        </p:spPr>
        <p:txBody>
          <a:bodyPr/>
          <a:lstStyle/>
          <a:p>
            <a:fld id="{D3289733-B059-964E-8482-94A331C3A39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11902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1169517375_2880x1920.jpg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저자 및 날짜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343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저자 및 날짜</a:t>
            </a:r>
          </a:p>
        </p:txBody>
      </p:sp>
      <p:sp>
        <p:nvSpPr>
          <p:cNvPr id="23" name="프레젠테이션 제목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z="11600" spc="-348">
                <a:solidFill>
                  <a:srgbClr val="FFFFFF"/>
                </a:solidFill>
              </a:defRPr>
            </a:lvl1pPr>
          </a:lstStyle>
          <a:p>
            <a:r>
              <a:t>프레젠테이션 제목</a:t>
            </a:r>
          </a:p>
        </p:txBody>
      </p:sp>
      <p:sp>
        <p:nvSpPr>
          <p:cNvPr id="24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프레젠테이션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184386109_2439x1626.jpg"/>
          <p:cNvSpPr>
            <a:spLocks noGrp="1"/>
          </p:cNvSpPr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70000" y="3885108"/>
            <a:ext cx="9652000" cy="3200203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r>
              <a:t>슬라이드 제목</a:t>
            </a:r>
          </a:p>
        </p:txBody>
      </p:sp>
      <p:sp>
        <p:nvSpPr>
          <p:cNvPr id="34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슬라이드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슬라이드 제목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슬라이드 제목</a:t>
            </a:r>
          </a:p>
        </p:txBody>
      </p:sp>
      <p:sp>
        <p:nvSpPr>
          <p:cNvPr id="43" name="슬라이드 부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슬라이드 부제</a:t>
            </a:r>
          </a:p>
        </p:txBody>
      </p:sp>
      <p:sp>
        <p:nvSpPr>
          <p:cNvPr id="44" name="본문 첫 번째 줄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>
            <a:spLocks noGrp="1"/>
          </p:cNvSpPr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988149250_2145x1620.jpg"/>
          <p:cNvSpPr>
            <a:spLocks noGrp="1"/>
          </p:cNvSpPr>
          <p:nvPr>
            <p:ph type="pic" idx="21"/>
          </p:nvPr>
        </p:nvSpPr>
        <p:spPr>
          <a:xfrm>
            <a:off x="10185400" y="0"/>
            <a:ext cx="18161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1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r>
              <a:t>슬라이드 제목</a:t>
            </a:r>
          </a:p>
        </p:txBody>
      </p:sp>
      <p:sp>
        <p:nvSpPr>
          <p:cNvPr id="62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3" name="슬라이드 부제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슬라이드 부제</a:t>
            </a:r>
          </a:p>
        </p:txBody>
      </p:sp>
      <p:sp>
        <p:nvSpPr>
          <p:cNvPr id="6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섹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섹션 제목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11600" spc="-34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r>
              <a:t>섹션 제목</a:t>
            </a:r>
          </a:p>
        </p:txBody>
      </p:sp>
      <p:sp>
        <p:nvSpPr>
          <p:cNvPr id="7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슬라이드 제목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슬라이드 제목</a:t>
            </a:r>
          </a:p>
        </p:txBody>
      </p:sp>
      <p:sp>
        <p:nvSpPr>
          <p:cNvPr id="80" name="슬라이드 부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슬라이드 부제</a:t>
            </a:r>
          </a:p>
        </p:txBody>
      </p:sp>
      <p:sp>
        <p:nvSpPr>
          <p:cNvPr id="8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의제 제목"/>
          <p:cNvSpPr txBox="1">
            <a:spLocks noGrp="1"/>
          </p:cNvSpPr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r>
              <a:t>의제 제목</a:t>
            </a:r>
          </a:p>
        </p:txBody>
      </p:sp>
      <p:sp>
        <p:nvSpPr>
          <p:cNvPr id="89" name="의제 부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의제 부제</a:t>
            </a:r>
          </a:p>
        </p:txBody>
      </p:sp>
      <p:sp>
        <p:nvSpPr>
          <p:cNvPr id="90" name="본문 첫 번째 줄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z="5500" spc="-55"/>
            </a:lvl1pPr>
            <a:lvl2pPr marL="0" indent="457200" defTabSz="825500">
              <a:buClrTx/>
              <a:buSzTx/>
              <a:buNone/>
              <a:defRPr sz="5500" spc="-55"/>
            </a:lvl2pPr>
            <a:lvl3pPr marL="0" indent="914400" defTabSz="825500">
              <a:buClrTx/>
              <a:buSzTx/>
              <a:buNone/>
              <a:defRPr sz="5500" spc="-55"/>
            </a:lvl3pPr>
            <a:lvl4pPr marL="0" indent="1371600" defTabSz="825500">
              <a:buClrTx/>
              <a:buSzTx/>
              <a:buNone/>
              <a:defRPr sz="5500" spc="-55"/>
            </a:lvl4pPr>
            <a:lvl5pPr marL="0" indent="1828800" defTabSz="825500">
              <a:buClrTx/>
              <a:buSzTx/>
              <a:buNone/>
              <a:defRPr sz="5500" spc="-55"/>
            </a:lvl5pPr>
          </a:lstStyle>
          <a:p>
            <a:r>
              <a:t>의제 주제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슬라이드 제목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66448" y="13065506"/>
            <a:ext cx="438405" cy="482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1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AvenirNext-D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1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AvenirNext-D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1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AvenirNext-D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1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AvenirNext-D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1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AvenirNext-D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1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AvenirNext-D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1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AvenirNext-D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1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AvenirNext-D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1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AvenirNext-D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8.png"/><Relationship Id="rId7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6.png"/><Relationship Id="rId5" Type="http://schemas.openxmlformats.org/officeDocument/2006/relationships/image" Target="../media/image12.png"/><Relationship Id="rId10" Type="http://schemas.openxmlformats.org/officeDocument/2006/relationships/image" Target="../media/image19.tiff"/><Relationship Id="rId4" Type="http://schemas.openxmlformats.org/officeDocument/2006/relationships/image" Target="../media/image9.pn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4.png"/><Relationship Id="rId7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교내 중고 도서 거래 서비스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전공 도서 공유</a:t>
            </a:r>
            <a:r>
              <a:rPr dirty="0" smtClean="0"/>
              <a:t> </a:t>
            </a:r>
            <a:r>
              <a:rPr dirty="0" err="1"/>
              <a:t>서비스</a:t>
            </a:r>
            <a:endParaRPr dirty="0"/>
          </a:p>
        </p:txBody>
      </p:sp>
      <p:sp>
        <p:nvSpPr>
          <p:cNvPr id="152" name="GBB…"/>
          <p:cNvSpPr txBox="1">
            <a:spLocks noGrp="1"/>
          </p:cNvSpPr>
          <p:nvPr>
            <p:ph type="subTitle" idx="1"/>
          </p:nvPr>
        </p:nvSpPr>
        <p:spPr>
          <a:xfrm>
            <a:off x="1270000" y="6985000"/>
            <a:ext cx="21844000" cy="6353027"/>
          </a:xfrm>
          <a:prstGeom prst="rect">
            <a:avLst/>
          </a:prstGeom>
        </p:spPr>
        <p:txBody>
          <a:bodyPr/>
          <a:lstStyle/>
          <a:p>
            <a:r>
              <a:t>GBB</a:t>
            </a:r>
          </a:p>
          <a:p>
            <a:endParaRPr/>
          </a:p>
          <a:p>
            <a:endParaRPr/>
          </a:p>
          <a:p>
            <a:pPr algn="r" defTabSz="457200">
              <a:defRPr sz="3000">
                <a:solidFill>
                  <a:srgbClr val="333333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(팀장)201636040 이정일</a:t>
            </a:r>
          </a:p>
          <a:p>
            <a:pPr algn="r" defTabSz="457200">
              <a:defRPr sz="3000">
                <a:solidFill>
                  <a:srgbClr val="333333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201635922 김동주</a:t>
            </a:r>
          </a:p>
          <a:p>
            <a:pPr algn="r" defTabSz="457200">
              <a:defRPr sz="3000">
                <a:solidFill>
                  <a:srgbClr val="333333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201635924 김민석</a:t>
            </a:r>
          </a:p>
          <a:p>
            <a:pPr algn="r" defTabSz="457200">
              <a:defRPr sz="3000">
                <a:solidFill>
                  <a:srgbClr val="333333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201635955 심민수</a:t>
            </a:r>
          </a:p>
          <a:p>
            <a:pPr algn="r" defTabSz="457200">
              <a:defRPr sz="3000">
                <a:solidFill>
                  <a:srgbClr val="333333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201636042 이지윤</a:t>
            </a:r>
          </a:p>
          <a:p>
            <a:pPr algn="r" defTabSz="457200">
              <a:defRPr sz="3000">
                <a:solidFill>
                  <a:srgbClr val="333333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201636084 최윤호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기대효과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기대효과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F02FC-B78E-D644-9D21-D220AC5D3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sz="6000" dirty="0"/>
              <a:t>기대효과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8575440-D0A6-CF45-99F0-981A15F88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202" y="8263542"/>
            <a:ext cx="2592770" cy="259277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14572BC5-B947-E847-9921-F3420A6CD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3390" y="8301191"/>
            <a:ext cx="2517472" cy="251747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53A9D29-DD54-DE48-8235-A043CE108A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0994" y="4570676"/>
            <a:ext cx="2049258" cy="155743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E5443C9-F5E8-EE45-9064-A51D7F88A3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85418" y="4220463"/>
            <a:ext cx="2013163" cy="174335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EAC29C7-295D-DF45-95F2-4B08406BF0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45470" y="4353330"/>
            <a:ext cx="2009013" cy="1743358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3DFA7EF8-AE33-4A44-B185-7ECCABE624A9}"/>
              </a:ext>
            </a:extLst>
          </p:cNvPr>
          <p:cNvGrpSpPr/>
          <p:nvPr/>
        </p:nvGrpSpPr>
        <p:grpSpPr>
          <a:xfrm>
            <a:off x="1270000" y="8384926"/>
            <a:ext cx="3203330" cy="2614768"/>
            <a:chOff x="4423567" y="8328692"/>
            <a:chExt cx="1950750" cy="159233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4279219-18AE-E04C-8C5C-F7094588270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23567" y="8328692"/>
              <a:ext cx="1417698" cy="1417698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63A09571-64E9-5849-96E8-76D77FB6128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490835" y="9037540"/>
              <a:ext cx="883482" cy="883482"/>
            </a:xfrm>
            <a:prstGeom prst="rect">
              <a:avLst/>
            </a:prstGeom>
          </p:spPr>
        </p:pic>
      </p:grp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ADC4374D-9D4A-8943-B833-BC97FF1E114A}"/>
              </a:ext>
            </a:extLst>
          </p:cNvPr>
          <p:cNvCxnSpPr>
            <a:cxnSpLocks/>
          </p:cNvCxnSpPr>
          <p:nvPr/>
        </p:nvCxnSpPr>
        <p:spPr>
          <a:xfrm>
            <a:off x="17876598" y="3495943"/>
            <a:ext cx="0" cy="8390965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44EFAAA4-2428-124A-9527-640C7BD01D0A}"/>
              </a:ext>
            </a:extLst>
          </p:cNvPr>
          <p:cNvCxnSpPr>
            <a:cxnSpLocks/>
          </p:cNvCxnSpPr>
          <p:nvPr/>
        </p:nvCxnSpPr>
        <p:spPr>
          <a:xfrm>
            <a:off x="6189122" y="3527368"/>
            <a:ext cx="0" cy="8390965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7CD4B043-85AB-D24C-A315-4612FA0DA8E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2800" y="7556463"/>
            <a:ext cx="3251200" cy="3251200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E339C853-B830-D64C-85E6-D8F8FE800270}"/>
              </a:ext>
            </a:extLst>
          </p:cNvPr>
          <p:cNvGrpSpPr/>
          <p:nvPr/>
        </p:nvGrpSpPr>
        <p:grpSpPr>
          <a:xfrm>
            <a:off x="10732595" y="8252543"/>
            <a:ext cx="3203330" cy="2614768"/>
            <a:chOff x="4423567" y="8328692"/>
            <a:chExt cx="1950750" cy="159233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C2CD8794-3F79-BA43-8C37-954346C63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23567" y="8328692"/>
              <a:ext cx="1417698" cy="1417698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DF531F6B-1CC0-7240-8ADD-60946EE44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490835" y="9037540"/>
              <a:ext cx="883482" cy="883482"/>
            </a:xfrm>
            <a:prstGeom prst="rect">
              <a:avLst/>
            </a:prstGeom>
          </p:spPr>
        </p:pic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BBD36D94-F3A3-DB45-B507-B4B81A094AE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858879" y="9216058"/>
            <a:ext cx="1851737" cy="1851737"/>
          </a:xfrm>
          <a:prstGeom prst="rect">
            <a:avLst/>
          </a:prstGeom>
        </p:spPr>
      </p:pic>
      <p:sp>
        <p:nvSpPr>
          <p:cNvPr id="21" name="아래쪽 화살표[D] 20">
            <a:extLst>
              <a:ext uri="{FF2B5EF4-FFF2-40B4-BE49-F238E27FC236}">
                <a16:creationId xmlns:a16="http://schemas.microsoft.com/office/drawing/2014/main" id="{B754166C-7CB0-9343-881C-85A06D7C1C26}"/>
              </a:ext>
            </a:extLst>
          </p:cNvPr>
          <p:cNvSpPr/>
          <p:nvPr/>
        </p:nvSpPr>
        <p:spPr>
          <a:xfrm>
            <a:off x="22986939" y="10204324"/>
            <a:ext cx="881467" cy="1017211"/>
          </a:xfrm>
          <a:prstGeom prst="downArrow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ore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</p:spTree>
    <p:extLst>
      <p:ext uri="{BB962C8B-B14F-4D97-AF65-F5344CB8AC3E}">
        <p14:creationId xmlns:p14="http://schemas.microsoft.com/office/powerpoint/2010/main" val="95608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개발계획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개발계획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F02FC-B78E-D644-9D21-D220AC5D3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sz="6000" dirty="0"/>
              <a:t>개발계획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C02EF8-0C9E-994C-8F8A-ED5FD2FC7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086" y="2294924"/>
            <a:ext cx="9126152" cy="912615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78B97C6-18D9-CE42-882A-0E1B9070B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2623" y="3447365"/>
            <a:ext cx="9274978" cy="730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353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ontents"/>
          <p:cNvSpPr txBox="1">
            <a:spLocks noGrp="1"/>
          </p:cNvSpPr>
          <p:nvPr>
            <p:ph type="body" sz="quarter" idx="1"/>
          </p:nvPr>
        </p:nvSpPr>
        <p:spPr>
          <a:xfrm>
            <a:off x="13895575" y="4223051"/>
            <a:ext cx="9518357" cy="3843265"/>
          </a:xfrm>
          <a:prstGeom prst="rect">
            <a:avLst/>
          </a:prstGeom>
        </p:spPr>
        <p:txBody>
          <a:bodyPr anchor="ctr"/>
          <a:lstStyle>
            <a:lvl1pPr>
              <a:defRPr sz="15000" spc="-300"/>
            </a:lvl1pPr>
          </a:lstStyle>
          <a:p>
            <a:r>
              <a:rPr dirty="0"/>
              <a:t>Contents</a:t>
            </a:r>
          </a:p>
        </p:txBody>
      </p:sp>
      <p:sp>
        <p:nvSpPr>
          <p:cNvPr id="155" name="직사각형"/>
          <p:cNvSpPr/>
          <p:nvPr/>
        </p:nvSpPr>
        <p:spPr>
          <a:xfrm>
            <a:off x="1063406" y="1285050"/>
            <a:ext cx="127001" cy="11145900"/>
          </a:xfrm>
          <a:prstGeom prst="rect">
            <a:avLst/>
          </a:prstGeom>
          <a:gradFill>
            <a:gsLst>
              <a:gs pos="0">
                <a:schemeClr val="accent1">
                  <a:hueOff val="-446844"/>
                  <a:satOff val="-6226"/>
                  <a:lumOff val="18873"/>
                </a:schemeClr>
              </a:gs>
              <a:gs pos="100000">
                <a:schemeClr val="accent1">
                  <a:hueOff val="-15665233"/>
                  <a:satOff val="-9367"/>
                  <a:lumOff val="13315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B73C8D-26F6-6A42-BC7A-AFE211DC3874}"/>
              </a:ext>
            </a:extLst>
          </p:cNvPr>
          <p:cNvSpPr txBox="1"/>
          <p:nvPr/>
        </p:nvSpPr>
        <p:spPr>
          <a:xfrm>
            <a:off x="1899252" y="1285050"/>
            <a:ext cx="4879541" cy="108747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ore-KR" altLang="en-US" sz="5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venir Next Regular"/>
                <a:ea typeface="Avenir Next Regular"/>
                <a:cs typeface="Avenir Next Regular"/>
                <a:sym typeface="Avenir Next Regular"/>
              </a:rPr>
              <a:t>기획배경</a:t>
            </a:r>
            <a:endParaRPr kumimoji="0" lang="en-US" altLang="ko-Kore-KR" sz="5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  <a:p>
            <a:pPr marL="0" marR="0" indent="0" algn="l" defTabSz="8255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ore-KR" sz="5000" b="1" dirty="0"/>
          </a:p>
          <a:p>
            <a:pPr marL="0" marR="0" indent="0" algn="l" defTabSz="8255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ore-KR" altLang="en-US" sz="5000" b="1" dirty="0"/>
              <a:t>주요기능</a:t>
            </a:r>
            <a:r>
              <a:rPr lang="ko-KR" altLang="en-US" sz="5000" b="1" dirty="0"/>
              <a:t> 및 특징</a:t>
            </a:r>
            <a:endParaRPr lang="en-US" altLang="ko-KR" sz="5000" b="1" dirty="0"/>
          </a:p>
          <a:p>
            <a:pPr marL="0" marR="0" indent="0" algn="l" defTabSz="8255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ore-KR" sz="5000" b="1" dirty="0"/>
          </a:p>
          <a:p>
            <a:pPr marL="0" marR="0" indent="0" algn="l" defTabSz="8255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5000" b="1" dirty="0"/>
              <a:t>기대효과</a:t>
            </a:r>
            <a:endParaRPr lang="en-US" altLang="ko-KR" sz="5000" b="1" dirty="0"/>
          </a:p>
          <a:p>
            <a:pPr marL="0" marR="0" indent="0" algn="l" defTabSz="8255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ore-KR" sz="5000" b="1" dirty="0"/>
          </a:p>
          <a:p>
            <a:pPr marL="0" marR="0" indent="0" algn="l" defTabSz="8255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5000" b="1" dirty="0"/>
              <a:t>개발 계획</a:t>
            </a:r>
            <a:endParaRPr lang="en-US" altLang="ko-Kore-KR" sz="5000" b="1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기획배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기획배경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F02FC-B78E-D644-9D21-D220AC5D3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기획배경</a:t>
            </a:r>
            <a:endParaRPr kumimoji="1" lang="ko-Kore-KR" altLang="en-US" sz="6000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E696C34A-527C-AE44-8C0A-E8D7527F3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5796" y="3786861"/>
            <a:ext cx="10429620" cy="1825182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D239BEA5-9569-8942-94E4-FE403F96B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295" y="3786860"/>
            <a:ext cx="10429618" cy="192948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82495B6-6C89-EE4E-9C39-27518DB3A9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25797" y="6912882"/>
            <a:ext cx="9839582" cy="607286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9DFE3DD-6443-4940-9CD4-CC6FCD2DB7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63373" y="7195737"/>
            <a:ext cx="5164430" cy="5644842"/>
          </a:xfrm>
          <a:prstGeom prst="rect">
            <a:avLst/>
          </a:prstGeom>
        </p:spPr>
      </p:pic>
      <p:pic>
        <p:nvPicPr>
          <p:cNvPr id="17" name="그림 16" descr="텍스트, 혼잡한, 물품, 복잡한이(가) 표시된 사진&#10;&#10;자동 생성된 설명">
            <a:extLst>
              <a:ext uri="{FF2B5EF4-FFF2-40B4-BE49-F238E27FC236}">
                <a16:creationId xmlns:a16="http://schemas.microsoft.com/office/drawing/2014/main" id="{10CFCCE5-1F4A-1349-9119-F8172981467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176" t="-305" r="11489" b="19898"/>
          <a:stretch/>
        </p:blipFill>
        <p:spPr>
          <a:xfrm>
            <a:off x="1427758" y="6912882"/>
            <a:ext cx="9849064" cy="574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309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F02FC-B78E-D644-9D21-D220AC5D3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기획배경</a:t>
            </a:r>
            <a:endParaRPr kumimoji="1" lang="ko-Kore-KR" altLang="en-US" sz="60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67F979A-6368-5E4C-A9B5-919095C7F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0196" y="4440198"/>
            <a:ext cx="7883608" cy="788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345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주요기능 및 특징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주요기능 및 특징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F02FC-B78E-D644-9D21-D220AC5D3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주요</a:t>
            </a:r>
            <a:r>
              <a:rPr kumimoji="1" lang="ko-KR" altLang="en-US" dirty="0"/>
              <a:t> 특징</a:t>
            </a:r>
            <a:endParaRPr kumimoji="1" lang="ko-Kore-KR" altLang="en-US" sz="60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9C1C5DC-8F8C-D243-999E-9B40CD83D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9549" y="4423143"/>
            <a:ext cx="5300256" cy="5300256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EBD60037-E79A-BE45-B36E-AF827DB99D9E}"/>
              </a:ext>
            </a:extLst>
          </p:cNvPr>
          <p:cNvGrpSpPr/>
          <p:nvPr/>
        </p:nvGrpSpPr>
        <p:grpSpPr>
          <a:xfrm>
            <a:off x="4582555" y="4423143"/>
            <a:ext cx="5300256" cy="5300256"/>
            <a:chOff x="4582555" y="4423143"/>
            <a:chExt cx="5300256" cy="5300256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7DA3B26E-5B63-0349-93A7-DCFABAAD8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82555" y="4423143"/>
              <a:ext cx="5300256" cy="5300256"/>
            </a:xfrm>
            <a:prstGeom prst="rect">
              <a:avLst/>
            </a:prstGeom>
          </p:spPr>
        </p:pic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95C13A46-183F-504B-9562-263013ED68D9}"/>
                </a:ext>
              </a:extLst>
            </p:cNvPr>
            <p:cNvSpPr/>
            <p:nvPr/>
          </p:nvSpPr>
          <p:spPr>
            <a:xfrm>
              <a:off x="5740034" y="5580622"/>
              <a:ext cx="2985294" cy="29852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0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434D374C-F876-4B4C-83F7-5D7051760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069" y="6197283"/>
              <a:ext cx="2305220" cy="1751969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355C445-EBF8-C54A-9D6F-6F39F0A47EB4}"/>
              </a:ext>
            </a:extLst>
          </p:cNvPr>
          <p:cNvSpPr txBox="1"/>
          <p:nvPr/>
        </p:nvSpPr>
        <p:spPr>
          <a:xfrm>
            <a:off x="5832295" y="10049881"/>
            <a:ext cx="28007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800" dirty="0" err="1"/>
              <a:t>가천</a:t>
            </a:r>
            <a:r>
              <a:rPr kumimoji="1" lang="ko-KR" altLang="en-US" sz="4800" dirty="0"/>
              <a:t> 토큰</a:t>
            </a:r>
            <a:endParaRPr kumimoji="1" lang="ko-Kore-KR" altLang="en-US" sz="4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D1C5CA-78AE-D143-A64E-A71EB0FFDD13}"/>
              </a:ext>
            </a:extLst>
          </p:cNvPr>
          <p:cNvSpPr txBox="1"/>
          <p:nvPr/>
        </p:nvSpPr>
        <p:spPr>
          <a:xfrm>
            <a:off x="16661518" y="10049880"/>
            <a:ext cx="34163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800" dirty="0"/>
              <a:t>교환 시스템</a:t>
            </a:r>
            <a:endParaRPr kumimoji="1" lang="ko-Kore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73433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F02FC-B78E-D644-9D21-D220AC5D3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z="6000" dirty="0"/>
              <a:t>주요</a:t>
            </a:r>
            <a:r>
              <a:rPr kumimoji="1" lang="ko-Kore-KR" altLang="en-US" sz="6000" dirty="0"/>
              <a:t>기능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2B2C54BA-FB89-D049-921C-75207653E09D}"/>
              </a:ext>
            </a:extLst>
          </p:cNvPr>
          <p:cNvGrpSpPr/>
          <p:nvPr/>
        </p:nvGrpSpPr>
        <p:grpSpPr>
          <a:xfrm>
            <a:off x="14218570" y="2580647"/>
            <a:ext cx="9069652" cy="10819866"/>
            <a:chOff x="7109285" y="1290323"/>
            <a:chExt cx="4534826" cy="5409933"/>
          </a:xfrm>
        </p:grpSpPr>
        <p:sp>
          <p:nvSpPr>
            <p:cNvPr id="7" name="모서리가 둥근 직사각형 6">
              <a:extLst>
                <a:ext uri="{FF2B5EF4-FFF2-40B4-BE49-F238E27FC236}">
                  <a16:creationId xmlns:a16="http://schemas.microsoft.com/office/drawing/2014/main" id="{F5C2A0A0-A9F0-C741-A324-8184452913C7}"/>
                </a:ext>
              </a:extLst>
            </p:cNvPr>
            <p:cNvSpPr/>
            <p:nvPr/>
          </p:nvSpPr>
          <p:spPr>
            <a:xfrm>
              <a:off x="7109285" y="2165430"/>
              <a:ext cx="4534826" cy="453482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4800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D9613C9E-D6ED-2A46-9FE2-E7D053AC32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34928" y="1290323"/>
              <a:ext cx="1083540" cy="823492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9DBFFA95-7A75-0142-9272-8F1FAA0908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4457"/>
            <a:stretch/>
          </p:blipFill>
          <p:spPr>
            <a:xfrm>
              <a:off x="7568735" y="2872787"/>
              <a:ext cx="1662709" cy="1422340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B45BD740-7C9F-DC4F-B950-DFF7CE185E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4457"/>
            <a:stretch/>
          </p:blipFill>
          <p:spPr>
            <a:xfrm>
              <a:off x="9627124" y="4919881"/>
              <a:ext cx="1662709" cy="1422340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8FC38AFC-D7B1-EB41-AC62-08AC3F0039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4457"/>
            <a:stretch/>
          </p:blipFill>
          <p:spPr>
            <a:xfrm>
              <a:off x="7610137" y="4908793"/>
              <a:ext cx="1662709" cy="142234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D40345C3-D32F-464B-9A66-52A26BBFF1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4457"/>
            <a:stretch/>
          </p:blipFill>
          <p:spPr>
            <a:xfrm>
              <a:off x="9521954" y="2861908"/>
              <a:ext cx="1662709" cy="1422340"/>
            </a:xfrm>
            <a:prstGeom prst="rect">
              <a:avLst/>
            </a:prstGeom>
          </p:spPr>
        </p:pic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53063D1-C1FC-114A-BB21-97A25BD8DB35}"/>
              </a:ext>
            </a:extLst>
          </p:cNvPr>
          <p:cNvGrpSpPr/>
          <p:nvPr/>
        </p:nvGrpSpPr>
        <p:grpSpPr>
          <a:xfrm>
            <a:off x="8397005" y="4419730"/>
            <a:ext cx="4328690" cy="5213572"/>
            <a:chOff x="4198502" y="2209865"/>
            <a:chExt cx="2164345" cy="2606786"/>
          </a:xfrm>
        </p:grpSpPr>
        <p:pic>
          <p:nvPicPr>
            <p:cNvPr id="29" name="그림 28" descr="검은색이(가) 표시된 사진&#10;&#10;자동 생성된 설명">
              <a:extLst>
                <a:ext uri="{FF2B5EF4-FFF2-40B4-BE49-F238E27FC236}">
                  <a16:creationId xmlns:a16="http://schemas.microsoft.com/office/drawing/2014/main" id="{8BD4CF31-53E2-F446-AB73-16838BDA2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98502" y="3816243"/>
              <a:ext cx="2164345" cy="1000408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6DDF53AD-A146-0149-BF2C-8DD85BB12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93743" y="2209865"/>
              <a:ext cx="1663783" cy="1663783"/>
            </a:xfrm>
            <a:prstGeom prst="rect">
              <a:avLst/>
            </a:prstGeom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59A0FF5E-73AE-7143-98DF-73D9045236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2588" y="5002817"/>
            <a:ext cx="5585521" cy="483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57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95FE4AE-0C45-B94E-92E4-FFC7107D8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6981" y="8770520"/>
            <a:ext cx="110037" cy="218699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9EBE50B-B5EB-8E41-BCD8-652D5B860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3202" y="6382604"/>
            <a:ext cx="1729156" cy="172915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2F1BF9C-8D25-314E-8561-EB3BE32606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0083213" y="5138397"/>
            <a:ext cx="4217574" cy="421757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DFF02FC-B78E-D644-9D21-D220AC5D3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sz="6000" dirty="0"/>
              <a:t>주요기능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1736BE35-9B76-A74E-AE13-FA1DFD31210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4457"/>
          <a:stretch/>
        </p:blipFill>
        <p:spPr>
          <a:xfrm>
            <a:off x="14377622" y="6545315"/>
            <a:ext cx="2021372" cy="1729154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92BA16B9-648F-744F-9790-024B58FA50E0}"/>
              </a:ext>
            </a:extLst>
          </p:cNvPr>
          <p:cNvGrpSpPr/>
          <p:nvPr/>
        </p:nvGrpSpPr>
        <p:grpSpPr>
          <a:xfrm>
            <a:off x="17814427" y="3381376"/>
            <a:ext cx="5968746" cy="7120564"/>
            <a:chOff x="3828587" y="1322522"/>
            <a:chExt cx="4534826" cy="5409933"/>
          </a:xfrm>
        </p:grpSpPr>
        <p:sp>
          <p:nvSpPr>
            <p:cNvPr id="25" name="모서리가 둥근 직사각형 24">
              <a:extLst>
                <a:ext uri="{FF2B5EF4-FFF2-40B4-BE49-F238E27FC236}">
                  <a16:creationId xmlns:a16="http://schemas.microsoft.com/office/drawing/2014/main" id="{F1FE13CA-8459-B94A-9D9A-11CA4E7898D1}"/>
                </a:ext>
              </a:extLst>
            </p:cNvPr>
            <p:cNvSpPr/>
            <p:nvPr/>
          </p:nvSpPr>
          <p:spPr>
            <a:xfrm>
              <a:off x="3828587" y="2197629"/>
              <a:ext cx="4534826" cy="453482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4800"/>
            </a:p>
          </p:txBody>
        </p:sp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B1BA693A-11DB-0841-AABF-D81B20B43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54230" y="1322522"/>
              <a:ext cx="1083540" cy="82349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F1BD1542-3B10-B34B-B789-1C4DD20E2E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4457"/>
            <a:stretch/>
          </p:blipFill>
          <p:spPr>
            <a:xfrm>
              <a:off x="4288037" y="2904986"/>
              <a:ext cx="1662709" cy="1422340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B09A64EA-DDE1-6441-BE9D-944824074F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4457"/>
            <a:stretch/>
          </p:blipFill>
          <p:spPr>
            <a:xfrm>
              <a:off x="6346426" y="4952080"/>
              <a:ext cx="1662709" cy="1422340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33F215D0-A9AE-0C48-95ED-AAE2879C3F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4457"/>
            <a:stretch/>
          </p:blipFill>
          <p:spPr>
            <a:xfrm>
              <a:off x="4329439" y="4940992"/>
              <a:ext cx="1662709" cy="1422340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A07B4B34-D825-594C-979C-5E61892F86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4457"/>
            <a:stretch/>
          </p:blipFill>
          <p:spPr>
            <a:xfrm>
              <a:off x="6241256" y="2894107"/>
              <a:ext cx="1662709" cy="1422340"/>
            </a:xfrm>
            <a:prstGeom prst="rect">
              <a:avLst/>
            </a:prstGeom>
          </p:spPr>
        </p:pic>
      </p:grpSp>
      <p:pic>
        <p:nvPicPr>
          <p:cNvPr id="33" name="그림 32">
            <a:extLst>
              <a:ext uri="{FF2B5EF4-FFF2-40B4-BE49-F238E27FC236}">
                <a16:creationId xmlns:a16="http://schemas.microsoft.com/office/drawing/2014/main" id="{787B82FE-8B2D-6F45-B769-F4DF83850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6579" y="12051443"/>
            <a:ext cx="1417698" cy="1417698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51C29E7C-3858-284D-B45E-E7C6836AA9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23847" y="12760291"/>
            <a:ext cx="883482" cy="88348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954588C-E767-374F-81DB-6BE40952EC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90101" y="4465258"/>
            <a:ext cx="5968746" cy="517949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825A6F1-7823-2C4D-86A2-B749C32751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20580" y="10957510"/>
            <a:ext cx="3069633" cy="265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363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AvenirNext-DemiBold"/>
        <a:ea typeface="AvenirNext-DemiBold"/>
        <a:cs typeface="AvenirNext-DemiBold"/>
      </a:majorFont>
      <a:minorFont>
        <a:latin typeface="AvenirNext-DemiBold"/>
        <a:ea typeface="AvenirNext-DemiBold"/>
        <a:cs typeface="AvenirNext-D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AvenirNext-DemiBold"/>
        <a:ea typeface="AvenirNext-DemiBold"/>
        <a:cs typeface="AvenirNext-DemiBold"/>
      </a:majorFont>
      <a:minorFont>
        <a:latin typeface="AvenirNext-DemiBold"/>
        <a:ea typeface="AvenirNext-DemiBold"/>
        <a:cs typeface="AvenirNext-D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47</Words>
  <Application>Microsoft Office PowerPoint</Application>
  <PresentationFormat>사용자 지정</PresentationFormat>
  <Paragraphs>31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Avenir Next Medium</vt:lpstr>
      <vt:lpstr>Avenir Next Regular</vt:lpstr>
      <vt:lpstr>AvenirNext-DemiBold</vt:lpstr>
      <vt:lpstr>Helvetica Neue</vt:lpstr>
      <vt:lpstr>나눔고딕</vt:lpstr>
      <vt:lpstr>31_ColorGradientLight</vt:lpstr>
      <vt:lpstr>전공 도서 공유 서비스</vt:lpstr>
      <vt:lpstr>PowerPoint 프레젠테이션</vt:lpstr>
      <vt:lpstr>기획배경</vt:lpstr>
      <vt:lpstr>기획배경</vt:lpstr>
      <vt:lpstr>기획배경</vt:lpstr>
      <vt:lpstr>주요기능 및 특징</vt:lpstr>
      <vt:lpstr>주요 특징</vt:lpstr>
      <vt:lpstr>주요기능</vt:lpstr>
      <vt:lpstr>주요기능</vt:lpstr>
      <vt:lpstr>기대효과</vt:lpstr>
      <vt:lpstr>기대효과</vt:lpstr>
      <vt:lpstr>개발계획</vt:lpstr>
      <vt:lpstr>개발계획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교내 중고 도서 거래 서비스</dc:title>
  <cp:lastModifiedBy>이정일</cp:lastModifiedBy>
  <cp:revision>5</cp:revision>
  <dcterms:modified xsi:type="dcterms:W3CDTF">2020-11-24T15:03:57Z</dcterms:modified>
</cp:coreProperties>
</file>