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351" r:id="rId3"/>
    <p:sldId id="331" r:id="rId4"/>
    <p:sldId id="355" r:id="rId5"/>
    <p:sldId id="354" r:id="rId6"/>
    <p:sldId id="332" r:id="rId7"/>
    <p:sldId id="367" r:id="rId8"/>
    <p:sldId id="333" r:id="rId9"/>
    <p:sldId id="334" r:id="rId10"/>
    <p:sldId id="368" r:id="rId11"/>
    <p:sldId id="307" r:id="rId12"/>
    <p:sldId id="308" r:id="rId13"/>
    <p:sldId id="335" r:id="rId14"/>
    <p:sldId id="336" r:id="rId15"/>
    <p:sldId id="283" r:id="rId16"/>
    <p:sldId id="337" r:id="rId17"/>
    <p:sldId id="356" r:id="rId18"/>
    <p:sldId id="287" r:id="rId19"/>
    <p:sldId id="290" r:id="rId20"/>
    <p:sldId id="291" r:id="rId21"/>
    <p:sldId id="292" r:id="rId22"/>
    <p:sldId id="293" r:id="rId23"/>
    <p:sldId id="294" r:id="rId24"/>
    <p:sldId id="369" r:id="rId25"/>
    <p:sldId id="346" r:id="rId26"/>
    <p:sldId id="285" r:id="rId27"/>
    <p:sldId id="288" r:id="rId28"/>
    <p:sldId id="289" r:id="rId29"/>
    <p:sldId id="301" r:id="rId30"/>
    <p:sldId id="366" r:id="rId31"/>
    <p:sldId id="300" r:id="rId32"/>
    <p:sldId id="370" r:id="rId33"/>
    <p:sldId id="338" r:id="rId34"/>
    <p:sldId id="339" r:id="rId35"/>
    <p:sldId id="2522" r:id="rId36"/>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7EA9"/>
    <a:srgbClr val="4576B8"/>
    <a:srgbClr val="8397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FC8233-A25F-481B-8F2D-E4AD6FF64103}" v="1" dt="2023-02-26T09:21:23.6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267" y="41"/>
      </p:cViewPr>
      <p:guideLst/>
    </p:cSldViewPr>
  </p:slideViewPr>
  <p:notesTextViewPr>
    <p:cViewPr>
      <p:scale>
        <a:sx n="1" d="1"/>
        <a:sy n="1" d="1"/>
      </p:scale>
      <p:origin x="0" y="0"/>
    </p:cViewPr>
  </p:notesTextViewPr>
  <p:sorterViewPr>
    <p:cViewPr varScale="1">
      <p:scale>
        <a:sx n="1" d="1"/>
        <a:sy n="1" d="1"/>
      </p:scale>
      <p:origin x="0" y="-8037"/>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이 호진" userId="e7b51f9e24c37788" providerId="LiveId" clId="{05FC8233-A25F-481B-8F2D-E4AD6FF64103}"/>
    <pc:docChg chg="modSld">
      <pc:chgData name="이 호진" userId="e7b51f9e24c37788" providerId="LiveId" clId="{05FC8233-A25F-481B-8F2D-E4AD6FF64103}" dt="2023-02-26T09:22:01.560" v="41" actId="167"/>
      <pc:docMkLst>
        <pc:docMk/>
      </pc:docMkLst>
      <pc:sldChg chg="addSp modSp mod">
        <pc:chgData name="이 호진" userId="e7b51f9e24c37788" providerId="LiveId" clId="{05FC8233-A25F-481B-8F2D-E4AD6FF64103}" dt="2023-02-26T09:22:01.560" v="41" actId="167"/>
        <pc:sldMkLst>
          <pc:docMk/>
          <pc:sldMk cId="3030479519" sldId="256"/>
        </pc:sldMkLst>
        <pc:spChg chg="add mod">
          <ac:chgData name="이 호진" userId="e7b51f9e24c37788" providerId="LiveId" clId="{05FC8233-A25F-481B-8F2D-E4AD6FF64103}" dt="2023-02-26T09:21:40.367" v="37" actId="255"/>
          <ac:spMkLst>
            <pc:docMk/>
            <pc:sldMk cId="3030479519" sldId="256"/>
            <ac:spMk id="2" creationId="{08F241CE-C79E-92A4-4E90-BF891438E40D}"/>
          </ac:spMkLst>
        </pc:spChg>
        <pc:spChg chg="add mod ord">
          <ac:chgData name="이 호진" userId="e7b51f9e24c37788" providerId="LiveId" clId="{05FC8233-A25F-481B-8F2D-E4AD6FF64103}" dt="2023-02-26T09:22:01.560" v="41" actId="167"/>
          <ac:spMkLst>
            <pc:docMk/>
            <pc:sldMk cId="3030479519" sldId="256"/>
            <ac:spMk id="3" creationId="{C60A0898-4812-2FA1-6CC2-344A3D0A64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440644-CEC8-43C5-A043-1504E149301D}" type="datetimeFigureOut">
              <a:rPr lang="ko-KR" altLang="en-US" smtClean="0"/>
              <a:t>2023-05-15</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D400A2-EDF3-4211-B7ED-E52B83E870C9}" type="slidenum">
              <a:rPr lang="ko-KR" altLang="en-US" smtClean="0"/>
              <a:t>‹#›</a:t>
            </a:fld>
            <a:endParaRPr lang="ko-KR" altLang="en-US"/>
          </a:p>
        </p:txBody>
      </p:sp>
    </p:spTree>
    <p:extLst>
      <p:ext uri="{BB962C8B-B14F-4D97-AF65-F5344CB8AC3E}">
        <p14:creationId xmlns:p14="http://schemas.microsoft.com/office/powerpoint/2010/main" val="4027969161"/>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07D400A2-EDF3-4211-B7ED-E52B83E870C9}" type="slidenum">
              <a:rPr lang="ko-KR" altLang="en-US" smtClean="0"/>
              <a:t>30</a:t>
            </a:fld>
            <a:endParaRPr lang="ko-KR" altLang="en-US"/>
          </a:p>
        </p:txBody>
      </p:sp>
    </p:spTree>
    <p:extLst>
      <p:ext uri="{BB962C8B-B14F-4D97-AF65-F5344CB8AC3E}">
        <p14:creationId xmlns:p14="http://schemas.microsoft.com/office/powerpoint/2010/main" val="87541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6470569-47A2-15C4-2FCF-6F6C05342E54}"/>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D9C9201E-51E9-823B-87DA-C8F1306C13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103F49E0-12BB-ADED-C256-101DFC4DD77E}"/>
              </a:ext>
            </a:extLst>
          </p:cNvPr>
          <p:cNvSpPr>
            <a:spLocks noGrp="1"/>
          </p:cNvSpPr>
          <p:nvPr>
            <p:ph type="dt" sz="half" idx="10"/>
          </p:nvPr>
        </p:nvSpPr>
        <p:spPr/>
        <p:txBody>
          <a:bodyPr/>
          <a:lstStyle/>
          <a:p>
            <a:fld id="{5FEAFABF-FCCA-4709-BD08-3563D96B9096}" type="datetimeFigureOut">
              <a:rPr lang="ko-KR" altLang="en-US" smtClean="0"/>
              <a:t>2023-05-15</a:t>
            </a:fld>
            <a:endParaRPr lang="ko-KR" altLang="en-US"/>
          </a:p>
        </p:txBody>
      </p:sp>
      <p:sp>
        <p:nvSpPr>
          <p:cNvPr id="5" name="바닥글 개체 틀 4">
            <a:extLst>
              <a:ext uri="{FF2B5EF4-FFF2-40B4-BE49-F238E27FC236}">
                <a16:creationId xmlns:a16="http://schemas.microsoft.com/office/drawing/2014/main" id="{249F0A46-2A73-ED8B-E437-28E120C4AE80}"/>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5200D3F1-9B95-BE3D-8040-9177FFE23C6D}"/>
              </a:ext>
            </a:extLst>
          </p:cNvPr>
          <p:cNvSpPr>
            <a:spLocks noGrp="1"/>
          </p:cNvSpPr>
          <p:nvPr>
            <p:ph type="sldNum" sz="quarter" idx="12"/>
          </p:nvPr>
        </p:nvSpPr>
        <p:spPr/>
        <p:txBody>
          <a:bodyPr/>
          <a:lstStyle/>
          <a:p>
            <a:fld id="{074873C8-88F3-4EC0-8B51-B41024F8AF70}" type="slidenum">
              <a:rPr lang="ko-KR" altLang="en-US" smtClean="0"/>
              <a:t>‹#›</a:t>
            </a:fld>
            <a:endParaRPr lang="ko-KR" altLang="en-US"/>
          </a:p>
        </p:txBody>
      </p:sp>
    </p:spTree>
    <p:extLst>
      <p:ext uri="{BB962C8B-B14F-4D97-AF65-F5344CB8AC3E}">
        <p14:creationId xmlns:p14="http://schemas.microsoft.com/office/powerpoint/2010/main" val="428369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C735500-5EDF-A1A6-F140-B258805F4B4A}"/>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256906D3-C306-BD01-7E4D-1974BCB45192}"/>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FB2DB812-AB6A-5AB2-F707-E299FC511EAC}"/>
              </a:ext>
            </a:extLst>
          </p:cNvPr>
          <p:cNvSpPr>
            <a:spLocks noGrp="1"/>
          </p:cNvSpPr>
          <p:nvPr>
            <p:ph type="dt" sz="half" idx="10"/>
          </p:nvPr>
        </p:nvSpPr>
        <p:spPr/>
        <p:txBody>
          <a:bodyPr/>
          <a:lstStyle/>
          <a:p>
            <a:fld id="{5FEAFABF-FCCA-4709-BD08-3563D96B9096}" type="datetimeFigureOut">
              <a:rPr lang="ko-KR" altLang="en-US" smtClean="0"/>
              <a:t>2023-05-15</a:t>
            </a:fld>
            <a:endParaRPr lang="ko-KR" altLang="en-US"/>
          </a:p>
        </p:txBody>
      </p:sp>
      <p:sp>
        <p:nvSpPr>
          <p:cNvPr id="5" name="바닥글 개체 틀 4">
            <a:extLst>
              <a:ext uri="{FF2B5EF4-FFF2-40B4-BE49-F238E27FC236}">
                <a16:creationId xmlns:a16="http://schemas.microsoft.com/office/drawing/2014/main" id="{05F9F9BB-29EE-62EB-D727-910708332D65}"/>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D470F6E-F316-E1F1-0DF3-F72685950F16}"/>
              </a:ext>
            </a:extLst>
          </p:cNvPr>
          <p:cNvSpPr>
            <a:spLocks noGrp="1"/>
          </p:cNvSpPr>
          <p:nvPr>
            <p:ph type="sldNum" sz="quarter" idx="12"/>
          </p:nvPr>
        </p:nvSpPr>
        <p:spPr/>
        <p:txBody>
          <a:bodyPr/>
          <a:lstStyle/>
          <a:p>
            <a:fld id="{074873C8-88F3-4EC0-8B51-B41024F8AF70}" type="slidenum">
              <a:rPr lang="ko-KR" altLang="en-US" smtClean="0"/>
              <a:t>‹#›</a:t>
            </a:fld>
            <a:endParaRPr lang="ko-KR" altLang="en-US"/>
          </a:p>
        </p:txBody>
      </p:sp>
    </p:spTree>
    <p:extLst>
      <p:ext uri="{BB962C8B-B14F-4D97-AF65-F5344CB8AC3E}">
        <p14:creationId xmlns:p14="http://schemas.microsoft.com/office/powerpoint/2010/main" val="2470006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BECD0376-14AF-1EB2-8031-362F1EAE7340}"/>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594FFF21-7B27-30D5-11EC-80BC28C7C666}"/>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519D9C58-568F-9807-BBAB-2591BC3D60AB}"/>
              </a:ext>
            </a:extLst>
          </p:cNvPr>
          <p:cNvSpPr>
            <a:spLocks noGrp="1"/>
          </p:cNvSpPr>
          <p:nvPr>
            <p:ph type="dt" sz="half" idx="10"/>
          </p:nvPr>
        </p:nvSpPr>
        <p:spPr/>
        <p:txBody>
          <a:bodyPr/>
          <a:lstStyle/>
          <a:p>
            <a:fld id="{5FEAFABF-FCCA-4709-BD08-3563D96B9096}" type="datetimeFigureOut">
              <a:rPr lang="ko-KR" altLang="en-US" smtClean="0"/>
              <a:t>2023-05-15</a:t>
            </a:fld>
            <a:endParaRPr lang="ko-KR" altLang="en-US"/>
          </a:p>
        </p:txBody>
      </p:sp>
      <p:sp>
        <p:nvSpPr>
          <p:cNvPr id="5" name="바닥글 개체 틀 4">
            <a:extLst>
              <a:ext uri="{FF2B5EF4-FFF2-40B4-BE49-F238E27FC236}">
                <a16:creationId xmlns:a16="http://schemas.microsoft.com/office/drawing/2014/main" id="{E246149D-36E2-C093-5E6D-93E988123EB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1799FA7-D6C8-AF66-47D1-F6C5B98A3F0D}"/>
              </a:ext>
            </a:extLst>
          </p:cNvPr>
          <p:cNvSpPr>
            <a:spLocks noGrp="1"/>
          </p:cNvSpPr>
          <p:nvPr>
            <p:ph type="sldNum" sz="quarter" idx="12"/>
          </p:nvPr>
        </p:nvSpPr>
        <p:spPr/>
        <p:txBody>
          <a:bodyPr/>
          <a:lstStyle/>
          <a:p>
            <a:fld id="{074873C8-88F3-4EC0-8B51-B41024F8AF70}" type="slidenum">
              <a:rPr lang="ko-KR" altLang="en-US" smtClean="0"/>
              <a:t>‹#›</a:t>
            </a:fld>
            <a:endParaRPr lang="ko-KR" altLang="en-US"/>
          </a:p>
        </p:txBody>
      </p:sp>
    </p:spTree>
    <p:extLst>
      <p:ext uri="{BB962C8B-B14F-4D97-AF65-F5344CB8AC3E}">
        <p14:creationId xmlns:p14="http://schemas.microsoft.com/office/powerpoint/2010/main" val="68594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8739" y="22838"/>
            <a:ext cx="3380104" cy="452120"/>
          </a:xfrm>
          <a:prstGeom prst="rect">
            <a:avLst/>
          </a:prstGeom>
        </p:spPr>
        <p:txBody>
          <a:bodyPr wrap="square" lIns="0" tIns="0" rIns="0" bIns="0">
            <a:spAutoFit/>
          </a:bodyPr>
          <a:lstStyle>
            <a:lvl1pPr>
              <a:defRPr sz="2800" b="1" i="0">
                <a:solidFill>
                  <a:schemeClr val="bg1"/>
                </a:solidFill>
                <a:latin typeface="나눔고딕"/>
                <a:cs typeface="나눔고딕"/>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4000" b="1" i="0">
                <a:solidFill>
                  <a:schemeClr val="bg1"/>
                </a:solidFill>
                <a:latin typeface="나눔고딕"/>
                <a:cs typeface="나눔고딕"/>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01406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2F661B8-7BD2-BEF0-4B54-E85F3BBC9444}"/>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F444DCE6-0ACB-E39C-FF4C-0834DBCCC91E}"/>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C7FBCEEB-8CF5-DA5A-2478-933D8ACF03B6}"/>
              </a:ext>
            </a:extLst>
          </p:cNvPr>
          <p:cNvSpPr>
            <a:spLocks noGrp="1"/>
          </p:cNvSpPr>
          <p:nvPr>
            <p:ph type="dt" sz="half" idx="10"/>
          </p:nvPr>
        </p:nvSpPr>
        <p:spPr/>
        <p:txBody>
          <a:bodyPr/>
          <a:lstStyle/>
          <a:p>
            <a:fld id="{5FEAFABF-FCCA-4709-BD08-3563D96B9096}" type="datetimeFigureOut">
              <a:rPr lang="ko-KR" altLang="en-US" smtClean="0"/>
              <a:t>2023-05-15</a:t>
            </a:fld>
            <a:endParaRPr lang="ko-KR" altLang="en-US"/>
          </a:p>
        </p:txBody>
      </p:sp>
      <p:sp>
        <p:nvSpPr>
          <p:cNvPr id="5" name="바닥글 개체 틀 4">
            <a:extLst>
              <a:ext uri="{FF2B5EF4-FFF2-40B4-BE49-F238E27FC236}">
                <a16:creationId xmlns:a16="http://schemas.microsoft.com/office/drawing/2014/main" id="{667CF6DC-9824-8EE6-A410-6140D34231F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B7CBF799-3B30-3014-4950-7361D35472A7}"/>
              </a:ext>
            </a:extLst>
          </p:cNvPr>
          <p:cNvSpPr>
            <a:spLocks noGrp="1"/>
          </p:cNvSpPr>
          <p:nvPr>
            <p:ph type="sldNum" sz="quarter" idx="12"/>
          </p:nvPr>
        </p:nvSpPr>
        <p:spPr/>
        <p:txBody>
          <a:bodyPr/>
          <a:lstStyle/>
          <a:p>
            <a:fld id="{074873C8-88F3-4EC0-8B51-B41024F8AF70}" type="slidenum">
              <a:rPr lang="ko-KR" altLang="en-US" smtClean="0"/>
              <a:t>‹#›</a:t>
            </a:fld>
            <a:endParaRPr lang="ko-KR" altLang="en-US"/>
          </a:p>
        </p:txBody>
      </p:sp>
    </p:spTree>
    <p:extLst>
      <p:ext uri="{BB962C8B-B14F-4D97-AF65-F5344CB8AC3E}">
        <p14:creationId xmlns:p14="http://schemas.microsoft.com/office/powerpoint/2010/main" val="1979397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40B4228-D2E2-1380-4542-7FA5491D2485}"/>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5C162D2E-1827-C1CF-B381-6AC41060ED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2634B93F-BD9F-2527-DB5A-BA9FBA180FAA}"/>
              </a:ext>
            </a:extLst>
          </p:cNvPr>
          <p:cNvSpPr>
            <a:spLocks noGrp="1"/>
          </p:cNvSpPr>
          <p:nvPr>
            <p:ph type="dt" sz="half" idx="10"/>
          </p:nvPr>
        </p:nvSpPr>
        <p:spPr/>
        <p:txBody>
          <a:bodyPr/>
          <a:lstStyle/>
          <a:p>
            <a:fld id="{5FEAFABF-FCCA-4709-BD08-3563D96B9096}" type="datetimeFigureOut">
              <a:rPr lang="ko-KR" altLang="en-US" smtClean="0"/>
              <a:t>2023-05-15</a:t>
            </a:fld>
            <a:endParaRPr lang="ko-KR" altLang="en-US"/>
          </a:p>
        </p:txBody>
      </p:sp>
      <p:sp>
        <p:nvSpPr>
          <p:cNvPr id="5" name="바닥글 개체 틀 4">
            <a:extLst>
              <a:ext uri="{FF2B5EF4-FFF2-40B4-BE49-F238E27FC236}">
                <a16:creationId xmlns:a16="http://schemas.microsoft.com/office/drawing/2014/main" id="{BDAA7BB3-06BE-7B30-FAB5-0ECE9B2186EF}"/>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A6F1FEA-5D84-17A0-5505-1CFD23B5ECDA}"/>
              </a:ext>
            </a:extLst>
          </p:cNvPr>
          <p:cNvSpPr>
            <a:spLocks noGrp="1"/>
          </p:cNvSpPr>
          <p:nvPr>
            <p:ph type="sldNum" sz="quarter" idx="12"/>
          </p:nvPr>
        </p:nvSpPr>
        <p:spPr/>
        <p:txBody>
          <a:bodyPr/>
          <a:lstStyle/>
          <a:p>
            <a:fld id="{074873C8-88F3-4EC0-8B51-B41024F8AF70}" type="slidenum">
              <a:rPr lang="ko-KR" altLang="en-US" smtClean="0"/>
              <a:t>‹#›</a:t>
            </a:fld>
            <a:endParaRPr lang="ko-KR" altLang="en-US"/>
          </a:p>
        </p:txBody>
      </p:sp>
    </p:spTree>
    <p:extLst>
      <p:ext uri="{BB962C8B-B14F-4D97-AF65-F5344CB8AC3E}">
        <p14:creationId xmlns:p14="http://schemas.microsoft.com/office/powerpoint/2010/main" val="2075455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3BB4CB5-3C14-24FF-CDEB-0BE2D2D168A4}"/>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6EB56899-BA28-400B-5616-BBE33372A3DE}"/>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BF566874-8A76-E647-C986-BE0340156D54}"/>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26428D95-AC6F-65BF-2062-1F2E9FAC7F2E}"/>
              </a:ext>
            </a:extLst>
          </p:cNvPr>
          <p:cNvSpPr>
            <a:spLocks noGrp="1"/>
          </p:cNvSpPr>
          <p:nvPr>
            <p:ph type="dt" sz="half" idx="10"/>
          </p:nvPr>
        </p:nvSpPr>
        <p:spPr/>
        <p:txBody>
          <a:bodyPr/>
          <a:lstStyle/>
          <a:p>
            <a:fld id="{5FEAFABF-FCCA-4709-BD08-3563D96B9096}" type="datetimeFigureOut">
              <a:rPr lang="ko-KR" altLang="en-US" smtClean="0"/>
              <a:t>2023-05-15</a:t>
            </a:fld>
            <a:endParaRPr lang="ko-KR" altLang="en-US"/>
          </a:p>
        </p:txBody>
      </p:sp>
      <p:sp>
        <p:nvSpPr>
          <p:cNvPr id="6" name="바닥글 개체 틀 5">
            <a:extLst>
              <a:ext uri="{FF2B5EF4-FFF2-40B4-BE49-F238E27FC236}">
                <a16:creationId xmlns:a16="http://schemas.microsoft.com/office/drawing/2014/main" id="{2CCDFE5F-E1D5-9133-98AD-539DCB09012E}"/>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08F99C7C-2600-22E2-6B26-8C8EA174BB0B}"/>
              </a:ext>
            </a:extLst>
          </p:cNvPr>
          <p:cNvSpPr>
            <a:spLocks noGrp="1"/>
          </p:cNvSpPr>
          <p:nvPr>
            <p:ph type="sldNum" sz="quarter" idx="12"/>
          </p:nvPr>
        </p:nvSpPr>
        <p:spPr/>
        <p:txBody>
          <a:bodyPr/>
          <a:lstStyle/>
          <a:p>
            <a:fld id="{074873C8-88F3-4EC0-8B51-B41024F8AF70}" type="slidenum">
              <a:rPr lang="ko-KR" altLang="en-US" smtClean="0"/>
              <a:t>‹#›</a:t>
            </a:fld>
            <a:endParaRPr lang="ko-KR" altLang="en-US"/>
          </a:p>
        </p:txBody>
      </p:sp>
    </p:spTree>
    <p:extLst>
      <p:ext uri="{BB962C8B-B14F-4D97-AF65-F5344CB8AC3E}">
        <p14:creationId xmlns:p14="http://schemas.microsoft.com/office/powerpoint/2010/main" val="3817824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73D11B0-D07B-976C-489F-DB27FF716019}"/>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AFCAD980-FB71-D091-0163-655B9BCF52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E79FA3AA-7DBE-5B87-D36A-163C80665CAE}"/>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9A590E14-1497-794A-5F9A-67574838CC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62CA3A0F-D238-7DC8-D8E8-27A529FD0C36}"/>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A2B83FF7-E655-1697-1BC4-BC53A3774AC2}"/>
              </a:ext>
            </a:extLst>
          </p:cNvPr>
          <p:cNvSpPr>
            <a:spLocks noGrp="1"/>
          </p:cNvSpPr>
          <p:nvPr>
            <p:ph type="dt" sz="half" idx="10"/>
          </p:nvPr>
        </p:nvSpPr>
        <p:spPr/>
        <p:txBody>
          <a:bodyPr/>
          <a:lstStyle/>
          <a:p>
            <a:fld id="{5FEAFABF-FCCA-4709-BD08-3563D96B9096}" type="datetimeFigureOut">
              <a:rPr lang="ko-KR" altLang="en-US" smtClean="0"/>
              <a:t>2023-05-15</a:t>
            </a:fld>
            <a:endParaRPr lang="ko-KR" altLang="en-US"/>
          </a:p>
        </p:txBody>
      </p:sp>
      <p:sp>
        <p:nvSpPr>
          <p:cNvPr id="8" name="바닥글 개체 틀 7">
            <a:extLst>
              <a:ext uri="{FF2B5EF4-FFF2-40B4-BE49-F238E27FC236}">
                <a16:creationId xmlns:a16="http://schemas.microsoft.com/office/drawing/2014/main" id="{8AC942D7-DC1A-005D-638F-3B8658ADE5BF}"/>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2CBCEF31-1FDA-B0B1-2D13-B833B85CE520}"/>
              </a:ext>
            </a:extLst>
          </p:cNvPr>
          <p:cNvSpPr>
            <a:spLocks noGrp="1"/>
          </p:cNvSpPr>
          <p:nvPr>
            <p:ph type="sldNum" sz="quarter" idx="12"/>
          </p:nvPr>
        </p:nvSpPr>
        <p:spPr/>
        <p:txBody>
          <a:bodyPr/>
          <a:lstStyle/>
          <a:p>
            <a:fld id="{074873C8-88F3-4EC0-8B51-B41024F8AF70}" type="slidenum">
              <a:rPr lang="ko-KR" altLang="en-US" smtClean="0"/>
              <a:t>‹#›</a:t>
            </a:fld>
            <a:endParaRPr lang="ko-KR" altLang="en-US"/>
          </a:p>
        </p:txBody>
      </p:sp>
    </p:spTree>
    <p:extLst>
      <p:ext uri="{BB962C8B-B14F-4D97-AF65-F5344CB8AC3E}">
        <p14:creationId xmlns:p14="http://schemas.microsoft.com/office/powerpoint/2010/main" val="3434597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0CDDB70-2F43-7863-2981-68FB0DE6AD86}"/>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58048280-437D-F443-4468-1F2479D1664E}"/>
              </a:ext>
            </a:extLst>
          </p:cNvPr>
          <p:cNvSpPr>
            <a:spLocks noGrp="1"/>
          </p:cNvSpPr>
          <p:nvPr>
            <p:ph type="dt" sz="half" idx="10"/>
          </p:nvPr>
        </p:nvSpPr>
        <p:spPr/>
        <p:txBody>
          <a:bodyPr/>
          <a:lstStyle/>
          <a:p>
            <a:fld id="{5FEAFABF-FCCA-4709-BD08-3563D96B9096}" type="datetimeFigureOut">
              <a:rPr lang="ko-KR" altLang="en-US" smtClean="0"/>
              <a:t>2023-05-15</a:t>
            </a:fld>
            <a:endParaRPr lang="ko-KR" altLang="en-US"/>
          </a:p>
        </p:txBody>
      </p:sp>
      <p:sp>
        <p:nvSpPr>
          <p:cNvPr id="4" name="바닥글 개체 틀 3">
            <a:extLst>
              <a:ext uri="{FF2B5EF4-FFF2-40B4-BE49-F238E27FC236}">
                <a16:creationId xmlns:a16="http://schemas.microsoft.com/office/drawing/2014/main" id="{FF21DC1F-4AC9-FBA3-4136-E19A1D2B16CB}"/>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93C6B46A-38D6-2FA2-63A7-884A0CBEEE3D}"/>
              </a:ext>
            </a:extLst>
          </p:cNvPr>
          <p:cNvSpPr>
            <a:spLocks noGrp="1"/>
          </p:cNvSpPr>
          <p:nvPr>
            <p:ph type="sldNum" sz="quarter" idx="12"/>
          </p:nvPr>
        </p:nvSpPr>
        <p:spPr/>
        <p:txBody>
          <a:bodyPr/>
          <a:lstStyle/>
          <a:p>
            <a:fld id="{074873C8-88F3-4EC0-8B51-B41024F8AF70}" type="slidenum">
              <a:rPr lang="ko-KR" altLang="en-US" smtClean="0"/>
              <a:t>‹#›</a:t>
            </a:fld>
            <a:endParaRPr lang="ko-KR" altLang="en-US"/>
          </a:p>
        </p:txBody>
      </p:sp>
    </p:spTree>
    <p:extLst>
      <p:ext uri="{BB962C8B-B14F-4D97-AF65-F5344CB8AC3E}">
        <p14:creationId xmlns:p14="http://schemas.microsoft.com/office/powerpoint/2010/main" val="3676186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73AF48B4-857E-AAC9-83FB-867395B771AD}"/>
              </a:ext>
            </a:extLst>
          </p:cNvPr>
          <p:cNvSpPr>
            <a:spLocks noGrp="1"/>
          </p:cNvSpPr>
          <p:nvPr>
            <p:ph type="dt" sz="half" idx="10"/>
          </p:nvPr>
        </p:nvSpPr>
        <p:spPr/>
        <p:txBody>
          <a:bodyPr/>
          <a:lstStyle/>
          <a:p>
            <a:fld id="{5FEAFABF-FCCA-4709-BD08-3563D96B9096}" type="datetimeFigureOut">
              <a:rPr lang="ko-KR" altLang="en-US" smtClean="0"/>
              <a:t>2023-05-15</a:t>
            </a:fld>
            <a:endParaRPr lang="ko-KR" altLang="en-US"/>
          </a:p>
        </p:txBody>
      </p:sp>
      <p:sp>
        <p:nvSpPr>
          <p:cNvPr id="3" name="바닥글 개체 틀 2">
            <a:extLst>
              <a:ext uri="{FF2B5EF4-FFF2-40B4-BE49-F238E27FC236}">
                <a16:creationId xmlns:a16="http://schemas.microsoft.com/office/drawing/2014/main" id="{99A877D0-03F8-F6A3-0264-D070E291B595}"/>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A51F7075-ECE3-3408-AC37-B6B2CF525675}"/>
              </a:ext>
            </a:extLst>
          </p:cNvPr>
          <p:cNvSpPr>
            <a:spLocks noGrp="1"/>
          </p:cNvSpPr>
          <p:nvPr>
            <p:ph type="sldNum" sz="quarter" idx="12"/>
          </p:nvPr>
        </p:nvSpPr>
        <p:spPr/>
        <p:txBody>
          <a:bodyPr/>
          <a:lstStyle/>
          <a:p>
            <a:fld id="{074873C8-88F3-4EC0-8B51-B41024F8AF70}" type="slidenum">
              <a:rPr lang="ko-KR" altLang="en-US" smtClean="0"/>
              <a:t>‹#›</a:t>
            </a:fld>
            <a:endParaRPr lang="ko-KR" altLang="en-US"/>
          </a:p>
        </p:txBody>
      </p:sp>
    </p:spTree>
    <p:extLst>
      <p:ext uri="{BB962C8B-B14F-4D97-AF65-F5344CB8AC3E}">
        <p14:creationId xmlns:p14="http://schemas.microsoft.com/office/powerpoint/2010/main" val="353306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F925305-02D1-DC01-2B51-97F65958192E}"/>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772698A1-7D43-F00C-0B6B-4780A9A2AB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754C5F49-A75B-E708-A3B3-40E360284B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41874F1D-C054-09DA-1574-DAF401498F52}"/>
              </a:ext>
            </a:extLst>
          </p:cNvPr>
          <p:cNvSpPr>
            <a:spLocks noGrp="1"/>
          </p:cNvSpPr>
          <p:nvPr>
            <p:ph type="dt" sz="half" idx="10"/>
          </p:nvPr>
        </p:nvSpPr>
        <p:spPr/>
        <p:txBody>
          <a:bodyPr/>
          <a:lstStyle/>
          <a:p>
            <a:fld id="{5FEAFABF-FCCA-4709-BD08-3563D96B9096}" type="datetimeFigureOut">
              <a:rPr lang="ko-KR" altLang="en-US" smtClean="0"/>
              <a:t>2023-05-15</a:t>
            </a:fld>
            <a:endParaRPr lang="ko-KR" altLang="en-US"/>
          </a:p>
        </p:txBody>
      </p:sp>
      <p:sp>
        <p:nvSpPr>
          <p:cNvPr id="6" name="바닥글 개체 틀 5">
            <a:extLst>
              <a:ext uri="{FF2B5EF4-FFF2-40B4-BE49-F238E27FC236}">
                <a16:creationId xmlns:a16="http://schemas.microsoft.com/office/drawing/2014/main" id="{4B9BC8A8-09CE-68C5-43B7-DE5AD93C91F3}"/>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5A39E618-299A-3E23-CFE8-4E6C9D6CC487}"/>
              </a:ext>
            </a:extLst>
          </p:cNvPr>
          <p:cNvSpPr>
            <a:spLocks noGrp="1"/>
          </p:cNvSpPr>
          <p:nvPr>
            <p:ph type="sldNum" sz="quarter" idx="12"/>
          </p:nvPr>
        </p:nvSpPr>
        <p:spPr/>
        <p:txBody>
          <a:bodyPr/>
          <a:lstStyle/>
          <a:p>
            <a:fld id="{074873C8-88F3-4EC0-8B51-B41024F8AF70}" type="slidenum">
              <a:rPr lang="ko-KR" altLang="en-US" smtClean="0"/>
              <a:t>‹#›</a:t>
            </a:fld>
            <a:endParaRPr lang="ko-KR" altLang="en-US"/>
          </a:p>
        </p:txBody>
      </p:sp>
    </p:spTree>
    <p:extLst>
      <p:ext uri="{BB962C8B-B14F-4D97-AF65-F5344CB8AC3E}">
        <p14:creationId xmlns:p14="http://schemas.microsoft.com/office/powerpoint/2010/main" val="2301538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E64A4C8-B92E-9E17-9DB3-A83C69F2A83E}"/>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4F61BB1E-1B2E-9FF3-B302-E64910F6B7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9FC8D773-9453-41E8-702E-958EEFCBC6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C560EBAB-6751-1D4A-A2D8-33D794DB8F86}"/>
              </a:ext>
            </a:extLst>
          </p:cNvPr>
          <p:cNvSpPr>
            <a:spLocks noGrp="1"/>
          </p:cNvSpPr>
          <p:nvPr>
            <p:ph type="dt" sz="half" idx="10"/>
          </p:nvPr>
        </p:nvSpPr>
        <p:spPr/>
        <p:txBody>
          <a:bodyPr/>
          <a:lstStyle/>
          <a:p>
            <a:fld id="{5FEAFABF-FCCA-4709-BD08-3563D96B9096}" type="datetimeFigureOut">
              <a:rPr lang="ko-KR" altLang="en-US" smtClean="0"/>
              <a:t>2023-05-15</a:t>
            </a:fld>
            <a:endParaRPr lang="ko-KR" altLang="en-US"/>
          </a:p>
        </p:txBody>
      </p:sp>
      <p:sp>
        <p:nvSpPr>
          <p:cNvPr id="6" name="바닥글 개체 틀 5">
            <a:extLst>
              <a:ext uri="{FF2B5EF4-FFF2-40B4-BE49-F238E27FC236}">
                <a16:creationId xmlns:a16="http://schemas.microsoft.com/office/drawing/2014/main" id="{6C2C7C4F-923D-B777-865F-7C925C9474BF}"/>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5339B44B-173C-1253-5F68-992B7080A3B2}"/>
              </a:ext>
            </a:extLst>
          </p:cNvPr>
          <p:cNvSpPr>
            <a:spLocks noGrp="1"/>
          </p:cNvSpPr>
          <p:nvPr>
            <p:ph type="sldNum" sz="quarter" idx="12"/>
          </p:nvPr>
        </p:nvSpPr>
        <p:spPr/>
        <p:txBody>
          <a:bodyPr/>
          <a:lstStyle/>
          <a:p>
            <a:fld id="{074873C8-88F3-4EC0-8B51-B41024F8AF70}" type="slidenum">
              <a:rPr lang="ko-KR" altLang="en-US" smtClean="0"/>
              <a:t>‹#›</a:t>
            </a:fld>
            <a:endParaRPr lang="ko-KR" altLang="en-US"/>
          </a:p>
        </p:txBody>
      </p:sp>
    </p:spTree>
    <p:extLst>
      <p:ext uri="{BB962C8B-B14F-4D97-AF65-F5344CB8AC3E}">
        <p14:creationId xmlns:p14="http://schemas.microsoft.com/office/powerpoint/2010/main" val="1337101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1E48DADE-237D-7C6B-AED1-9D05F2D5CB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A9606FCD-3DD3-029A-A5B3-82C3BE391C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265BCDD7-9F60-2055-ADEA-99E1A497BF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EAFABF-FCCA-4709-BD08-3563D96B9096}" type="datetimeFigureOut">
              <a:rPr lang="ko-KR" altLang="en-US" smtClean="0"/>
              <a:t>2023-05-15</a:t>
            </a:fld>
            <a:endParaRPr lang="ko-KR" altLang="en-US"/>
          </a:p>
        </p:txBody>
      </p:sp>
      <p:sp>
        <p:nvSpPr>
          <p:cNvPr id="5" name="바닥글 개체 틀 4">
            <a:extLst>
              <a:ext uri="{FF2B5EF4-FFF2-40B4-BE49-F238E27FC236}">
                <a16:creationId xmlns:a16="http://schemas.microsoft.com/office/drawing/2014/main" id="{091F0891-E7E0-A316-B823-E6AFA99AC8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4D674577-5092-FE37-0AF2-6A6EC7471A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4873C8-88F3-4EC0-8B51-B41024F8AF70}" type="slidenum">
              <a:rPr lang="ko-KR" altLang="en-US" smtClean="0"/>
              <a:t>‹#›</a:t>
            </a:fld>
            <a:endParaRPr lang="ko-KR" altLang="en-US"/>
          </a:p>
        </p:txBody>
      </p:sp>
    </p:spTree>
    <p:extLst>
      <p:ext uri="{BB962C8B-B14F-4D97-AF65-F5344CB8AC3E}">
        <p14:creationId xmlns:p14="http://schemas.microsoft.com/office/powerpoint/2010/main" val="3267624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dev.w3.org/html5/html-author/charref"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6.xml"/><Relationship Id="rId4" Type="http://schemas.openxmlformats.org/officeDocument/2006/relationships/image" Target="../media/image36.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19D3D52E-794C-B718-10B7-A6611ABB5AFA}"/>
              </a:ext>
            </a:extLst>
          </p:cNvPr>
          <p:cNvSpPr/>
          <p:nvPr/>
        </p:nvSpPr>
        <p:spPr>
          <a:xfrm>
            <a:off x="0" y="0"/>
            <a:ext cx="12192000" cy="6858000"/>
          </a:xfrm>
          <a:prstGeom prst="rect">
            <a:avLst/>
          </a:prstGeom>
          <a:solidFill>
            <a:srgbClr val="4576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extBox 1">
            <a:extLst>
              <a:ext uri="{FF2B5EF4-FFF2-40B4-BE49-F238E27FC236}">
                <a16:creationId xmlns:a16="http://schemas.microsoft.com/office/drawing/2014/main" id="{08F241CE-C79E-92A4-4E90-BF891438E40D}"/>
              </a:ext>
            </a:extLst>
          </p:cNvPr>
          <p:cNvSpPr txBox="1"/>
          <p:nvPr/>
        </p:nvSpPr>
        <p:spPr>
          <a:xfrm>
            <a:off x="571500" y="611478"/>
            <a:ext cx="9149443" cy="769441"/>
          </a:xfrm>
          <a:prstGeom prst="rect">
            <a:avLst/>
          </a:prstGeom>
          <a:noFill/>
        </p:spPr>
        <p:txBody>
          <a:bodyPr wrap="square" rtlCol="0">
            <a:spAutoFit/>
          </a:bodyPr>
          <a:lstStyle/>
          <a:p>
            <a:r>
              <a:rPr lang="ko-KR" altLang="en-US" sz="4400" dirty="0">
                <a:solidFill>
                  <a:schemeClr val="bg1"/>
                </a:solidFill>
              </a:rPr>
              <a:t>웹페이지 구축을 위한</a:t>
            </a:r>
            <a:endParaRPr lang="en-US" altLang="ko-KR" sz="4400" dirty="0">
              <a:solidFill>
                <a:schemeClr val="bg1"/>
              </a:solidFill>
            </a:endParaRPr>
          </a:p>
        </p:txBody>
      </p:sp>
      <p:sp>
        <p:nvSpPr>
          <p:cNvPr id="7" name="TextBox 6">
            <a:extLst>
              <a:ext uri="{FF2B5EF4-FFF2-40B4-BE49-F238E27FC236}">
                <a16:creationId xmlns:a16="http://schemas.microsoft.com/office/drawing/2014/main" id="{02FFB648-2FB9-2796-2AF3-5114BBCDBE13}"/>
              </a:ext>
            </a:extLst>
          </p:cNvPr>
          <p:cNvSpPr txBox="1"/>
          <p:nvPr/>
        </p:nvSpPr>
        <p:spPr>
          <a:xfrm>
            <a:off x="571500" y="1094364"/>
            <a:ext cx="6096000" cy="1569660"/>
          </a:xfrm>
          <a:prstGeom prst="rect">
            <a:avLst/>
          </a:prstGeom>
          <a:noFill/>
        </p:spPr>
        <p:txBody>
          <a:bodyPr wrap="square">
            <a:spAutoFit/>
          </a:bodyPr>
          <a:lstStyle/>
          <a:p>
            <a:r>
              <a:rPr lang="en-US" altLang="ko-KR" sz="9600" b="1" dirty="0">
                <a:solidFill>
                  <a:schemeClr val="bg1"/>
                </a:solidFill>
              </a:rPr>
              <a:t>HTML5</a:t>
            </a:r>
            <a:endParaRPr lang="ko-KR" altLang="en-US" sz="9600" b="1" dirty="0">
              <a:solidFill>
                <a:schemeClr val="bg1"/>
              </a:solidFill>
            </a:endParaRPr>
          </a:p>
        </p:txBody>
      </p:sp>
      <p:sp>
        <p:nvSpPr>
          <p:cNvPr id="10" name="TextBox 9">
            <a:extLst>
              <a:ext uri="{FF2B5EF4-FFF2-40B4-BE49-F238E27FC236}">
                <a16:creationId xmlns:a16="http://schemas.microsoft.com/office/drawing/2014/main" id="{A3EB230C-A910-8E0D-9B3D-9E5F098DE686}"/>
              </a:ext>
            </a:extLst>
          </p:cNvPr>
          <p:cNvSpPr txBox="1"/>
          <p:nvPr/>
        </p:nvSpPr>
        <p:spPr>
          <a:xfrm>
            <a:off x="9949543" y="6341320"/>
            <a:ext cx="2002971" cy="369332"/>
          </a:xfrm>
          <a:prstGeom prst="rect">
            <a:avLst/>
          </a:prstGeom>
          <a:noFill/>
        </p:spPr>
        <p:txBody>
          <a:bodyPr wrap="square" rtlCol="0">
            <a:spAutoFit/>
          </a:bodyPr>
          <a:lstStyle/>
          <a:p>
            <a:pPr algn="r"/>
            <a:r>
              <a:rPr lang="ko-KR" altLang="en-US" dirty="0">
                <a:solidFill>
                  <a:schemeClr val="bg1"/>
                </a:solidFill>
              </a:rPr>
              <a:t>이호진</a:t>
            </a:r>
          </a:p>
        </p:txBody>
      </p:sp>
      <p:cxnSp>
        <p:nvCxnSpPr>
          <p:cNvPr id="12" name="직선 연결선 11">
            <a:extLst>
              <a:ext uri="{FF2B5EF4-FFF2-40B4-BE49-F238E27FC236}">
                <a16:creationId xmlns:a16="http://schemas.microsoft.com/office/drawing/2014/main" id="{A8581AD1-CEE6-1FE6-A60B-E3ED23992466}"/>
              </a:ext>
            </a:extLst>
          </p:cNvPr>
          <p:cNvCxnSpPr>
            <a:cxnSpLocks/>
          </p:cNvCxnSpPr>
          <p:nvPr/>
        </p:nvCxnSpPr>
        <p:spPr>
          <a:xfrm>
            <a:off x="48986" y="6193971"/>
            <a:ext cx="1200150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AB009D7-FAAE-543F-4829-4ABFE1D71F4D}"/>
              </a:ext>
            </a:extLst>
          </p:cNvPr>
          <p:cNvSpPr txBox="1"/>
          <p:nvPr/>
        </p:nvSpPr>
        <p:spPr>
          <a:xfrm>
            <a:off x="620485" y="2804598"/>
            <a:ext cx="6096000" cy="584775"/>
          </a:xfrm>
          <a:prstGeom prst="rect">
            <a:avLst/>
          </a:prstGeom>
          <a:noFill/>
        </p:spPr>
        <p:txBody>
          <a:bodyPr wrap="square">
            <a:spAutoFit/>
          </a:bodyPr>
          <a:lstStyle/>
          <a:p>
            <a:pPr>
              <a:lnSpc>
                <a:spcPct val="100000"/>
              </a:lnSpc>
              <a:tabLst>
                <a:tab pos="1471295" algn="l"/>
              </a:tabLst>
            </a:pPr>
            <a:r>
              <a:rPr lang="en-US" altLang="ko-KR" sz="3200" dirty="0">
                <a:solidFill>
                  <a:srgbClr val="FFFFFF"/>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003.HTML</a:t>
            </a:r>
            <a:r>
              <a:rPr lang="ko-KR" altLang="en-US" sz="3200" spc="-225" dirty="0">
                <a:solidFill>
                  <a:srgbClr val="FFFFFF"/>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 문서구조와 구문</a:t>
            </a:r>
            <a:endParaRPr lang="ko-KR" altLang="en-US" sz="3200" dirty="0">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spTree>
    <p:extLst>
      <p:ext uri="{BB962C8B-B14F-4D97-AF65-F5344CB8AC3E}">
        <p14:creationId xmlns:p14="http://schemas.microsoft.com/office/powerpoint/2010/main" val="3030479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F6987C-2DB9-5F58-B1C3-10C79C03893E}"/>
              </a:ext>
            </a:extLst>
          </p:cNvPr>
          <p:cNvSpPr txBox="1"/>
          <p:nvPr/>
        </p:nvSpPr>
        <p:spPr>
          <a:xfrm>
            <a:off x="306648" y="2134968"/>
            <a:ext cx="9030026" cy="584775"/>
          </a:xfrm>
          <a:prstGeom prst="rect">
            <a:avLst/>
          </a:prstGeom>
          <a:noFill/>
        </p:spPr>
        <p:txBody>
          <a:bodyPr wrap="square" rtlCol="0">
            <a:spAutoFit/>
          </a:bodyPr>
          <a:lstStyle/>
          <a:p>
            <a:r>
              <a:rPr lang="en-US" altLang="ko-KR" sz="3200" b="1" dirty="0"/>
              <a:t>&lt;html&gt; </a:t>
            </a:r>
            <a:r>
              <a:rPr lang="ko-KR" altLang="en-US" sz="3200" b="1" dirty="0"/>
              <a:t>태그 </a:t>
            </a:r>
            <a:r>
              <a:rPr lang="en-US" altLang="ko-KR" sz="3200" b="1" dirty="0"/>
              <a:t>= “</a:t>
            </a:r>
            <a:r>
              <a:rPr lang="ko-KR" altLang="en-US" sz="3200" b="1" dirty="0"/>
              <a:t>웹 문서 시작을 알리는 태그</a:t>
            </a:r>
            <a:r>
              <a:rPr lang="en-US" altLang="ko-KR" sz="3200" b="1" dirty="0"/>
              <a:t>”</a:t>
            </a:r>
            <a:r>
              <a:rPr lang="ko-KR" altLang="en-US" sz="3200" b="1" dirty="0"/>
              <a:t> </a:t>
            </a:r>
          </a:p>
        </p:txBody>
      </p:sp>
      <p:sp>
        <p:nvSpPr>
          <p:cNvPr id="4" name="TextBox 3">
            <a:extLst>
              <a:ext uri="{FF2B5EF4-FFF2-40B4-BE49-F238E27FC236}">
                <a16:creationId xmlns:a16="http://schemas.microsoft.com/office/drawing/2014/main" id="{9C088102-90F7-FC5D-6E09-C8DA39711CFE}"/>
              </a:ext>
            </a:extLst>
          </p:cNvPr>
          <p:cNvSpPr txBox="1"/>
          <p:nvPr/>
        </p:nvSpPr>
        <p:spPr>
          <a:xfrm>
            <a:off x="502592" y="2874776"/>
            <a:ext cx="6836554" cy="156966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ko-KR" altLang="en-US" sz="1600" dirty="0">
                <a:latin typeface="Courier"/>
              </a:rPr>
              <a:t>실제 문서 정보와 내용이 시작되고 끝나는 것을 표시하는 태그 </a:t>
            </a:r>
          </a:p>
          <a:p>
            <a:pPr marL="285750" indent="-285750">
              <a:lnSpc>
                <a:spcPct val="150000"/>
              </a:lnSpc>
              <a:buFont typeface="Arial" panose="020B0604020202020204" pitchFamily="34" charset="0"/>
              <a:buChar char="•"/>
            </a:pPr>
            <a:r>
              <a:rPr lang="en-US" altLang="ko-KR" sz="1600" dirty="0">
                <a:latin typeface="Courier"/>
              </a:rPr>
              <a:t>lang</a:t>
            </a:r>
            <a:r>
              <a:rPr lang="ko-KR" altLang="en-US" sz="1600" dirty="0">
                <a:latin typeface="Courier"/>
              </a:rPr>
              <a:t>이라는 속성을 사용해 문서에서 사용할 언어 지정 가능</a:t>
            </a:r>
            <a:r>
              <a:rPr lang="en-US" altLang="ko-KR" sz="1600" dirty="0">
                <a:latin typeface="Courier"/>
              </a:rPr>
              <a:t> </a:t>
            </a:r>
            <a:r>
              <a:rPr lang="ko-KR" altLang="en-US" sz="1600" dirty="0">
                <a:latin typeface="Courier"/>
              </a:rPr>
              <a:t> </a:t>
            </a:r>
          </a:p>
          <a:p>
            <a:pPr marL="285750" indent="-285750">
              <a:lnSpc>
                <a:spcPct val="150000"/>
              </a:lnSpc>
              <a:buFont typeface="Arial" panose="020B0604020202020204" pitchFamily="34" charset="0"/>
              <a:buChar char="•"/>
            </a:pPr>
            <a:r>
              <a:rPr lang="ko-KR" altLang="en-US" sz="1600" dirty="0">
                <a:latin typeface="Courier"/>
              </a:rPr>
              <a:t>문서 정보를 지정하는 </a:t>
            </a:r>
            <a:r>
              <a:rPr lang="en-US" altLang="ko-KR" sz="1600" dirty="0">
                <a:latin typeface="Courier"/>
              </a:rPr>
              <a:t>&lt;head&gt; </a:t>
            </a:r>
            <a:r>
              <a:rPr lang="ko-KR" altLang="en-US" sz="1600" dirty="0">
                <a:latin typeface="Courier"/>
              </a:rPr>
              <a:t>부분과 </a:t>
            </a:r>
            <a:br>
              <a:rPr lang="en-US" altLang="ko-KR" sz="1600" dirty="0">
                <a:latin typeface="Courier"/>
              </a:rPr>
            </a:br>
            <a:r>
              <a:rPr lang="ko-KR" altLang="en-US" sz="1600" dirty="0">
                <a:latin typeface="Courier"/>
              </a:rPr>
              <a:t>실제 화면에 보이는 문서 내용을 입력하는 </a:t>
            </a:r>
            <a:r>
              <a:rPr lang="en-US" altLang="ko-KR" sz="1600" dirty="0">
                <a:latin typeface="Courier"/>
              </a:rPr>
              <a:t>&lt;body&gt; </a:t>
            </a:r>
            <a:r>
              <a:rPr lang="ko-KR" altLang="en-US" sz="1600" dirty="0">
                <a:latin typeface="Courier"/>
              </a:rPr>
              <a:t>부분</a:t>
            </a:r>
            <a:endParaRPr lang="en-US" altLang="ko-KR" sz="1600" dirty="0">
              <a:latin typeface="Courier"/>
            </a:endParaRPr>
          </a:p>
        </p:txBody>
      </p:sp>
      <p:sp>
        <p:nvSpPr>
          <p:cNvPr id="5" name="직사각형 4">
            <a:extLst>
              <a:ext uri="{FF2B5EF4-FFF2-40B4-BE49-F238E27FC236}">
                <a16:creationId xmlns:a16="http://schemas.microsoft.com/office/drawing/2014/main" id="{BCA586D8-E97E-B1F1-60EC-36BDE3EB4DAD}"/>
              </a:ext>
            </a:extLst>
          </p:cNvPr>
          <p:cNvSpPr/>
          <p:nvPr/>
        </p:nvSpPr>
        <p:spPr>
          <a:xfrm>
            <a:off x="8427753" y="3429000"/>
            <a:ext cx="2146749" cy="2595711"/>
          </a:xfrm>
          <a:prstGeom prst="rect">
            <a:avLst/>
          </a:prstGeom>
          <a:ln>
            <a:solidFill>
              <a:schemeClr val="tx1"/>
            </a:solidFill>
          </a:ln>
        </p:spPr>
        <p:txBody>
          <a:bodyPr wrap="square">
            <a:spAutoFit/>
          </a:bodyPr>
          <a:lstStyle/>
          <a:p>
            <a:pPr>
              <a:lnSpc>
                <a:spcPct val="130000"/>
              </a:lnSpc>
            </a:pPr>
            <a:r>
              <a:rPr lang="en-US" altLang="ko-KR" sz="1400">
                <a:solidFill>
                  <a:srgbClr val="2654A6"/>
                </a:solidFill>
                <a:latin typeface="Courier"/>
              </a:rPr>
              <a:t>&lt;!</a:t>
            </a:r>
            <a:r>
              <a:rPr lang="en-US" altLang="ko-KR" sz="1400">
                <a:solidFill>
                  <a:srgbClr val="96262A"/>
                </a:solidFill>
                <a:latin typeface="Courier"/>
              </a:rPr>
              <a:t>doctype </a:t>
            </a:r>
            <a:r>
              <a:rPr lang="en-US" altLang="ko-KR" sz="1400">
                <a:solidFill>
                  <a:srgbClr val="EE2D28"/>
                </a:solidFill>
                <a:latin typeface="Courier"/>
              </a:rPr>
              <a:t>html</a:t>
            </a:r>
            <a:r>
              <a:rPr lang="en-US" altLang="ko-KR" sz="1400">
                <a:solidFill>
                  <a:srgbClr val="2654A6"/>
                </a:solidFill>
                <a:latin typeface="Courier"/>
              </a:rPr>
              <a:t>&gt;</a:t>
            </a:r>
          </a:p>
          <a:p>
            <a:pPr>
              <a:lnSpc>
                <a:spcPct val="130000"/>
              </a:lnSpc>
            </a:pPr>
            <a:r>
              <a:rPr lang="en-US" altLang="ko-KR" sz="1400">
                <a:solidFill>
                  <a:srgbClr val="2654A6"/>
                </a:solidFill>
                <a:latin typeface="Courier"/>
              </a:rPr>
              <a:t>&lt;</a:t>
            </a:r>
            <a:r>
              <a:rPr lang="en-US" altLang="ko-KR" sz="1400">
                <a:solidFill>
                  <a:srgbClr val="96262A"/>
                </a:solidFill>
                <a:latin typeface="Courier"/>
              </a:rPr>
              <a:t>html </a:t>
            </a:r>
            <a:r>
              <a:rPr lang="en-US" altLang="ko-KR" sz="1400">
                <a:solidFill>
                  <a:srgbClr val="EE2D28"/>
                </a:solidFill>
                <a:latin typeface="Courier"/>
              </a:rPr>
              <a:t>lang</a:t>
            </a:r>
            <a:r>
              <a:rPr lang="en-US" altLang="ko-KR" sz="1400">
                <a:solidFill>
                  <a:srgbClr val="2654A6"/>
                </a:solidFill>
                <a:latin typeface="Courier"/>
              </a:rPr>
              <a:t>="ko"&gt; </a:t>
            </a:r>
          </a:p>
          <a:p>
            <a:pPr>
              <a:lnSpc>
                <a:spcPct val="130000"/>
              </a:lnSpc>
            </a:pPr>
            <a:r>
              <a:rPr lang="en-US" altLang="ko-KR" sz="1400">
                <a:solidFill>
                  <a:srgbClr val="2654A6"/>
                </a:solidFill>
                <a:latin typeface="Courier"/>
              </a:rPr>
              <a:t>   &lt;</a:t>
            </a:r>
            <a:r>
              <a:rPr lang="en-US" altLang="ko-KR" sz="1400">
                <a:solidFill>
                  <a:srgbClr val="96262A"/>
                </a:solidFill>
                <a:latin typeface="Courier"/>
              </a:rPr>
              <a:t>head</a:t>
            </a:r>
            <a:r>
              <a:rPr lang="en-US" altLang="ko-KR" sz="1400">
                <a:solidFill>
                  <a:srgbClr val="2654A6"/>
                </a:solidFill>
                <a:latin typeface="Courier"/>
              </a:rPr>
              <a:t>&gt; </a:t>
            </a:r>
          </a:p>
          <a:p>
            <a:pPr>
              <a:lnSpc>
                <a:spcPct val="130000"/>
              </a:lnSpc>
            </a:pPr>
            <a:r>
              <a:rPr lang="en-US" altLang="ko-KR" sz="1400">
                <a:solidFill>
                  <a:srgbClr val="211D1E"/>
                </a:solidFill>
                <a:latin typeface="Courier"/>
              </a:rPr>
              <a:t>   ... </a:t>
            </a:r>
          </a:p>
          <a:p>
            <a:pPr>
              <a:lnSpc>
                <a:spcPct val="130000"/>
              </a:lnSpc>
            </a:pPr>
            <a:r>
              <a:rPr lang="en-US" altLang="ko-KR" sz="1400">
                <a:solidFill>
                  <a:srgbClr val="2654A6"/>
                </a:solidFill>
                <a:latin typeface="Courier"/>
              </a:rPr>
              <a:t>   &lt;/</a:t>
            </a:r>
            <a:r>
              <a:rPr lang="en-US" altLang="ko-KR" sz="1400">
                <a:solidFill>
                  <a:srgbClr val="96262A"/>
                </a:solidFill>
                <a:latin typeface="Courier"/>
              </a:rPr>
              <a:t>head</a:t>
            </a:r>
            <a:r>
              <a:rPr lang="en-US" altLang="ko-KR" sz="1400">
                <a:solidFill>
                  <a:srgbClr val="2654A6"/>
                </a:solidFill>
                <a:latin typeface="Courier"/>
              </a:rPr>
              <a:t>&gt; </a:t>
            </a:r>
          </a:p>
          <a:p>
            <a:pPr>
              <a:lnSpc>
                <a:spcPct val="130000"/>
              </a:lnSpc>
            </a:pPr>
            <a:r>
              <a:rPr lang="en-US" altLang="ko-KR" sz="1400">
                <a:solidFill>
                  <a:srgbClr val="2654A6"/>
                </a:solidFill>
                <a:latin typeface="Courier"/>
              </a:rPr>
              <a:t>   &lt;</a:t>
            </a:r>
            <a:r>
              <a:rPr lang="en-US" altLang="ko-KR" sz="1400">
                <a:solidFill>
                  <a:srgbClr val="96262A"/>
                </a:solidFill>
                <a:latin typeface="Courier"/>
              </a:rPr>
              <a:t>body</a:t>
            </a:r>
            <a:r>
              <a:rPr lang="en-US" altLang="ko-KR" sz="1400">
                <a:solidFill>
                  <a:srgbClr val="2654A6"/>
                </a:solidFill>
                <a:latin typeface="Courier"/>
              </a:rPr>
              <a:t>&gt; </a:t>
            </a:r>
          </a:p>
          <a:p>
            <a:pPr>
              <a:lnSpc>
                <a:spcPct val="130000"/>
              </a:lnSpc>
            </a:pPr>
            <a:r>
              <a:rPr lang="en-US" altLang="ko-KR" sz="1400">
                <a:solidFill>
                  <a:srgbClr val="211D1E"/>
                </a:solidFill>
                <a:latin typeface="Courier"/>
              </a:rPr>
              <a:t>   ... </a:t>
            </a:r>
          </a:p>
          <a:p>
            <a:pPr>
              <a:lnSpc>
                <a:spcPct val="130000"/>
              </a:lnSpc>
            </a:pPr>
            <a:r>
              <a:rPr lang="en-US" altLang="ko-KR" sz="1400">
                <a:solidFill>
                  <a:srgbClr val="2654A6"/>
                </a:solidFill>
                <a:latin typeface="Courier"/>
              </a:rPr>
              <a:t>   &lt;/</a:t>
            </a:r>
            <a:r>
              <a:rPr lang="en-US" altLang="ko-KR" sz="1400">
                <a:solidFill>
                  <a:srgbClr val="96262A"/>
                </a:solidFill>
                <a:latin typeface="Courier"/>
              </a:rPr>
              <a:t>body</a:t>
            </a:r>
            <a:r>
              <a:rPr lang="en-US" altLang="ko-KR" sz="1400">
                <a:solidFill>
                  <a:srgbClr val="2654A6"/>
                </a:solidFill>
                <a:latin typeface="Courier"/>
              </a:rPr>
              <a:t>&gt;</a:t>
            </a:r>
          </a:p>
          <a:p>
            <a:pPr>
              <a:lnSpc>
                <a:spcPct val="130000"/>
              </a:lnSpc>
            </a:pPr>
            <a:r>
              <a:rPr lang="en-US" altLang="ko-KR" sz="1400">
                <a:solidFill>
                  <a:srgbClr val="2654A6"/>
                </a:solidFill>
                <a:latin typeface="Courier"/>
              </a:rPr>
              <a:t>&lt;/</a:t>
            </a:r>
            <a:r>
              <a:rPr lang="en-US" altLang="ko-KR" sz="1400">
                <a:solidFill>
                  <a:srgbClr val="96262A"/>
                </a:solidFill>
                <a:latin typeface="Courier"/>
              </a:rPr>
              <a:t>html</a:t>
            </a:r>
            <a:r>
              <a:rPr lang="en-US" altLang="ko-KR" sz="1400">
                <a:solidFill>
                  <a:srgbClr val="2654A6"/>
                </a:solidFill>
                <a:latin typeface="Courier"/>
              </a:rPr>
              <a:t>&gt;</a:t>
            </a:r>
            <a:endParaRPr lang="ko-KR" altLang="en-US" sz="1400"/>
          </a:p>
        </p:txBody>
      </p:sp>
      <p:sp>
        <p:nvSpPr>
          <p:cNvPr id="6" name="TextBox 5">
            <a:extLst>
              <a:ext uri="{FF2B5EF4-FFF2-40B4-BE49-F238E27FC236}">
                <a16:creationId xmlns:a16="http://schemas.microsoft.com/office/drawing/2014/main" id="{7AEF9B89-D237-535F-5F85-731CB29D9A90}"/>
              </a:ext>
            </a:extLst>
          </p:cNvPr>
          <p:cNvSpPr txBox="1"/>
          <p:nvPr/>
        </p:nvSpPr>
        <p:spPr>
          <a:xfrm>
            <a:off x="306648" y="319086"/>
            <a:ext cx="6096000" cy="707886"/>
          </a:xfrm>
          <a:prstGeom prst="rect">
            <a:avLst/>
          </a:prstGeom>
          <a:noFill/>
        </p:spPr>
        <p:txBody>
          <a:bodyPr wrap="square">
            <a:spAutoFit/>
          </a:bodyPr>
          <a:lstStyle/>
          <a:p>
            <a:r>
              <a:rPr lang="en-US" altLang="ko-KR" sz="40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HTML </a:t>
            </a:r>
            <a:r>
              <a:rPr lang="ko-KR" altLang="en-US" sz="40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기본 문서 구조</a:t>
            </a:r>
          </a:p>
        </p:txBody>
      </p:sp>
      <p:sp>
        <p:nvSpPr>
          <p:cNvPr id="8" name="TextBox 7">
            <a:extLst>
              <a:ext uri="{FF2B5EF4-FFF2-40B4-BE49-F238E27FC236}">
                <a16:creationId xmlns:a16="http://schemas.microsoft.com/office/drawing/2014/main" id="{A72DAD7B-B504-10AF-58AC-AF954E2A316C}"/>
              </a:ext>
            </a:extLst>
          </p:cNvPr>
          <p:cNvSpPr txBox="1"/>
          <p:nvPr/>
        </p:nvSpPr>
        <p:spPr>
          <a:xfrm>
            <a:off x="348343" y="977987"/>
            <a:ext cx="6096000" cy="461665"/>
          </a:xfrm>
          <a:prstGeom prst="rect">
            <a:avLst/>
          </a:prstGeom>
          <a:noFill/>
        </p:spPr>
        <p:txBody>
          <a:bodyPr wrap="square">
            <a:spAutoFit/>
          </a:bodyPr>
          <a:lstStyle/>
          <a:p>
            <a:r>
              <a:rPr lang="en-US" altLang="ko-KR" sz="2400" b="1" dirty="0">
                <a:solidFill>
                  <a:srgbClr val="5A7EA9"/>
                </a:solidFill>
                <a:latin typeface="한컴산뜻돋움"/>
                <a:cs typeface="한컴산뜻돋움"/>
              </a:rPr>
              <a:t>&lt;HTML&gt;</a:t>
            </a:r>
            <a:r>
              <a:rPr lang="en-US" altLang="ko-KR" sz="2400" b="1" spc="-114" dirty="0">
                <a:solidFill>
                  <a:srgbClr val="5A7EA9"/>
                </a:solidFill>
                <a:latin typeface="한컴산뜻돋움"/>
                <a:cs typeface="한컴산뜻돋움"/>
              </a:rPr>
              <a:t> </a:t>
            </a:r>
            <a:r>
              <a:rPr lang="ko-KR" altLang="en-US" sz="2400" b="1" spc="-25" dirty="0">
                <a:solidFill>
                  <a:srgbClr val="5A7EA9"/>
                </a:solidFill>
                <a:latin typeface="나눔고딕 ExtraBold"/>
                <a:cs typeface="나눔고딕 ExtraBold"/>
              </a:rPr>
              <a:t>태그</a:t>
            </a:r>
            <a:endParaRPr lang="ko-KR" altLang="en-US" sz="2400" dirty="0">
              <a:solidFill>
                <a:srgbClr val="5A7EA9"/>
              </a:solidFill>
            </a:endParaRPr>
          </a:p>
        </p:txBody>
      </p:sp>
      <p:sp>
        <p:nvSpPr>
          <p:cNvPr id="9" name="object 3">
            <a:extLst>
              <a:ext uri="{FF2B5EF4-FFF2-40B4-BE49-F238E27FC236}">
                <a16:creationId xmlns:a16="http://schemas.microsoft.com/office/drawing/2014/main" id="{459C432C-AA8A-35A5-C447-EFEDD4253A5B}"/>
              </a:ext>
            </a:extLst>
          </p:cNvPr>
          <p:cNvSpPr txBox="1"/>
          <p:nvPr/>
        </p:nvSpPr>
        <p:spPr>
          <a:xfrm>
            <a:off x="578019" y="4672582"/>
            <a:ext cx="7564495" cy="1711494"/>
          </a:xfrm>
          <a:prstGeom prst="rect">
            <a:avLst/>
          </a:prstGeom>
        </p:spPr>
        <p:txBody>
          <a:bodyPr vert="horz" wrap="square" lIns="0" tIns="193040" rIns="0" bIns="0" rtlCol="0">
            <a:spAutoFit/>
          </a:bodyPr>
          <a:lstStyle/>
          <a:p>
            <a:pPr marL="27305" marR="5080">
              <a:lnSpc>
                <a:spcPct val="110000"/>
              </a:lnSpc>
              <a:spcBef>
                <a:spcPts val="105"/>
              </a:spcBef>
            </a:pPr>
            <a:r>
              <a:rPr dirty="0">
                <a:solidFill>
                  <a:srgbClr val="585858"/>
                </a:solidFill>
                <a:latin typeface="휴먼편지체"/>
                <a:cs typeface="휴먼편지체"/>
              </a:rPr>
              <a:t>웹</a:t>
            </a:r>
            <a:r>
              <a:rPr spc="-430" dirty="0">
                <a:solidFill>
                  <a:srgbClr val="585858"/>
                </a:solidFill>
                <a:latin typeface="휴먼편지체"/>
                <a:cs typeface="휴먼편지체"/>
              </a:rPr>
              <a:t> </a:t>
            </a:r>
            <a:r>
              <a:rPr spc="170" dirty="0">
                <a:solidFill>
                  <a:srgbClr val="585858"/>
                </a:solidFill>
                <a:latin typeface="휴먼편지체"/>
                <a:cs typeface="휴먼편지체"/>
              </a:rPr>
              <a:t>문서의</a:t>
            </a:r>
            <a:r>
              <a:rPr spc="-430" dirty="0">
                <a:solidFill>
                  <a:srgbClr val="585858"/>
                </a:solidFill>
                <a:latin typeface="휴먼편지체"/>
                <a:cs typeface="휴먼편지체"/>
              </a:rPr>
              <a:t> </a:t>
            </a:r>
            <a:r>
              <a:rPr spc="-10" dirty="0">
                <a:solidFill>
                  <a:srgbClr val="585858"/>
                </a:solidFill>
                <a:latin typeface="휴먼편지체"/>
                <a:cs typeface="휴먼편지체"/>
              </a:rPr>
              <a:t>시작</a:t>
            </a:r>
            <a:r>
              <a:rPr spc="-430" dirty="0">
                <a:solidFill>
                  <a:srgbClr val="585858"/>
                </a:solidFill>
                <a:latin typeface="휴먼편지체"/>
                <a:cs typeface="휴먼편지체"/>
              </a:rPr>
              <a:t> </a:t>
            </a:r>
            <a:r>
              <a:rPr spc="380" dirty="0">
                <a:solidFill>
                  <a:srgbClr val="585858"/>
                </a:solidFill>
                <a:latin typeface="휴먼편지체"/>
                <a:cs typeface="휴먼편지체"/>
              </a:rPr>
              <a:t>부분에는</a:t>
            </a:r>
            <a:r>
              <a:rPr spc="-430" dirty="0">
                <a:solidFill>
                  <a:srgbClr val="585858"/>
                </a:solidFill>
                <a:latin typeface="휴먼편지체"/>
                <a:cs typeface="휴먼편지체"/>
              </a:rPr>
              <a:t> </a:t>
            </a:r>
            <a:r>
              <a:rPr dirty="0">
                <a:solidFill>
                  <a:srgbClr val="00AFEF"/>
                </a:solidFill>
                <a:latin typeface="한컴산뜻돋움"/>
                <a:cs typeface="한컴산뜻돋움"/>
              </a:rPr>
              <a:t>&lt;HTML&gt;</a:t>
            </a:r>
            <a:r>
              <a:rPr spc="-130" dirty="0">
                <a:solidFill>
                  <a:srgbClr val="00AFEF"/>
                </a:solidFill>
                <a:latin typeface="한컴산뜻돋움"/>
                <a:cs typeface="한컴산뜻돋움"/>
              </a:rPr>
              <a:t> </a:t>
            </a:r>
            <a:r>
              <a:rPr spc="250" dirty="0">
                <a:solidFill>
                  <a:srgbClr val="585858"/>
                </a:solidFill>
                <a:latin typeface="휴먼편지체"/>
                <a:cs typeface="휴먼편지체"/>
              </a:rPr>
              <a:t>태그를</a:t>
            </a:r>
            <a:r>
              <a:rPr spc="250" dirty="0">
                <a:solidFill>
                  <a:srgbClr val="585858"/>
                </a:solidFill>
                <a:latin typeface="한컴산뜻돋움"/>
                <a:cs typeface="한컴산뜻돋움"/>
              </a:rPr>
              <a:t>,</a:t>
            </a:r>
            <a:r>
              <a:rPr spc="-105" dirty="0">
                <a:solidFill>
                  <a:srgbClr val="585858"/>
                </a:solidFill>
                <a:latin typeface="한컴산뜻돋움"/>
                <a:cs typeface="한컴산뜻돋움"/>
              </a:rPr>
              <a:t> </a:t>
            </a:r>
            <a:r>
              <a:rPr spc="335" dirty="0">
                <a:solidFill>
                  <a:srgbClr val="585858"/>
                </a:solidFill>
                <a:latin typeface="휴먼편지체"/>
                <a:cs typeface="휴먼편지체"/>
              </a:rPr>
              <a:t>그리고</a:t>
            </a:r>
            <a:r>
              <a:rPr spc="-430" dirty="0">
                <a:solidFill>
                  <a:srgbClr val="585858"/>
                </a:solidFill>
                <a:latin typeface="휴먼편지체"/>
                <a:cs typeface="휴먼편지체"/>
              </a:rPr>
              <a:t> </a:t>
            </a:r>
            <a:r>
              <a:rPr spc="170" dirty="0">
                <a:solidFill>
                  <a:srgbClr val="585858"/>
                </a:solidFill>
                <a:latin typeface="휴먼편지체"/>
                <a:cs typeface="휴먼편지체"/>
              </a:rPr>
              <a:t>문서의</a:t>
            </a:r>
            <a:r>
              <a:rPr spc="-415" dirty="0">
                <a:solidFill>
                  <a:srgbClr val="585858"/>
                </a:solidFill>
                <a:latin typeface="휴먼편지체"/>
                <a:cs typeface="휴먼편지체"/>
              </a:rPr>
              <a:t> </a:t>
            </a:r>
            <a:r>
              <a:rPr spc="95" dirty="0">
                <a:solidFill>
                  <a:srgbClr val="585858"/>
                </a:solidFill>
                <a:latin typeface="휴먼편지체"/>
                <a:cs typeface="휴먼편지체"/>
              </a:rPr>
              <a:t>마지막에는</a:t>
            </a:r>
            <a:r>
              <a:rPr spc="-430" dirty="0">
                <a:solidFill>
                  <a:srgbClr val="585858"/>
                </a:solidFill>
                <a:latin typeface="휴먼편지체"/>
                <a:cs typeface="휴먼편지체"/>
              </a:rPr>
              <a:t> </a:t>
            </a:r>
            <a:r>
              <a:rPr dirty="0">
                <a:solidFill>
                  <a:srgbClr val="00AFEF"/>
                </a:solidFill>
                <a:latin typeface="한컴산뜻돋움"/>
                <a:cs typeface="한컴산뜻돋움"/>
              </a:rPr>
              <a:t>&lt;/HTML&gt;</a:t>
            </a:r>
            <a:r>
              <a:rPr spc="-85" dirty="0">
                <a:solidFill>
                  <a:srgbClr val="00AFEF"/>
                </a:solidFill>
                <a:latin typeface="한컴산뜻돋움"/>
                <a:cs typeface="한컴산뜻돋움"/>
              </a:rPr>
              <a:t> </a:t>
            </a:r>
            <a:r>
              <a:rPr spc="310" dirty="0">
                <a:solidFill>
                  <a:srgbClr val="585858"/>
                </a:solidFill>
                <a:latin typeface="휴먼편지체"/>
                <a:cs typeface="휴먼편지체"/>
              </a:rPr>
              <a:t>태그를 </a:t>
            </a:r>
            <a:r>
              <a:rPr spc="90" dirty="0">
                <a:solidFill>
                  <a:srgbClr val="585858"/>
                </a:solidFill>
                <a:latin typeface="휴먼편지체"/>
                <a:cs typeface="휴먼편지체"/>
              </a:rPr>
              <a:t>사용한다</a:t>
            </a:r>
            <a:r>
              <a:rPr spc="90" dirty="0">
                <a:solidFill>
                  <a:srgbClr val="585858"/>
                </a:solidFill>
                <a:latin typeface="한컴산뜻돋움"/>
                <a:cs typeface="한컴산뜻돋움"/>
              </a:rPr>
              <a:t>.</a:t>
            </a:r>
            <a:r>
              <a:rPr spc="-85" dirty="0">
                <a:solidFill>
                  <a:srgbClr val="585858"/>
                </a:solidFill>
                <a:latin typeface="한컴산뜻돋움"/>
                <a:cs typeface="한컴산뜻돋움"/>
              </a:rPr>
              <a:t> </a:t>
            </a:r>
            <a:r>
              <a:rPr spc="245" dirty="0">
                <a:solidFill>
                  <a:srgbClr val="585858"/>
                </a:solidFill>
                <a:latin typeface="휴먼편지체"/>
                <a:cs typeface="휴먼편지체"/>
              </a:rPr>
              <a:t>즉</a:t>
            </a:r>
            <a:r>
              <a:rPr spc="245" dirty="0">
                <a:solidFill>
                  <a:srgbClr val="585858"/>
                </a:solidFill>
                <a:latin typeface="한컴산뜻돋움"/>
                <a:cs typeface="한컴산뜻돋움"/>
              </a:rPr>
              <a:t>,</a:t>
            </a:r>
            <a:r>
              <a:rPr spc="-95" dirty="0">
                <a:solidFill>
                  <a:srgbClr val="585858"/>
                </a:solidFill>
                <a:latin typeface="한컴산뜻돋움"/>
                <a:cs typeface="한컴산뜻돋움"/>
              </a:rPr>
              <a:t> </a:t>
            </a:r>
            <a:r>
              <a:rPr dirty="0">
                <a:solidFill>
                  <a:srgbClr val="585858"/>
                </a:solidFill>
                <a:latin typeface="휴먼편지체"/>
                <a:cs typeface="휴먼편지체"/>
              </a:rPr>
              <a:t>이</a:t>
            </a:r>
            <a:r>
              <a:rPr spc="-420" dirty="0">
                <a:solidFill>
                  <a:srgbClr val="585858"/>
                </a:solidFill>
                <a:latin typeface="휴먼편지체"/>
                <a:cs typeface="휴먼편지체"/>
              </a:rPr>
              <a:t> </a:t>
            </a:r>
            <a:r>
              <a:rPr spc="335" dirty="0">
                <a:solidFill>
                  <a:srgbClr val="585858"/>
                </a:solidFill>
                <a:latin typeface="휴먼편지체"/>
                <a:cs typeface="휴먼편지체"/>
              </a:rPr>
              <a:t>태그는</a:t>
            </a:r>
            <a:r>
              <a:rPr spc="-425" dirty="0">
                <a:solidFill>
                  <a:srgbClr val="585858"/>
                </a:solidFill>
                <a:latin typeface="휴먼편지체"/>
                <a:cs typeface="휴먼편지체"/>
              </a:rPr>
              <a:t> </a:t>
            </a:r>
            <a:r>
              <a:rPr spc="170" dirty="0">
                <a:solidFill>
                  <a:srgbClr val="585858"/>
                </a:solidFill>
                <a:latin typeface="휴먼편지체"/>
                <a:cs typeface="휴먼편지체"/>
              </a:rPr>
              <a:t>문서의</a:t>
            </a:r>
            <a:r>
              <a:rPr spc="-420" dirty="0">
                <a:solidFill>
                  <a:srgbClr val="585858"/>
                </a:solidFill>
                <a:latin typeface="휴먼편지체"/>
                <a:cs typeface="휴먼편지체"/>
              </a:rPr>
              <a:t> </a:t>
            </a:r>
            <a:r>
              <a:rPr spc="-10" dirty="0">
                <a:solidFill>
                  <a:srgbClr val="585858"/>
                </a:solidFill>
                <a:latin typeface="휴먼편지체"/>
                <a:cs typeface="휴먼편지체"/>
              </a:rPr>
              <a:t>시작과</a:t>
            </a:r>
            <a:r>
              <a:rPr spc="-425" dirty="0">
                <a:solidFill>
                  <a:srgbClr val="585858"/>
                </a:solidFill>
                <a:latin typeface="휴먼편지체"/>
                <a:cs typeface="휴먼편지체"/>
              </a:rPr>
              <a:t> </a:t>
            </a:r>
            <a:r>
              <a:rPr spc="500" dirty="0">
                <a:solidFill>
                  <a:srgbClr val="585858"/>
                </a:solidFill>
                <a:latin typeface="휴먼편지체"/>
                <a:cs typeface="휴먼편지체"/>
              </a:rPr>
              <a:t>끝을</a:t>
            </a:r>
            <a:r>
              <a:rPr spc="-420" dirty="0">
                <a:solidFill>
                  <a:srgbClr val="585858"/>
                </a:solidFill>
                <a:latin typeface="휴먼편지체"/>
                <a:cs typeface="휴먼편지체"/>
              </a:rPr>
              <a:t> </a:t>
            </a:r>
            <a:r>
              <a:rPr spc="114" dirty="0">
                <a:solidFill>
                  <a:srgbClr val="585858"/>
                </a:solidFill>
                <a:latin typeface="휴먼편지체"/>
                <a:cs typeface="휴먼편지체"/>
              </a:rPr>
              <a:t>나타내는</a:t>
            </a:r>
            <a:r>
              <a:rPr spc="-409" dirty="0">
                <a:solidFill>
                  <a:srgbClr val="585858"/>
                </a:solidFill>
                <a:latin typeface="휴먼편지체"/>
                <a:cs typeface="휴먼편지체"/>
              </a:rPr>
              <a:t> </a:t>
            </a:r>
            <a:r>
              <a:rPr spc="80" dirty="0">
                <a:solidFill>
                  <a:srgbClr val="585858"/>
                </a:solidFill>
                <a:latin typeface="휴먼편지체"/>
                <a:cs typeface="휴먼편지체"/>
              </a:rPr>
              <a:t>태그이다</a:t>
            </a:r>
            <a:r>
              <a:rPr spc="80" dirty="0">
                <a:solidFill>
                  <a:srgbClr val="585858"/>
                </a:solidFill>
                <a:latin typeface="한컴산뜻돋움"/>
                <a:cs typeface="한컴산뜻돋움"/>
              </a:rPr>
              <a:t>.</a:t>
            </a:r>
            <a:endParaRPr dirty="0">
              <a:latin typeface="한컴산뜻돋움"/>
              <a:cs typeface="한컴산뜻돋움"/>
            </a:endParaRPr>
          </a:p>
          <a:p>
            <a:pPr marL="27305" marR="1129665">
              <a:lnSpc>
                <a:spcPct val="110000"/>
              </a:lnSpc>
            </a:pPr>
            <a:r>
              <a:rPr dirty="0">
                <a:solidFill>
                  <a:srgbClr val="585858"/>
                </a:solidFill>
                <a:latin typeface="한컴산뜻돋움"/>
                <a:cs typeface="한컴산뜻돋움"/>
              </a:rPr>
              <a:t>&lt;HTML&gt;</a:t>
            </a:r>
            <a:r>
              <a:rPr spc="-155" dirty="0">
                <a:solidFill>
                  <a:srgbClr val="585858"/>
                </a:solidFill>
                <a:latin typeface="한컴산뜻돋움"/>
                <a:cs typeface="한컴산뜻돋움"/>
              </a:rPr>
              <a:t> </a:t>
            </a:r>
            <a:r>
              <a:rPr spc="260" dirty="0">
                <a:solidFill>
                  <a:srgbClr val="585858"/>
                </a:solidFill>
                <a:latin typeface="휴먼편지체"/>
                <a:cs typeface="휴먼편지체"/>
              </a:rPr>
              <a:t>태그</a:t>
            </a:r>
            <a:r>
              <a:rPr spc="-430" dirty="0">
                <a:solidFill>
                  <a:srgbClr val="585858"/>
                </a:solidFill>
                <a:latin typeface="휴먼편지체"/>
                <a:cs typeface="휴먼편지체"/>
              </a:rPr>
              <a:t> </a:t>
            </a:r>
            <a:r>
              <a:rPr spc="260" dirty="0">
                <a:solidFill>
                  <a:srgbClr val="585858"/>
                </a:solidFill>
                <a:latin typeface="휴먼편지체"/>
                <a:cs typeface="휴먼편지체"/>
              </a:rPr>
              <a:t>안을</a:t>
            </a:r>
            <a:r>
              <a:rPr spc="-430" dirty="0">
                <a:solidFill>
                  <a:srgbClr val="585858"/>
                </a:solidFill>
                <a:latin typeface="휴먼편지체"/>
                <a:cs typeface="휴먼편지체"/>
              </a:rPr>
              <a:t> </a:t>
            </a:r>
            <a:r>
              <a:rPr spc="260" dirty="0">
                <a:solidFill>
                  <a:srgbClr val="585858"/>
                </a:solidFill>
                <a:latin typeface="휴먼편지체"/>
                <a:cs typeface="휴먼편지체"/>
              </a:rPr>
              <a:t>보면</a:t>
            </a:r>
            <a:r>
              <a:rPr spc="-430" dirty="0">
                <a:solidFill>
                  <a:srgbClr val="585858"/>
                </a:solidFill>
                <a:latin typeface="휴먼편지체"/>
                <a:cs typeface="휴먼편지체"/>
              </a:rPr>
              <a:t> </a:t>
            </a:r>
            <a:r>
              <a:rPr spc="170" dirty="0">
                <a:solidFill>
                  <a:srgbClr val="585858"/>
                </a:solidFill>
                <a:latin typeface="휴먼편지체"/>
                <a:cs typeface="휴먼편지체"/>
              </a:rPr>
              <a:t>문서의</a:t>
            </a:r>
            <a:r>
              <a:rPr spc="-415" dirty="0">
                <a:solidFill>
                  <a:srgbClr val="585858"/>
                </a:solidFill>
                <a:latin typeface="휴먼편지체"/>
                <a:cs typeface="휴먼편지체"/>
              </a:rPr>
              <a:t> </a:t>
            </a:r>
            <a:r>
              <a:rPr spc="335" dirty="0">
                <a:solidFill>
                  <a:srgbClr val="585858"/>
                </a:solidFill>
                <a:latin typeface="휴먼편지체"/>
                <a:cs typeface="휴먼편지체"/>
              </a:rPr>
              <a:t>정보를</a:t>
            </a:r>
            <a:r>
              <a:rPr spc="-430" dirty="0">
                <a:solidFill>
                  <a:srgbClr val="585858"/>
                </a:solidFill>
                <a:latin typeface="휴먼편지체"/>
                <a:cs typeface="휴먼편지체"/>
              </a:rPr>
              <a:t> </a:t>
            </a:r>
            <a:r>
              <a:rPr spc="114" dirty="0">
                <a:solidFill>
                  <a:srgbClr val="585858"/>
                </a:solidFill>
                <a:latin typeface="휴먼편지체"/>
                <a:cs typeface="휴먼편지체"/>
              </a:rPr>
              <a:t>지정하는</a:t>
            </a:r>
            <a:r>
              <a:rPr spc="-430" dirty="0">
                <a:solidFill>
                  <a:srgbClr val="585858"/>
                </a:solidFill>
                <a:latin typeface="휴먼편지체"/>
                <a:cs typeface="휴먼편지체"/>
              </a:rPr>
              <a:t> </a:t>
            </a:r>
            <a:r>
              <a:rPr dirty="0">
                <a:solidFill>
                  <a:srgbClr val="00AFEF"/>
                </a:solidFill>
                <a:latin typeface="한컴산뜻돋움"/>
                <a:cs typeface="한컴산뜻돋움"/>
              </a:rPr>
              <a:t>&lt;HEAD&gt;~&lt;/HEAD&gt;</a:t>
            </a:r>
            <a:r>
              <a:rPr spc="-95" dirty="0">
                <a:solidFill>
                  <a:srgbClr val="00AFEF"/>
                </a:solidFill>
                <a:latin typeface="한컴산뜻돋움"/>
                <a:cs typeface="한컴산뜻돋움"/>
              </a:rPr>
              <a:t> </a:t>
            </a:r>
            <a:r>
              <a:rPr spc="310" dirty="0">
                <a:solidFill>
                  <a:srgbClr val="585858"/>
                </a:solidFill>
                <a:latin typeface="휴먼편지체"/>
                <a:cs typeface="휴먼편지체"/>
              </a:rPr>
              <a:t>부분과 </a:t>
            </a:r>
            <a:r>
              <a:rPr spc="-10" dirty="0">
                <a:solidFill>
                  <a:srgbClr val="585858"/>
                </a:solidFill>
                <a:latin typeface="휴먼편지체"/>
                <a:cs typeface="휴먼편지체"/>
              </a:rPr>
              <a:t>실제</a:t>
            </a:r>
            <a:r>
              <a:rPr spc="-425" dirty="0">
                <a:solidFill>
                  <a:srgbClr val="585858"/>
                </a:solidFill>
                <a:latin typeface="휴먼편지체"/>
                <a:cs typeface="휴먼편지체"/>
              </a:rPr>
              <a:t> </a:t>
            </a:r>
            <a:r>
              <a:rPr spc="260" dirty="0">
                <a:solidFill>
                  <a:srgbClr val="585858"/>
                </a:solidFill>
                <a:latin typeface="휴먼편지체"/>
                <a:cs typeface="휴먼편지체"/>
              </a:rPr>
              <a:t>문서</a:t>
            </a:r>
            <a:r>
              <a:rPr spc="-425" dirty="0">
                <a:solidFill>
                  <a:srgbClr val="585858"/>
                </a:solidFill>
                <a:latin typeface="휴먼편지체"/>
                <a:cs typeface="휴먼편지체"/>
              </a:rPr>
              <a:t> </a:t>
            </a:r>
            <a:r>
              <a:rPr spc="170" dirty="0">
                <a:solidFill>
                  <a:srgbClr val="585858"/>
                </a:solidFill>
                <a:latin typeface="휴먼편지체"/>
                <a:cs typeface="휴먼편지체"/>
              </a:rPr>
              <a:t>내용이</a:t>
            </a:r>
            <a:r>
              <a:rPr spc="-420" dirty="0">
                <a:solidFill>
                  <a:srgbClr val="585858"/>
                </a:solidFill>
                <a:latin typeface="휴먼편지체"/>
                <a:cs typeface="휴먼편지체"/>
              </a:rPr>
              <a:t> </a:t>
            </a:r>
            <a:r>
              <a:rPr spc="254" dirty="0">
                <a:solidFill>
                  <a:srgbClr val="585858"/>
                </a:solidFill>
                <a:latin typeface="휴먼편지체"/>
                <a:cs typeface="휴먼편지체"/>
              </a:rPr>
              <a:t>들어가는</a:t>
            </a:r>
            <a:r>
              <a:rPr spc="-409" dirty="0">
                <a:solidFill>
                  <a:srgbClr val="585858"/>
                </a:solidFill>
                <a:latin typeface="휴먼편지체"/>
                <a:cs typeface="휴먼편지체"/>
              </a:rPr>
              <a:t> </a:t>
            </a:r>
            <a:r>
              <a:rPr spc="-20" dirty="0">
                <a:solidFill>
                  <a:srgbClr val="00AFEF"/>
                </a:solidFill>
                <a:latin typeface="한컴산뜻돋움"/>
                <a:cs typeface="한컴산뜻돋움"/>
              </a:rPr>
              <a:t>&lt;BODY&gt;~</a:t>
            </a:r>
            <a:r>
              <a:rPr spc="-85" dirty="0">
                <a:solidFill>
                  <a:srgbClr val="00AFEF"/>
                </a:solidFill>
                <a:latin typeface="한컴산뜻돋움"/>
                <a:cs typeface="한컴산뜻돋움"/>
              </a:rPr>
              <a:t> </a:t>
            </a:r>
            <a:r>
              <a:rPr spc="-20" dirty="0">
                <a:solidFill>
                  <a:srgbClr val="00AFEF"/>
                </a:solidFill>
                <a:latin typeface="한컴산뜻돋움"/>
                <a:cs typeface="한컴산뜻돋움"/>
              </a:rPr>
              <a:t>&lt;/BODY&gt;</a:t>
            </a:r>
            <a:r>
              <a:rPr spc="-75" dirty="0">
                <a:solidFill>
                  <a:srgbClr val="00AFEF"/>
                </a:solidFill>
                <a:latin typeface="한컴산뜻돋움"/>
                <a:cs typeface="한컴산뜻돋움"/>
              </a:rPr>
              <a:t> </a:t>
            </a:r>
            <a:r>
              <a:rPr spc="495" dirty="0">
                <a:solidFill>
                  <a:srgbClr val="585858"/>
                </a:solidFill>
                <a:latin typeface="휴먼편지체"/>
                <a:cs typeface="휴먼편지체"/>
              </a:rPr>
              <a:t>부분으로</a:t>
            </a:r>
            <a:r>
              <a:rPr spc="-425" dirty="0">
                <a:solidFill>
                  <a:srgbClr val="585858"/>
                </a:solidFill>
                <a:latin typeface="휴먼편지체"/>
                <a:cs typeface="휴먼편지체"/>
              </a:rPr>
              <a:t> </a:t>
            </a:r>
            <a:r>
              <a:rPr spc="-10" dirty="0">
                <a:solidFill>
                  <a:srgbClr val="585858"/>
                </a:solidFill>
                <a:latin typeface="휴먼편지체"/>
                <a:cs typeface="휴먼편지체"/>
              </a:rPr>
              <a:t>나뉘어져</a:t>
            </a:r>
            <a:r>
              <a:rPr spc="-405" dirty="0">
                <a:solidFill>
                  <a:srgbClr val="585858"/>
                </a:solidFill>
                <a:latin typeface="휴먼편지체"/>
                <a:cs typeface="휴먼편지체"/>
              </a:rPr>
              <a:t> </a:t>
            </a:r>
            <a:r>
              <a:rPr spc="-25" dirty="0">
                <a:solidFill>
                  <a:srgbClr val="585858"/>
                </a:solidFill>
                <a:latin typeface="휴먼편지체"/>
                <a:cs typeface="휴먼편지체"/>
              </a:rPr>
              <a:t>있다</a:t>
            </a:r>
            <a:r>
              <a:rPr spc="-25" dirty="0">
                <a:solidFill>
                  <a:srgbClr val="585858"/>
                </a:solidFill>
                <a:latin typeface="한컴산뜻돋움"/>
                <a:cs typeface="한컴산뜻돋움"/>
              </a:rPr>
              <a:t>.</a:t>
            </a:r>
            <a:endParaRPr dirty="0">
              <a:latin typeface="한컴산뜻돋움"/>
              <a:cs typeface="한컴산뜻돋움"/>
            </a:endParaRPr>
          </a:p>
        </p:txBody>
      </p:sp>
      <p:cxnSp>
        <p:nvCxnSpPr>
          <p:cNvPr id="10" name="직선 연결선 9">
            <a:extLst>
              <a:ext uri="{FF2B5EF4-FFF2-40B4-BE49-F238E27FC236}">
                <a16:creationId xmlns:a16="http://schemas.microsoft.com/office/drawing/2014/main" id="{4497A7FB-34A5-A524-B0E8-B9C045B205B3}"/>
              </a:ext>
            </a:extLst>
          </p:cNvPr>
          <p:cNvCxnSpPr/>
          <p:nvPr/>
        </p:nvCxnSpPr>
        <p:spPr>
          <a:xfrm>
            <a:off x="0" y="6493329"/>
            <a:ext cx="121920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FBEC841-CFBF-2375-CB74-6F742221188C}"/>
              </a:ext>
            </a:extLst>
          </p:cNvPr>
          <p:cNvSpPr txBox="1"/>
          <p:nvPr/>
        </p:nvSpPr>
        <p:spPr>
          <a:xfrm>
            <a:off x="9280070" y="6553201"/>
            <a:ext cx="2824843" cy="246221"/>
          </a:xfrm>
          <a:prstGeom prst="rect">
            <a:avLst/>
          </a:prstGeom>
          <a:noFill/>
        </p:spPr>
        <p:txBody>
          <a:bodyPr wrap="square" rtlCol="0">
            <a:spAutoFit/>
          </a:bodyPr>
          <a:lstStyle/>
          <a:p>
            <a:pPr algn="r"/>
            <a:r>
              <a:rPr lang="en-US" altLang="ko-KR" sz="1000" i="1" dirty="0" err="1"/>
              <a:t>HojinLee</a:t>
            </a:r>
            <a:r>
              <a:rPr lang="ko-KR" altLang="en-US" sz="1000" i="1" dirty="0"/>
              <a:t> </a:t>
            </a:r>
            <a:r>
              <a:rPr lang="en-US" altLang="ko-KR" sz="1000" i="1" dirty="0"/>
              <a:t>/</a:t>
            </a:r>
            <a:r>
              <a:rPr lang="en-US" altLang="ko-KR" sz="1000" i="1" dirty="0" err="1"/>
              <a:t>jinydev</a:t>
            </a:r>
            <a:endParaRPr lang="ko-KR" altLang="en-US" sz="1000" i="1" dirty="0"/>
          </a:p>
        </p:txBody>
      </p:sp>
      <p:sp>
        <p:nvSpPr>
          <p:cNvPr id="12" name="TextBox 11">
            <a:extLst>
              <a:ext uri="{FF2B5EF4-FFF2-40B4-BE49-F238E27FC236}">
                <a16:creationId xmlns:a16="http://schemas.microsoft.com/office/drawing/2014/main" id="{5308196C-A656-AC5D-FE6F-7EAC84ABBA37}"/>
              </a:ext>
            </a:extLst>
          </p:cNvPr>
          <p:cNvSpPr txBox="1"/>
          <p:nvPr/>
        </p:nvSpPr>
        <p:spPr>
          <a:xfrm>
            <a:off x="87087" y="6553202"/>
            <a:ext cx="3853544" cy="246220"/>
          </a:xfrm>
          <a:prstGeom prst="rect">
            <a:avLst/>
          </a:prstGeom>
          <a:noFill/>
        </p:spPr>
        <p:txBody>
          <a:bodyPr wrap="square" rtlCol="0">
            <a:spAutoFit/>
          </a:bodyPr>
          <a:lstStyle/>
          <a:p>
            <a:r>
              <a:rPr lang="ko-KR" altLang="en-US" sz="1000" dirty="0"/>
              <a:t>웹사이트 구축을 위한 </a:t>
            </a:r>
            <a:r>
              <a:rPr lang="en-US" altLang="ko-KR" sz="1000" dirty="0"/>
              <a:t>HTML / CSS / </a:t>
            </a:r>
            <a:r>
              <a:rPr lang="en-US" altLang="ko-KR" sz="1000" dirty="0" err="1"/>
              <a:t>Javascript</a:t>
            </a:r>
            <a:r>
              <a:rPr lang="en-US" altLang="ko-KR" sz="1000" dirty="0"/>
              <a:t> </a:t>
            </a:r>
            <a:r>
              <a:rPr lang="ko-KR" altLang="en-US" sz="1000" dirty="0"/>
              <a:t>학습</a:t>
            </a:r>
          </a:p>
        </p:txBody>
      </p:sp>
    </p:spTree>
    <p:extLst>
      <p:ext uri="{BB962C8B-B14F-4D97-AF65-F5344CB8AC3E}">
        <p14:creationId xmlns:p14="http://schemas.microsoft.com/office/powerpoint/2010/main" val="931637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154386" y="2060452"/>
            <a:ext cx="6310618" cy="1358064"/>
          </a:xfrm>
          <a:prstGeom prst="rect">
            <a:avLst/>
          </a:prstGeom>
        </p:spPr>
        <p:txBody>
          <a:bodyPr vert="horz" wrap="square" lIns="0" tIns="12700" rIns="0" bIns="0" rtlCol="0">
            <a:spAutoFit/>
          </a:bodyPr>
          <a:lstStyle/>
          <a:p>
            <a:pPr marL="27305">
              <a:lnSpc>
                <a:spcPct val="100000"/>
              </a:lnSpc>
              <a:spcBef>
                <a:spcPts val="1910"/>
              </a:spcBef>
            </a:pPr>
            <a:r>
              <a:rPr sz="2400" dirty="0">
                <a:solidFill>
                  <a:srgbClr val="585858"/>
                </a:solidFill>
                <a:latin typeface="한컴산뜻돋움"/>
                <a:cs typeface="한컴산뜻돋움"/>
              </a:rPr>
              <a:t>&lt;HEAD&gt;</a:t>
            </a:r>
            <a:r>
              <a:rPr sz="2400" spc="-105" dirty="0">
                <a:solidFill>
                  <a:srgbClr val="585858"/>
                </a:solidFill>
                <a:latin typeface="한컴산뜻돋움"/>
                <a:cs typeface="한컴산뜻돋움"/>
              </a:rPr>
              <a:t> </a:t>
            </a:r>
            <a:r>
              <a:rPr sz="2400" spc="114" dirty="0">
                <a:solidFill>
                  <a:srgbClr val="585858"/>
                </a:solidFill>
                <a:latin typeface="휴먼편지체"/>
                <a:cs typeface="휴먼편지체"/>
              </a:rPr>
              <a:t>태그에서</a:t>
            </a:r>
            <a:r>
              <a:rPr sz="2400" spc="-415" dirty="0">
                <a:solidFill>
                  <a:srgbClr val="585858"/>
                </a:solidFill>
                <a:latin typeface="휴먼편지체"/>
                <a:cs typeface="휴먼편지체"/>
              </a:rPr>
              <a:t> </a:t>
            </a:r>
            <a:r>
              <a:rPr sz="2400" spc="-10" dirty="0">
                <a:solidFill>
                  <a:srgbClr val="585858"/>
                </a:solidFill>
                <a:latin typeface="휴먼편지체"/>
                <a:cs typeface="휴먼편지체"/>
              </a:rPr>
              <a:t>시작해서</a:t>
            </a:r>
            <a:r>
              <a:rPr sz="2400" spc="-430" dirty="0">
                <a:solidFill>
                  <a:srgbClr val="585858"/>
                </a:solidFill>
                <a:latin typeface="휴먼편지체"/>
                <a:cs typeface="휴먼편지체"/>
              </a:rPr>
              <a:t> </a:t>
            </a:r>
            <a:r>
              <a:rPr sz="2400" dirty="0">
                <a:solidFill>
                  <a:srgbClr val="585858"/>
                </a:solidFill>
                <a:latin typeface="한컴산뜻돋움"/>
                <a:cs typeface="한컴산뜻돋움"/>
              </a:rPr>
              <a:t>&lt;/HEAD&gt;</a:t>
            </a:r>
            <a:r>
              <a:rPr sz="2400" spc="-85" dirty="0">
                <a:solidFill>
                  <a:srgbClr val="585858"/>
                </a:solidFill>
                <a:latin typeface="한컴산뜻돋움"/>
                <a:cs typeface="한컴산뜻돋움"/>
              </a:rPr>
              <a:t> </a:t>
            </a:r>
            <a:r>
              <a:rPr sz="2400" spc="195" dirty="0">
                <a:solidFill>
                  <a:srgbClr val="585858"/>
                </a:solidFill>
                <a:latin typeface="휴먼편지체"/>
                <a:cs typeface="휴먼편지체"/>
              </a:rPr>
              <a:t>태그까지는</a:t>
            </a:r>
            <a:endParaRPr sz="2400" dirty="0">
              <a:latin typeface="휴먼편지체"/>
              <a:cs typeface="휴먼편지체"/>
            </a:endParaRPr>
          </a:p>
          <a:p>
            <a:pPr marL="27305" marR="5080">
              <a:lnSpc>
                <a:spcPts val="3429"/>
              </a:lnSpc>
              <a:spcBef>
                <a:spcPts val="735"/>
              </a:spcBef>
            </a:pPr>
            <a:r>
              <a:rPr sz="2400" dirty="0">
                <a:solidFill>
                  <a:srgbClr val="00AFEF"/>
                </a:solidFill>
                <a:latin typeface="휴먼편지체"/>
                <a:cs typeface="휴먼편지체"/>
              </a:rPr>
              <a:t>웹</a:t>
            </a:r>
            <a:r>
              <a:rPr sz="2400" spc="-425" dirty="0">
                <a:solidFill>
                  <a:srgbClr val="00AFEF"/>
                </a:solidFill>
                <a:latin typeface="휴먼편지체"/>
                <a:cs typeface="휴먼편지체"/>
              </a:rPr>
              <a:t> </a:t>
            </a:r>
            <a:r>
              <a:rPr sz="2400" spc="260" dirty="0">
                <a:solidFill>
                  <a:srgbClr val="00AFEF"/>
                </a:solidFill>
                <a:latin typeface="휴먼편지체"/>
                <a:cs typeface="휴먼편지체"/>
              </a:rPr>
              <a:t>문서</a:t>
            </a:r>
            <a:r>
              <a:rPr sz="2400" spc="-425" dirty="0">
                <a:solidFill>
                  <a:srgbClr val="00AFEF"/>
                </a:solidFill>
                <a:latin typeface="휴먼편지체"/>
                <a:cs typeface="휴먼편지체"/>
              </a:rPr>
              <a:t> </a:t>
            </a:r>
            <a:r>
              <a:rPr sz="2400" spc="-10" dirty="0">
                <a:solidFill>
                  <a:srgbClr val="00AFEF"/>
                </a:solidFill>
                <a:latin typeface="휴먼편지체"/>
                <a:cs typeface="휴먼편지체"/>
              </a:rPr>
              <a:t>제작자</a:t>
            </a:r>
            <a:r>
              <a:rPr sz="2400" spc="-10" dirty="0">
                <a:solidFill>
                  <a:srgbClr val="585858"/>
                </a:solidFill>
                <a:latin typeface="휴먼편지체"/>
                <a:cs typeface="휴먼편지체"/>
              </a:rPr>
              <a:t>나</a:t>
            </a:r>
            <a:r>
              <a:rPr sz="2400" spc="-425" dirty="0">
                <a:solidFill>
                  <a:srgbClr val="585858"/>
                </a:solidFill>
                <a:latin typeface="휴먼편지체"/>
                <a:cs typeface="휴먼편지체"/>
              </a:rPr>
              <a:t> </a:t>
            </a:r>
            <a:r>
              <a:rPr sz="2400" spc="170" dirty="0">
                <a:solidFill>
                  <a:srgbClr val="00AFEF"/>
                </a:solidFill>
                <a:latin typeface="휴먼편지체"/>
                <a:cs typeface="휴먼편지체"/>
              </a:rPr>
              <a:t>사용된</a:t>
            </a:r>
            <a:r>
              <a:rPr sz="2400" spc="-425" dirty="0">
                <a:solidFill>
                  <a:srgbClr val="00AFEF"/>
                </a:solidFill>
                <a:latin typeface="휴먼편지체"/>
                <a:cs typeface="휴먼편지체"/>
              </a:rPr>
              <a:t> </a:t>
            </a:r>
            <a:r>
              <a:rPr sz="2400" dirty="0">
                <a:solidFill>
                  <a:srgbClr val="00AFEF"/>
                </a:solidFill>
                <a:latin typeface="휴먼편지체"/>
                <a:cs typeface="휴먼편지체"/>
              </a:rPr>
              <a:t>언어</a:t>
            </a:r>
            <a:r>
              <a:rPr sz="2400" dirty="0">
                <a:solidFill>
                  <a:srgbClr val="585858"/>
                </a:solidFill>
                <a:latin typeface="한컴산뜻돋움"/>
                <a:cs typeface="한컴산뜻돋움"/>
              </a:rPr>
              <a:t>,</a:t>
            </a:r>
            <a:r>
              <a:rPr sz="2400" spc="-85" dirty="0">
                <a:solidFill>
                  <a:srgbClr val="585858"/>
                </a:solidFill>
                <a:latin typeface="한컴산뜻돋움"/>
                <a:cs typeface="한컴산뜻돋움"/>
              </a:rPr>
              <a:t> </a:t>
            </a:r>
            <a:r>
              <a:rPr sz="2400" spc="170" dirty="0">
                <a:solidFill>
                  <a:srgbClr val="00AFEF"/>
                </a:solidFill>
                <a:latin typeface="휴먼편지체"/>
                <a:cs typeface="휴먼편지체"/>
              </a:rPr>
              <a:t>문서의</a:t>
            </a:r>
            <a:r>
              <a:rPr sz="2400" spc="-425" dirty="0">
                <a:solidFill>
                  <a:srgbClr val="00AFEF"/>
                </a:solidFill>
                <a:latin typeface="휴먼편지체"/>
                <a:cs typeface="휴먼편지체"/>
              </a:rPr>
              <a:t> </a:t>
            </a:r>
            <a:r>
              <a:rPr sz="2400" spc="260" dirty="0">
                <a:solidFill>
                  <a:srgbClr val="00AFEF"/>
                </a:solidFill>
                <a:latin typeface="휴먼편지체"/>
                <a:cs typeface="휴먼편지체"/>
              </a:rPr>
              <a:t>제목</a:t>
            </a:r>
            <a:r>
              <a:rPr sz="2400" spc="-425" dirty="0">
                <a:solidFill>
                  <a:srgbClr val="00AFEF"/>
                </a:solidFill>
                <a:latin typeface="휴먼편지체"/>
                <a:cs typeface="휴먼편지체"/>
              </a:rPr>
              <a:t> </a:t>
            </a:r>
            <a:r>
              <a:rPr sz="2400" spc="500" dirty="0">
                <a:solidFill>
                  <a:srgbClr val="585858"/>
                </a:solidFill>
                <a:latin typeface="휴먼편지체"/>
                <a:cs typeface="휴먼편지체"/>
              </a:rPr>
              <a:t>등</a:t>
            </a:r>
            <a:r>
              <a:rPr sz="2400" spc="-425" dirty="0">
                <a:solidFill>
                  <a:srgbClr val="585858"/>
                </a:solidFill>
                <a:latin typeface="휴먼편지체"/>
                <a:cs typeface="휴먼편지체"/>
              </a:rPr>
              <a:t> </a:t>
            </a:r>
            <a:r>
              <a:rPr sz="3200" dirty="0">
                <a:solidFill>
                  <a:srgbClr val="0D0D0D"/>
                </a:solidFill>
                <a:latin typeface="휴먼편지체"/>
                <a:cs typeface="휴먼편지체"/>
              </a:rPr>
              <a:t>웹</a:t>
            </a:r>
            <a:r>
              <a:rPr sz="3200" spc="-570" dirty="0">
                <a:solidFill>
                  <a:srgbClr val="0D0D0D"/>
                </a:solidFill>
                <a:latin typeface="휴먼편지체"/>
                <a:cs typeface="휴먼편지체"/>
              </a:rPr>
              <a:t> </a:t>
            </a:r>
            <a:r>
              <a:rPr sz="3200" spc="229" dirty="0">
                <a:solidFill>
                  <a:srgbClr val="0D0D0D"/>
                </a:solidFill>
                <a:latin typeface="휴먼편지체"/>
                <a:cs typeface="휴먼편지체"/>
              </a:rPr>
              <a:t>문서의</a:t>
            </a:r>
            <a:r>
              <a:rPr sz="3200" spc="-585" dirty="0">
                <a:solidFill>
                  <a:srgbClr val="0D0D0D"/>
                </a:solidFill>
                <a:latin typeface="휴먼편지체"/>
                <a:cs typeface="휴먼편지체"/>
              </a:rPr>
              <a:t> </a:t>
            </a:r>
            <a:r>
              <a:rPr sz="3200" spc="-10" dirty="0">
                <a:solidFill>
                  <a:srgbClr val="0D0D0D"/>
                </a:solidFill>
                <a:latin typeface="휴먼편지체"/>
                <a:cs typeface="휴먼편지체"/>
              </a:rPr>
              <a:t>여러</a:t>
            </a:r>
            <a:r>
              <a:rPr sz="3200" spc="-580" dirty="0">
                <a:solidFill>
                  <a:srgbClr val="0D0D0D"/>
                </a:solidFill>
                <a:latin typeface="휴먼편지체"/>
                <a:cs typeface="휴먼편지체"/>
              </a:rPr>
              <a:t> </a:t>
            </a:r>
            <a:r>
              <a:rPr sz="3200" spc="300" dirty="0">
                <a:solidFill>
                  <a:srgbClr val="0D0D0D"/>
                </a:solidFill>
                <a:latin typeface="휴먼편지체"/>
                <a:cs typeface="휴먼편지체"/>
              </a:rPr>
              <a:t>정보</a:t>
            </a:r>
            <a:r>
              <a:rPr sz="2400" spc="300" dirty="0">
                <a:solidFill>
                  <a:srgbClr val="585858"/>
                </a:solidFill>
                <a:latin typeface="휴먼편지체"/>
                <a:cs typeface="휴먼편지체"/>
              </a:rPr>
              <a:t>들이</a:t>
            </a:r>
            <a:r>
              <a:rPr sz="2400" spc="-434" dirty="0">
                <a:solidFill>
                  <a:srgbClr val="585858"/>
                </a:solidFill>
                <a:latin typeface="휴먼편지체"/>
                <a:cs typeface="휴먼편지체"/>
              </a:rPr>
              <a:t> </a:t>
            </a:r>
            <a:r>
              <a:rPr sz="2400" spc="80" dirty="0">
                <a:solidFill>
                  <a:srgbClr val="585858"/>
                </a:solidFill>
                <a:latin typeface="휴먼편지체"/>
                <a:cs typeface="휴먼편지체"/>
              </a:rPr>
              <a:t>들어간다</a:t>
            </a:r>
            <a:r>
              <a:rPr sz="2400" spc="80" dirty="0">
                <a:solidFill>
                  <a:srgbClr val="585858"/>
                </a:solidFill>
                <a:latin typeface="한컴산뜻돋움"/>
                <a:cs typeface="한컴산뜻돋움"/>
              </a:rPr>
              <a:t>. </a:t>
            </a:r>
            <a:endParaRPr sz="2400" dirty="0">
              <a:latin typeface="한컴산뜻돋움"/>
              <a:cs typeface="한컴산뜻돋움"/>
            </a:endParaRPr>
          </a:p>
        </p:txBody>
      </p:sp>
      <p:sp>
        <p:nvSpPr>
          <p:cNvPr id="6" name="TextBox 5">
            <a:extLst>
              <a:ext uri="{FF2B5EF4-FFF2-40B4-BE49-F238E27FC236}">
                <a16:creationId xmlns:a16="http://schemas.microsoft.com/office/drawing/2014/main" id="{0D558633-92DB-0F74-AFB1-38ACAC1308A7}"/>
              </a:ext>
            </a:extLst>
          </p:cNvPr>
          <p:cNvSpPr txBox="1"/>
          <p:nvPr/>
        </p:nvSpPr>
        <p:spPr>
          <a:xfrm>
            <a:off x="306648" y="319086"/>
            <a:ext cx="6096000" cy="707886"/>
          </a:xfrm>
          <a:prstGeom prst="rect">
            <a:avLst/>
          </a:prstGeom>
          <a:noFill/>
        </p:spPr>
        <p:txBody>
          <a:bodyPr wrap="square">
            <a:spAutoFit/>
          </a:bodyPr>
          <a:lstStyle/>
          <a:p>
            <a:r>
              <a:rPr lang="en-US" altLang="ko-KR" sz="40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HTML </a:t>
            </a:r>
            <a:r>
              <a:rPr lang="ko-KR" altLang="en-US" sz="40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기본 문서 구조</a:t>
            </a:r>
          </a:p>
        </p:txBody>
      </p:sp>
      <p:pic>
        <p:nvPicPr>
          <p:cNvPr id="2050" name="Picture 2" descr="HTML Head Elements - Usage, Attributes and Examples - DataFlair">
            <a:extLst>
              <a:ext uri="{FF2B5EF4-FFF2-40B4-BE49-F238E27FC236}">
                <a16:creationId xmlns:a16="http://schemas.microsoft.com/office/drawing/2014/main" id="{DDA50D75-727E-D703-D9DE-AF9623997A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950" y="2060452"/>
            <a:ext cx="4278766" cy="222881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5C6928C-5193-BE6F-8566-54A47AC1C306}"/>
              </a:ext>
            </a:extLst>
          </p:cNvPr>
          <p:cNvSpPr txBox="1"/>
          <p:nvPr/>
        </p:nvSpPr>
        <p:spPr>
          <a:xfrm>
            <a:off x="306648" y="1026972"/>
            <a:ext cx="6379355" cy="461665"/>
          </a:xfrm>
          <a:prstGeom prst="rect">
            <a:avLst/>
          </a:prstGeom>
          <a:noFill/>
        </p:spPr>
        <p:txBody>
          <a:bodyPr wrap="square" rtlCol="0">
            <a:spAutoFit/>
          </a:bodyPr>
          <a:lstStyle/>
          <a:p>
            <a:r>
              <a:rPr lang="ko-KR" altLang="en-US" sz="2400" b="1" dirty="0">
                <a:solidFill>
                  <a:srgbClr val="5A7EA9"/>
                </a:solidFill>
              </a:rPr>
              <a:t>브라우저에게 정보를 주는 </a:t>
            </a:r>
            <a:r>
              <a:rPr lang="en-US" altLang="ko-KR" sz="2400" b="1" dirty="0">
                <a:solidFill>
                  <a:srgbClr val="5A7EA9"/>
                </a:solidFill>
              </a:rPr>
              <a:t>&lt;head&gt; </a:t>
            </a:r>
            <a:r>
              <a:rPr lang="ko-KR" altLang="en-US" sz="2400" b="1" dirty="0">
                <a:solidFill>
                  <a:srgbClr val="5A7EA9"/>
                </a:solidFill>
              </a:rPr>
              <a:t>태그</a:t>
            </a:r>
          </a:p>
        </p:txBody>
      </p:sp>
      <p:sp>
        <p:nvSpPr>
          <p:cNvPr id="5" name="TextBox 4">
            <a:extLst>
              <a:ext uri="{FF2B5EF4-FFF2-40B4-BE49-F238E27FC236}">
                <a16:creationId xmlns:a16="http://schemas.microsoft.com/office/drawing/2014/main" id="{2638B0BD-9F2F-1C63-0390-3A1CE2B1DD73}"/>
              </a:ext>
            </a:extLst>
          </p:cNvPr>
          <p:cNvSpPr txBox="1"/>
          <p:nvPr/>
        </p:nvSpPr>
        <p:spPr>
          <a:xfrm>
            <a:off x="5261695" y="3880369"/>
            <a:ext cx="6096000" cy="1285288"/>
          </a:xfrm>
          <a:prstGeom prst="rect">
            <a:avLst/>
          </a:prstGeom>
          <a:noFill/>
        </p:spPr>
        <p:txBody>
          <a:bodyPr wrap="square">
            <a:spAutoFit/>
          </a:bodyPr>
          <a:lstStyle/>
          <a:p>
            <a:pPr marL="342900" indent="-342900">
              <a:lnSpc>
                <a:spcPct val="150000"/>
              </a:lnSpc>
              <a:buFont typeface="Arial" panose="020B0604020202020204" pitchFamily="34" charset="0"/>
              <a:buChar char="•"/>
            </a:pPr>
            <a:r>
              <a:rPr lang="ko-KR" altLang="en-US" sz="1800" dirty="0"/>
              <a:t>웹 브라우저 화면에는 보이지 않지만</a:t>
            </a:r>
            <a:r>
              <a:rPr lang="en-US" altLang="ko-KR" sz="1800" dirty="0"/>
              <a:t>, </a:t>
            </a:r>
            <a:r>
              <a:rPr lang="ko-KR" altLang="en-US" sz="1800" dirty="0"/>
              <a:t>웹 브라우저가 </a:t>
            </a:r>
            <a:r>
              <a:rPr lang="ko-KR" altLang="en-US" sz="1800" dirty="0" err="1"/>
              <a:t>알아두어야</a:t>
            </a:r>
            <a:r>
              <a:rPr lang="ko-KR" altLang="en-US" sz="1800" dirty="0"/>
              <a:t> 할 정보들 입력</a:t>
            </a:r>
            <a:endParaRPr lang="en-US" altLang="ko-KR" sz="1800" dirty="0"/>
          </a:p>
          <a:p>
            <a:pPr marL="342900" indent="-342900">
              <a:lnSpc>
                <a:spcPct val="150000"/>
              </a:lnSpc>
              <a:buFont typeface="Arial" panose="020B0604020202020204" pitchFamily="34" charset="0"/>
              <a:buChar char="•"/>
            </a:pPr>
            <a:r>
              <a:rPr lang="ko-KR" altLang="en-US" sz="1800" dirty="0"/>
              <a:t>문서에서 사용할 외부 파일들 링크</a:t>
            </a:r>
            <a:endParaRPr lang="en-US" altLang="ko-KR" sz="1800" dirty="0"/>
          </a:p>
        </p:txBody>
      </p:sp>
      <p:cxnSp>
        <p:nvCxnSpPr>
          <p:cNvPr id="7" name="직선 연결선 6">
            <a:extLst>
              <a:ext uri="{FF2B5EF4-FFF2-40B4-BE49-F238E27FC236}">
                <a16:creationId xmlns:a16="http://schemas.microsoft.com/office/drawing/2014/main" id="{83656B97-DFA7-31B2-0D12-FB657872B046}"/>
              </a:ext>
            </a:extLst>
          </p:cNvPr>
          <p:cNvCxnSpPr/>
          <p:nvPr/>
        </p:nvCxnSpPr>
        <p:spPr>
          <a:xfrm>
            <a:off x="0" y="6493329"/>
            <a:ext cx="121920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C543975-6223-F4BD-64C7-972DF4E17C86}"/>
              </a:ext>
            </a:extLst>
          </p:cNvPr>
          <p:cNvSpPr txBox="1"/>
          <p:nvPr/>
        </p:nvSpPr>
        <p:spPr>
          <a:xfrm>
            <a:off x="9280070" y="6553201"/>
            <a:ext cx="2824843" cy="246221"/>
          </a:xfrm>
          <a:prstGeom prst="rect">
            <a:avLst/>
          </a:prstGeom>
          <a:noFill/>
        </p:spPr>
        <p:txBody>
          <a:bodyPr wrap="square" rtlCol="0">
            <a:spAutoFit/>
          </a:bodyPr>
          <a:lstStyle/>
          <a:p>
            <a:pPr algn="r"/>
            <a:r>
              <a:rPr lang="en-US" altLang="ko-KR" sz="1000" i="1" dirty="0" err="1"/>
              <a:t>HojinLee</a:t>
            </a:r>
            <a:r>
              <a:rPr lang="ko-KR" altLang="en-US" sz="1000" i="1" dirty="0"/>
              <a:t> </a:t>
            </a:r>
            <a:r>
              <a:rPr lang="en-US" altLang="ko-KR" sz="1000" i="1" dirty="0"/>
              <a:t>/</a:t>
            </a:r>
            <a:r>
              <a:rPr lang="en-US" altLang="ko-KR" sz="1000" i="1" dirty="0" err="1"/>
              <a:t>jinydev</a:t>
            </a:r>
            <a:endParaRPr lang="ko-KR" altLang="en-US" sz="1000" i="1" dirty="0"/>
          </a:p>
        </p:txBody>
      </p:sp>
      <p:sp>
        <p:nvSpPr>
          <p:cNvPr id="10" name="TextBox 9">
            <a:extLst>
              <a:ext uri="{FF2B5EF4-FFF2-40B4-BE49-F238E27FC236}">
                <a16:creationId xmlns:a16="http://schemas.microsoft.com/office/drawing/2014/main" id="{4358AB33-7883-3A4C-9A70-5AA4F46A34CE}"/>
              </a:ext>
            </a:extLst>
          </p:cNvPr>
          <p:cNvSpPr txBox="1"/>
          <p:nvPr/>
        </p:nvSpPr>
        <p:spPr>
          <a:xfrm>
            <a:off x="87087" y="6553202"/>
            <a:ext cx="3853544" cy="246220"/>
          </a:xfrm>
          <a:prstGeom prst="rect">
            <a:avLst/>
          </a:prstGeom>
          <a:noFill/>
        </p:spPr>
        <p:txBody>
          <a:bodyPr wrap="square" rtlCol="0">
            <a:spAutoFit/>
          </a:bodyPr>
          <a:lstStyle/>
          <a:p>
            <a:r>
              <a:rPr lang="ko-KR" altLang="en-US" sz="1000" dirty="0"/>
              <a:t>웹사이트 구축을 위한 </a:t>
            </a:r>
            <a:r>
              <a:rPr lang="en-US" altLang="ko-KR" sz="1000" dirty="0"/>
              <a:t>HTML / CSS / </a:t>
            </a:r>
            <a:r>
              <a:rPr lang="en-US" altLang="ko-KR" sz="1000" dirty="0" err="1"/>
              <a:t>Javascript</a:t>
            </a:r>
            <a:r>
              <a:rPr lang="en-US" altLang="ko-KR" sz="1000" dirty="0"/>
              <a:t> </a:t>
            </a:r>
            <a:r>
              <a:rPr lang="ko-KR" altLang="en-US" sz="1000" dirty="0"/>
              <a:t>학습</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38920" y="1680430"/>
            <a:ext cx="11042015" cy="1133644"/>
          </a:xfrm>
          <a:prstGeom prst="rect">
            <a:avLst/>
          </a:prstGeom>
        </p:spPr>
        <p:txBody>
          <a:bodyPr vert="horz" wrap="square" lIns="0" tIns="193040" rIns="0" bIns="0" rtlCol="0">
            <a:spAutoFit/>
          </a:bodyPr>
          <a:lstStyle/>
          <a:p>
            <a:pPr marL="27305" marR="384175">
              <a:lnSpc>
                <a:spcPct val="110200"/>
              </a:lnSpc>
              <a:spcBef>
                <a:spcPts val="1515"/>
              </a:spcBef>
            </a:pPr>
            <a:r>
              <a:rPr sz="3200" dirty="0">
                <a:solidFill>
                  <a:srgbClr val="0D0D0D"/>
                </a:solidFill>
                <a:latin typeface="휴먼편지체"/>
                <a:cs typeface="휴먼편지체"/>
              </a:rPr>
              <a:t>웹</a:t>
            </a:r>
            <a:r>
              <a:rPr sz="3200" spc="-580" dirty="0">
                <a:solidFill>
                  <a:srgbClr val="0D0D0D"/>
                </a:solidFill>
                <a:latin typeface="휴먼편지체"/>
                <a:cs typeface="휴먼편지체"/>
              </a:rPr>
              <a:t> </a:t>
            </a:r>
            <a:r>
              <a:rPr sz="3200" spc="229" dirty="0">
                <a:solidFill>
                  <a:srgbClr val="0D0D0D"/>
                </a:solidFill>
                <a:latin typeface="휴먼편지체"/>
                <a:cs typeface="휴먼편지체"/>
              </a:rPr>
              <a:t>문서의</a:t>
            </a:r>
            <a:r>
              <a:rPr sz="3200" spc="-590" dirty="0">
                <a:solidFill>
                  <a:srgbClr val="0D0D0D"/>
                </a:solidFill>
                <a:latin typeface="휴먼편지체"/>
                <a:cs typeface="휴먼편지체"/>
              </a:rPr>
              <a:t> </a:t>
            </a:r>
            <a:r>
              <a:rPr sz="3200" spc="450" dirty="0">
                <a:solidFill>
                  <a:srgbClr val="0D0D0D"/>
                </a:solidFill>
                <a:latin typeface="휴먼편지체"/>
                <a:cs typeface="휴먼편지체"/>
              </a:rPr>
              <a:t>제목을</a:t>
            </a:r>
            <a:r>
              <a:rPr sz="3200" spc="-590" dirty="0">
                <a:solidFill>
                  <a:srgbClr val="0D0D0D"/>
                </a:solidFill>
                <a:latin typeface="휴먼편지체"/>
                <a:cs typeface="휴먼편지체"/>
              </a:rPr>
              <a:t> </a:t>
            </a:r>
            <a:r>
              <a:rPr sz="3200" spc="125" dirty="0">
                <a:solidFill>
                  <a:srgbClr val="0D0D0D"/>
                </a:solidFill>
                <a:latin typeface="휴먼편지체"/>
                <a:cs typeface="휴먼편지체"/>
              </a:rPr>
              <a:t>지정</a:t>
            </a:r>
            <a:r>
              <a:rPr sz="2400" spc="125" dirty="0">
                <a:solidFill>
                  <a:srgbClr val="585858"/>
                </a:solidFill>
                <a:latin typeface="휴먼편지체"/>
                <a:cs typeface="휴먼편지체"/>
              </a:rPr>
              <a:t>하는</a:t>
            </a:r>
            <a:r>
              <a:rPr sz="2400" spc="-440" dirty="0">
                <a:solidFill>
                  <a:srgbClr val="585858"/>
                </a:solidFill>
                <a:latin typeface="휴먼편지체"/>
                <a:cs typeface="휴먼편지체"/>
              </a:rPr>
              <a:t> </a:t>
            </a:r>
            <a:r>
              <a:rPr sz="2400" spc="335" dirty="0">
                <a:solidFill>
                  <a:srgbClr val="585858"/>
                </a:solidFill>
                <a:latin typeface="휴먼편지체"/>
                <a:cs typeface="휴먼편지체"/>
              </a:rPr>
              <a:t>태그로</a:t>
            </a:r>
            <a:r>
              <a:rPr sz="2400" spc="-430" dirty="0">
                <a:solidFill>
                  <a:srgbClr val="585858"/>
                </a:solidFill>
                <a:latin typeface="휴먼편지체"/>
                <a:cs typeface="휴먼편지체"/>
              </a:rPr>
              <a:t> </a:t>
            </a:r>
            <a:r>
              <a:rPr sz="2400" dirty="0">
                <a:solidFill>
                  <a:srgbClr val="585858"/>
                </a:solidFill>
                <a:latin typeface="한컴산뜻돋움"/>
                <a:cs typeface="한컴산뜻돋움"/>
              </a:rPr>
              <a:t>&lt;TITLE&gt;</a:t>
            </a:r>
            <a:r>
              <a:rPr sz="2400" spc="-85" dirty="0">
                <a:solidFill>
                  <a:srgbClr val="585858"/>
                </a:solidFill>
                <a:latin typeface="한컴산뜻돋움"/>
                <a:cs typeface="한컴산뜻돋움"/>
              </a:rPr>
              <a:t> </a:t>
            </a:r>
            <a:r>
              <a:rPr sz="2400" spc="170" dirty="0">
                <a:solidFill>
                  <a:srgbClr val="585858"/>
                </a:solidFill>
                <a:latin typeface="휴먼편지체"/>
                <a:cs typeface="휴먼편지체"/>
              </a:rPr>
              <a:t>태그와</a:t>
            </a:r>
            <a:r>
              <a:rPr sz="2400" spc="-430" dirty="0">
                <a:solidFill>
                  <a:srgbClr val="585858"/>
                </a:solidFill>
                <a:latin typeface="휴먼편지체"/>
                <a:cs typeface="휴먼편지체"/>
              </a:rPr>
              <a:t> </a:t>
            </a:r>
            <a:r>
              <a:rPr sz="2400" dirty="0">
                <a:solidFill>
                  <a:srgbClr val="585858"/>
                </a:solidFill>
                <a:latin typeface="한컴산뜻돋움"/>
                <a:cs typeface="한컴산뜻돋움"/>
              </a:rPr>
              <a:t>&lt;/TITLE&gt;</a:t>
            </a:r>
            <a:r>
              <a:rPr sz="2400" spc="-85" dirty="0">
                <a:solidFill>
                  <a:srgbClr val="585858"/>
                </a:solidFill>
                <a:latin typeface="한컴산뜻돋움"/>
                <a:cs typeface="한컴산뜻돋움"/>
              </a:rPr>
              <a:t> </a:t>
            </a:r>
            <a:r>
              <a:rPr sz="2400" spc="260" dirty="0">
                <a:solidFill>
                  <a:srgbClr val="585858"/>
                </a:solidFill>
                <a:latin typeface="휴먼편지체"/>
                <a:cs typeface="휴먼편지체"/>
              </a:rPr>
              <a:t>태그</a:t>
            </a:r>
            <a:r>
              <a:rPr sz="2400" spc="-430" dirty="0">
                <a:solidFill>
                  <a:srgbClr val="585858"/>
                </a:solidFill>
                <a:latin typeface="휴먼편지체"/>
                <a:cs typeface="휴먼편지체"/>
              </a:rPr>
              <a:t> </a:t>
            </a:r>
            <a:r>
              <a:rPr sz="2400" spc="-10" dirty="0">
                <a:solidFill>
                  <a:srgbClr val="585858"/>
                </a:solidFill>
                <a:latin typeface="휴먼편지체"/>
                <a:cs typeface="휴먼편지체"/>
              </a:rPr>
              <a:t>사이의</a:t>
            </a:r>
            <a:r>
              <a:rPr sz="2400" spc="-430" dirty="0">
                <a:solidFill>
                  <a:srgbClr val="585858"/>
                </a:solidFill>
                <a:latin typeface="휴먼편지체"/>
                <a:cs typeface="휴먼편지체"/>
              </a:rPr>
              <a:t> </a:t>
            </a:r>
            <a:r>
              <a:rPr sz="2400" spc="145" dirty="0">
                <a:solidFill>
                  <a:srgbClr val="585858"/>
                </a:solidFill>
                <a:latin typeface="휴먼편지체"/>
                <a:cs typeface="휴먼편지체"/>
              </a:rPr>
              <a:t>내용이 </a:t>
            </a:r>
            <a:r>
              <a:rPr sz="2400" dirty="0">
                <a:solidFill>
                  <a:srgbClr val="00AFEF"/>
                </a:solidFill>
                <a:latin typeface="휴먼편지체"/>
                <a:cs typeface="휴먼편지체"/>
              </a:rPr>
              <a:t>웹</a:t>
            </a:r>
            <a:r>
              <a:rPr sz="2400" spc="-425" dirty="0">
                <a:solidFill>
                  <a:srgbClr val="00AFEF"/>
                </a:solidFill>
                <a:latin typeface="휴먼편지체"/>
                <a:cs typeface="휴먼편지체"/>
              </a:rPr>
              <a:t> </a:t>
            </a:r>
            <a:r>
              <a:rPr sz="2400" spc="204" dirty="0">
                <a:solidFill>
                  <a:srgbClr val="00AFEF"/>
                </a:solidFill>
                <a:latin typeface="휴먼편지체"/>
                <a:cs typeface="휴먼편지체"/>
              </a:rPr>
              <a:t>브라우저의</a:t>
            </a:r>
            <a:r>
              <a:rPr sz="2400" spc="-425" dirty="0">
                <a:solidFill>
                  <a:srgbClr val="00AFEF"/>
                </a:solidFill>
                <a:latin typeface="휴먼편지체"/>
                <a:cs typeface="휴먼편지체"/>
              </a:rPr>
              <a:t> </a:t>
            </a:r>
            <a:r>
              <a:rPr sz="2400" dirty="0">
                <a:solidFill>
                  <a:srgbClr val="00AFEF"/>
                </a:solidFill>
                <a:latin typeface="휴먼편지체"/>
                <a:cs typeface="휴먼편지체"/>
              </a:rPr>
              <a:t>맨</a:t>
            </a:r>
            <a:r>
              <a:rPr sz="2400" spc="-425" dirty="0">
                <a:solidFill>
                  <a:srgbClr val="00AFEF"/>
                </a:solidFill>
                <a:latin typeface="휴먼편지체"/>
                <a:cs typeface="휴먼편지체"/>
              </a:rPr>
              <a:t> </a:t>
            </a:r>
            <a:r>
              <a:rPr sz="2400" spc="254" dirty="0">
                <a:solidFill>
                  <a:srgbClr val="00AFEF"/>
                </a:solidFill>
                <a:latin typeface="휴먼편지체"/>
                <a:cs typeface="휴먼편지체"/>
              </a:rPr>
              <a:t>윗부분에</a:t>
            </a:r>
            <a:r>
              <a:rPr sz="2400" spc="-405" dirty="0">
                <a:solidFill>
                  <a:srgbClr val="00AFEF"/>
                </a:solidFill>
                <a:latin typeface="휴먼편지체"/>
                <a:cs typeface="휴먼편지체"/>
              </a:rPr>
              <a:t> </a:t>
            </a:r>
            <a:r>
              <a:rPr sz="2400" spc="380" dirty="0">
                <a:solidFill>
                  <a:srgbClr val="00AFEF"/>
                </a:solidFill>
                <a:latin typeface="휴먼편지체"/>
                <a:cs typeface="휴먼편지체"/>
              </a:rPr>
              <a:t>제목으로</a:t>
            </a:r>
            <a:r>
              <a:rPr sz="2400" spc="-425" dirty="0">
                <a:solidFill>
                  <a:srgbClr val="00AFEF"/>
                </a:solidFill>
                <a:latin typeface="휴먼편지체"/>
                <a:cs typeface="휴먼편지체"/>
              </a:rPr>
              <a:t> </a:t>
            </a:r>
            <a:r>
              <a:rPr sz="2400" spc="80" dirty="0" err="1">
                <a:solidFill>
                  <a:srgbClr val="00AFEF"/>
                </a:solidFill>
                <a:latin typeface="휴먼편지체"/>
                <a:cs typeface="휴먼편지체"/>
              </a:rPr>
              <a:t>표시</a:t>
            </a:r>
            <a:r>
              <a:rPr sz="2400" spc="80" dirty="0" err="1">
                <a:solidFill>
                  <a:srgbClr val="585858"/>
                </a:solidFill>
                <a:latin typeface="휴먼편지체"/>
                <a:cs typeface="휴먼편지체"/>
              </a:rPr>
              <a:t>된다</a:t>
            </a:r>
            <a:r>
              <a:rPr sz="2400" spc="80" dirty="0">
                <a:solidFill>
                  <a:srgbClr val="585858"/>
                </a:solidFill>
                <a:latin typeface="한컴산뜻돋움"/>
                <a:cs typeface="한컴산뜻돋움"/>
              </a:rPr>
              <a:t>.</a:t>
            </a:r>
            <a:endParaRPr sz="1650" dirty="0">
              <a:latin typeface="한컴산뜻돋움"/>
              <a:cs typeface="한컴산뜻돋움"/>
            </a:endParaRPr>
          </a:p>
        </p:txBody>
      </p:sp>
      <p:sp>
        <p:nvSpPr>
          <p:cNvPr id="6" name="TextBox 5">
            <a:extLst>
              <a:ext uri="{FF2B5EF4-FFF2-40B4-BE49-F238E27FC236}">
                <a16:creationId xmlns:a16="http://schemas.microsoft.com/office/drawing/2014/main" id="{28CA654B-09DB-13BB-E84B-F241613D2D7A}"/>
              </a:ext>
            </a:extLst>
          </p:cNvPr>
          <p:cNvSpPr txBox="1"/>
          <p:nvPr/>
        </p:nvSpPr>
        <p:spPr>
          <a:xfrm>
            <a:off x="306648" y="319086"/>
            <a:ext cx="6096000" cy="707886"/>
          </a:xfrm>
          <a:prstGeom prst="rect">
            <a:avLst/>
          </a:prstGeom>
          <a:noFill/>
        </p:spPr>
        <p:txBody>
          <a:bodyPr wrap="square">
            <a:spAutoFit/>
          </a:bodyPr>
          <a:lstStyle/>
          <a:p>
            <a:r>
              <a:rPr lang="en-US" altLang="ko-KR" sz="40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HTML </a:t>
            </a:r>
            <a:r>
              <a:rPr lang="ko-KR" altLang="en-US" sz="40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기본 문서 구조</a:t>
            </a:r>
          </a:p>
        </p:txBody>
      </p:sp>
      <p:sp>
        <p:nvSpPr>
          <p:cNvPr id="8" name="TextBox 7">
            <a:extLst>
              <a:ext uri="{FF2B5EF4-FFF2-40B4-BE49-F238E27FC236}">
                <a16:creationId xmlns:a16="http://schemas.microsoft.com/office/drawing/2014/main" id="{0B7A1416-A262-0BB6-445D-4B0B7F985227}"/>
              </a:ext>
            </a:extLst>
          </p:cNvPr>
          <p:cNvSpPr txBox="1"/>
          <p:nvPr/>
        </p:nvSpPr>
        <p:spPr>
          <a:xfrm>
            <a:off x="306648" y="1026972"/>
            <a:ext cx="6096000" cy="461665"/>
          </a:xfrm>
          <a:prstGeom prst="rect">
            <a:avLst/>
          </a:prstGeom>
          <a:noFill/>
        </p:spPr>
        <p:txBody>
          <a:bodyPr wrap="square">
            <a:spAutoFit/>
          </a:bodyPr>
          <a:lstStyle/>
          <a:p>
            <a:r>
              <a:rPr lang="en-US" altLang="ko-KR" sz="2400" b="1" dirty="0">
                <a:solidFill>
                  <a:srgbClr val="5A7EA9"/>
                </a:solidFill>
                <a:latin typeface="한컴산뜻돋움"/>
                <a:cs typeface="한컴산뜻돋움"/>
              </a:rPr>
              <a:t>&lt;TITLE&gt;</a:t>
            </a:r>
            <a:r>
              <a:rPr lang="en-US" altLang="ko-KR" sz="2400" b="1" spc="-95" dirty="0">
                <a:solidFill>
                  <a:srgbClr val="5A7EA9"/>
                </a:solidFill>
                <a:latin typeface="한컴산뜻돋움"/>
                <a:cs typeface="한컴산뜻돋움"/>
              </a:rPr>
              <a:t> </a:t>
            </a:r>
            <a:r>
              <a:rPr lang="ko-KR" altLang="en-US" sz="2400" b="1" spc="-25" dirty="0">
                <a:solidFill>
                  <a:srgbClr val="5A7EA9"/>
                </a:solidFill>
                <a:latin typeface="나눔고딕 ExtraBold"/>
                <a:cs typeface="나눔고딕 ExtraBold"/>
              </a:rPr>
              <a:t>태그</a:t>
            </a:r>
            <a:endParaRPr lang="ko-KR" altLang="en-US" sz="2400" dirty="0">
              <a:solidFill>
                <a:srgbClr val="5A7EA9"/>
              </a:solidFill>
            </a:endParaRPr>
          </a:p>
        </p:txBody>
      </p:sp>
      <p:sp>
        <p:nvSpPr>
          <p:cNvPr id="4" name="TextBox 3">
            <a:extLst>
              <a:ext uri="{FF2B5EF4-FFF2-40B4-BE49-F238E27FC236}">
                <a16:creationId xmlns:a16="http://schemas.microsoft.com/office/drawing/2014/main" id="{021926AC-37E4-3711-8C6D-A812A810945B}"/>
              </a:ext>
            </a:extLst>
          </p:cNvPr>
          <p:cNvSpPr txBox="1"/>
          <p:nvPr/>
        </p:nvSpPr>
        <p:spPr>
          <a:xfrm>
            <a:off x="544285" y="5099723"/>
            <a:ext cx="11042015" cy="691728"/>
          </a:xfrm>
          <a:prstGeom prst="rect">
            <a:avLst/>
          </a:prstGeom>
          <a:noFill/>
        </p:spPr>
        <p:txBody>
          <a:bodyPr wrap="square">
            <a:spAutoFit/>
          </a:bodyPr>
          <a:lstStyle/>
          <a:p>
            <a:pPr marL="27305" marR="5080">
              <a:lnSpc>
                <a:spcPct val="110000"/>
              </a:lnSpc>
            </a:pPr>
            <a:r>
              <a:rPr lang="ko-KR" altLang="en-US" sz="1800" dirty="0">
                <a:solidFill>
                  <a:srgbClr val="585858"/>
                </a:solidFill>
                <a:latin typeface="휴먼편지체"/>
                <a:cs typeface="휴먼편지체"/>
              </a:rPr>
              <a:t>이</a:t>
            </a:r>
            <a:r>
              <a:rPr lang="ko-KR" altLang="en-US" sz="1800" spc="-425" dirty="0">
                <a:solidFill>
                  <a:srgbClr val="585858"/>
                </a:solidFill>
                <a:latin typeface="휴먼편지체"/>
                <a:cs typeface="휴먼편지체"/>
              </a:rPr>
              <a:t> </a:t>
            </a:r>
            <a:r>
              <a:rPr lang="ko-KR" altLang="en-US" sz="1800" spc="495" dirty="0">
                <a:solidFill>
                  <a:srgbClr val="585858"/>
                </a:solidFill>
                <a:latin typeface="휴먼편지체"/>
                <a:cs typeface="휴먼편지체"/>
              </a:rPr>
              <a:t>부분을</a:t>
            </a:r>
            <a:r>
              <a:rPr lang="ko-KR" altLang="en-US" sz="1800" spc="-420" dirty="0">
                <a:solidFill>
                  <a:srgbClr val="585858"/>
                </a:solidFill>
                <a:latin typeface="휴먼편지체"/>
                <a:cs typeface="휴먼편지체"/>
              </a:rPr>
              <a:t> </a:t>
            </a:r>
            <a:r>
              <a:rPr lang="ko-KR" altLang="en-US" sz="1800" spc="-10" dirty="0">
                <a:solidFill>
                  <a:srgbClr val="585858"/>
                </a:solidFill>
                <a:latin typeface="휴먼편지체"/>
                <a:cs typeface="휴먼편지체"/>
              </a:rPr>
              <a:t>지정하지</a:t>
            </a:r>
            <a:r>
              <a:rPr lang="ko-KR" altLang="en-US" sz="1800" spc="-425" dirty="0">
                <a:solidFill>
                  <a:srgbClr val="585858"/>
                </a:solidFill>
                <a:latin typeface="휴먼편지체"/>
                <a:cs typeface="휴먼편지체"/>
              </a:rPr>
              <a:t> </a:t>
            </a:r>
            <a:r>
              <a:rPr lang="ko-KR" altLang="en-US" sz="1800" spc="260" dirty="0">
                <a:solidFill>
                  <a:srgbClr val="585858"/>
                </a:solidFill>
                <a:latin typeface="휴먼편지체"/>
                <a:cs typeface="휴먼편지체"/>
              </a:rPr>
              <a:t>않을</a:t>
            </a:r>
            <a:r>
              <a:rPr lang="ko-KR" altLang="en-US" sz="1800" spc="-420" dirty="0">
                <a:solidFill>
                  <a:srgbClr val="585858"/>
                </a:solidFill>
                <a:latin typeface="휴먼편지체"/>
                <a:cs typeface="휴먼편지체"/>
              </a:rPr>
              <a:t> </a:t>
            </a:r>
            <a:r>
              <a:rPr lang="ko-KR" altLang="en-US" sz="1800" spc="260" dirty="0">
                <a:solidFill>
                  <a:srgbClr val="585858"/>
                </a:solidFill>
                <a:latin typeface="휴먼편지체"/>
                <a:cs typeface="휴먼편지체"/>
              </a:rPr>
              <a:t>경우</a:t>
            </a:r>
            <a:r>
              <a:rPr lang="ko-KR" altLang="en-US" sz="1800" spc="-425" dirty="0">
                <a:solidFill>
                  <a:srgbClr val="585858"/>
                </a:solidFill>
                <a:latin typeface="휴먼편지체"/>
                <a:cs typeface="휴먼편지체"/>
              </a:rPr>
              <a:t> </a:t>
            </a:r>
            <a:r>
              <a:rPr lang="ko-KR" altLang="en-US" sz="1800" dirty="0">
                <a:solidFill>
                  <a:srgbClr val="585858"/>
                </a:solidFill>
                <a:latin typeface="휴먼편지체"/>
                <a:cs typeface="휴먼편지체"/>
              </a:rPr>
              <a:t>웹</a:t>
            </a:r>
            <a:r>
              <a:rPr lang="ko-KR" altLang="en-US" sz="1800" spc="-420" dirty="0">
                <a:solidFill>
                  <a:srgbClr val="585858"/>
                </a:solidFill>
                <a:latin typeface="휴먼편지체"/>
                <a:cs typeface="휴먼편지체"/>
              </a:rPr>
              <a:t> </a:t>
            </a:r>
            <a:r>
              <a:rPr lang="ko-KR" altLang="en-US" sz="1800" spc="254" dirty="0">
                <a:solidFill>
                  <a:srgbClr val="585858"/>
                </a:solidFill>
                <a:latin typeface="휴먼편지체"/>
                <a:cs typeface="휴먼편지체"/>
              </a:rPr>
              <a:t>브라우저</a:t>
            </a:r>
            <a:r>
              <a:rPr lang="ko-KR" altLang="en-US" sz="1800" spc="-409" dirty="0">
                <a:solidFill>
                  <a:srgbClr val="585858"/>
                </a:solidFill>
                <a:latin typeface="휴먼편지체"/>
                <a:cs typeface="휴먼편지체"/>
              </a:rPr>
              <a:t> </a:t>
            </a:r>
            <a:r>
              <a:rPr lang="ko-KR" altLang="en-US" sz="1800" dirty="0">
                <a:solidFill>
                  <a:srgbClr val="585858"/>
                </a:solidFill>
                <a:latin typeface="휴먼편지체"/>
                <a:cs typeface="휴먼편지체"/>
              </a:rPr>
              <a:t>창</a:t>
            </a:r>
            <a:r>
              <a:rPr lang="ko-KR" altLang="en-US" sz="1800" spc="-420" dirty="0">
                <a:solidFill>
                  <a:srgbClr val="585858"/>
                </a:solidFill>
                <a:latin typeface="휴먼편지체"/>
                <a:cs typeface="휴먼편지체"/>
              </a:rPr>
              <a:t> </a:t>
            </a:r>
            <a:r>
              <a:rPr lang="ko-KR" altLang="en-US" sz="1800" dirty="0">
                <a:solidFill>
                  <a:srgbClr val="585858"/>
                </a:solidFill>
                <a:latin typeface="휴먼편지체"/>
                <a:cs typeface="휴먼편지체"/>
              </a:rPr>
              <a:t>맨</a:t>
            </a:r>
            <a:r>
              <a:rPr lang="ko-KR" altLang="en-US" sz="1800" spc="-425" dirty="0">
                <a:solidFill>
                  <a:srgbClr val="585858"/>
                </a:solidFill>
                <a:latin typeface="휴먼편지체"/>
                <a:cs typeface="휴먼편지체"/>
              </a:rPr>
              <a:t> </a:t>
            </a:r>
            <a:r>
              <a:rPr lang="ko-KR" altLang="en-US" sz="1800" spc="170" dirty="0">
                <a:solidFill>
                  <a:srgbClr val="585858"/>
                </a:solidFill>
                <a:latin typeface="휴먼편지체"/>
                <a:cs typeface="휴먼편지체"/>
              </a:rPr>
              <a:t>위에는</a:t>
            </a:r>
            <a:r>
              <a:rPr lang="ko-KR" altLang="en-US" sz="1800" spc="-420" dirty="0">
                <a:solidFill>
                  <a:srgbClr val="585858"/>
                </a:solidFill>
                <a:latin typeface="휴먼편지체"/>
                <a:cs typeface="휴먼편지체"/>
              </a:rPr>
              <a:t> </a:t>
            </a:r>
            <a:r>
              <a:rPr lang="ko-KR" altLang="en-US" sz="1800" spc="-10" dirty="0">
                <a:solidFill>
                  <a:srgbClr val="585858"/>
                </a:solidFill>
                <a:latin typeface="한컴산뜻돋움"/>
                <a:cs typeface="한컴산뜻돋움"/>
              </a:rPr>
              <a:t>“</a:t>
            </a:r>
            <a:r>
              <a:rPr lang="ko-KR" altLang="en-US" sz="1800" spc="-10" dirty="0">
                <a:solidFill>
                  <a:srgbClr val="585858"/>
                </a:solidFill>
                <a:latin typeface="휴먼편지체"/>
                <a:cs typeface="휴먼편지체"/>
              </a:rPr>
              <a:t>웹</a:t>
            </a:r>
            <a:r>
              <a:rPr lang="ko-KR" altLang="en-US" sz="1800" spc="-420" dirty="0">
                <a:solidFill>
                  <a:srgbClr val="585858"/>
                </a:solidFill>
                <a:latin typeface="휴먼편지체"/>
                <a:cs typeface="휴먼편지체"/>
              </a:rPr>
              <a:t> </a:t>
            </a:r>
            <a:r>
              <a:rPr lang="ko-KR" altLang="en-US" sz="1800" spc="254" dirty="0">
                <a:solidFill>
                  <a:srgbClr val="585858"/>
                </a:solidFill>
                <a:latin typeface="휴먼편지체"/>
                <a:cs typeface="휴먼편지체"/>
              </a:rPr>
              <a:t>브라우저</a:t>
            </a:r>
            <a:r>
              <a:rPr lang="ko-KR" altLang="en-US" sz="1800" spc="-425" dirty="0">
                <a:solidFill>
                  <a:srgbClr val="585858"/>
                </a:solidFill>
                <a:latin typeface="휴먼편지체"/>
                <a:cs typeface="휴먼편지체"/>
              </a:rPr>
              <a:t> </a:t>
            </a:r>
            <a:r>
              <a:rPr lang="ko-KR" altLang="en-US" sz="1800" spc="-10" dirty="0">
                <a:solidFill>
                  <a:srgbClr val="585858"/>
                </a:solidFill>
                <a:latin typeface="휴먼편지체"/>
                <a:cs typeface="휴먼편지체"/>
              </a:rPr>
              <a:t>창의</a:t>
            </a:r>
            <a:r>
              <a:rPr lang="ko-KR" altLang="en-US" sz="1800" spc="-405" dirty="0">
                <a:solidFill>
                  <a:srgbClr val="585858"/>
                </a:solidFill>
                <a:latin typeface="휴먼편지체"/>
                <a:cs typeface="휴먼편지체"/>
              </a:rPr>
              <a:t> </a:t>
            </a:r>
            <a:r>
              <a:rPr lang="ko-KR" altLang="en-US" sz="1800" spc="80" dirty="0">
                <a:solidFill>
                  <a:srgbClr val="585858"/>
                </a:solidFill>
                <a:latin typeface="휴먼편지체"/>
                <a:cs typeface="휴먼편지체"/>
              </a:rPr>
              <a:t>제목입니다</a:t>
            </a:r>
            <a:r>
              <a:rPr lang="ko-KR" altLang="en-US" sz="1800" spc="80" dirty="0">
                <a:solidFill>
                  <a:srgbClr val="585858"/>
                </a:solidFill>
                <a:latin typeface="한컴산뜻돋움"/>
                <a:cs typeface="한컴산뜻돋움"/>
              </a:rPr>
              <a:t>”</a:t>
            </a:r>
            <a:r>
              <a:rPr lang="ko-KR" altLang="en-US" sz="1800" spc="-80" dirty="0">
                <a:solidFill>
                  <a:srgbClr val="585858"/>
                </a:solidFill>
                <a:latin typeface="한컴산뜻돋움"/>
                <a:cs typeface="한컴산뜻돋움"/>
              </a:rPr>
              <a:t> </a:t>
            </a:r>
            <a:r>
              <a:rPr lang="ko-KR" altLang="en-US" sz="1800" spc="470" dirty="0">
                <a:solidFill>
                  <a:srgbClr val="585858"/>
                </a:solidFill>
                <a:latin typeface="휴먼편지체"/>
                <a:cs typeface="휴먼편지체"/>
              </a:rPr>
              <a:t>또는 </a:t>
            </a:r>
            <a:r>
              <a:rPr lang="ko-KR" altLang="en-US" sz="1800" spc="-10" dirty="0">
                <a:solidFill>
                  <a:srgbClr val="585858"/>
                </a:solidFill>
                <a:latin typeface="휴먼편지체"/>
                <a:cs typeface="휴먼편지체"/>
              </a:rPr>
              <a:t>이전</a:t>
            </a:r>
            <a:r>
              <a:rPr lang="ko-KR" altLang="en-US" sz="1800" spc="-360" dirty="0">
                <a:solidFill>
                  <a:srgbClr val="585858"/>
                </a:solidFill>
                <a:latin typeface="휴먼편지체"/>
                <a:cs typeface="휴먼편지체"/>
              </a:rPr>
              <a:t> </a:t>
            </a:r>
            <a:r>
              <a:rPr lang="ko-KR" altLang="en-US" sz="1800" spc="-10" dirty="0">
                <a:solidFill>
                  <a:srgbClr val="585858"/>
                </a:solidFill>
                <a:latin typeface="휴먼편지체"/>
                <a:cs typeface="휴먼편지체"/>
              </a:rPr>
              <a:t>버전의</a:t>
            </a:r>
            <a:r>
              <a:rPr lang="ko-KR" altLang="en-US" sz="1800" spc="-360" dirty="0">
                <a:solidFill>
                  <a:srgbClr val="585858"/>
                </a:solidFill>
                <a:latin typeface="휴먼편지체"/>
                <a:cs typeface="휴먼편지체"/>
              </a:rPr>
              <a:t> </a:t>
            </a:r>
            <a:r>
              <a:rPr lang="ko-KR" altLang="en-US" sz="1800" spc="225" dirty="0">
                <a:solidFill>
                  <a:srgbClr val="585858"/>
                </a:solidFill>
                <a:latin typeface="휴먼편지체"/>
                <a:cs typeface="휴먼편지체"/>
              </a:rPr>
              <a:t>브라우저에서는</a:t>
            </a:r>
            <a:r>
              <a:rPr lang="ko-KR" altLang="en-US" sz="1800" spc="-340" dirty="0">
                <a:solidFill>
                  <a:srgbClr val="585858"/>
                </a:solidFill>
                <a:latin typeface="휴먼편지체"/>
                <a:cs typeface="휴먼편지체"/>
              </a:rPr>
              <a:t> </a:t>
            </a:r>
            <a:r>
              <a:rPr lang="ko-KR" altLang="en-US" sz="1800" dirty="0">
                <a:solidFill>
                  <a:srgbClr val="585858"/>
                </a:solidFill>
                <a:latin typeface="한컴산뜻돋움"/>
                <a:cs typeface="한컴산뜻돋움"/>
              </a:rPr>
              <a:t>“</a:t>
            </a:r>
            <a:r>
              <a:rPr lang="en-US" altLang="ko-KR" sz="1800" dirty="0">
                <a:solidFill>
                  <a:srgbClr val="585858"/>
                </a:solidFill>
                <a:latin typeface="한컴산뜻돋움"/>
                <a:cs typeface="한컴산뜻돋움"/>
              </a:rPr>
              <a:t>Untitled</a:t>
            </a:r>
            <a:r>
              <a:rPr lang="ko-KR" altLang="en-US" sz="1800" spc="20" dirty="0">
                <a:solidFill>
                  <a:srgbClr val="585858"/>
                </a:solidFill>
                <a:latin typeface="한컴산뜻돋움"/>
                <a:cs typeface="한컴산뜻돋움"/>
              </a:rPr>
              <a:t> </a:t>
            </a:r>
            <a:r>
              <a:rPr lang="en-US" altLang="ko-KR" sz="1800" dirty="0">
                <a:solidFill>
                  <a:srgbClr val="585858"/>
                </a:solidFill>
                <a:latin typeface="한컴산뜻돋움"/>
                <a:cs typeface="한컴산뜻돋움"/>
              </a:rPr>
              <a:t>Document(</a:t>
            </a:r>
            <a:r>
              <a:rPr lang="ko-KR" altLang="en-US" sz="1800" dirty="0">
                <a:solidFill>
                  <a:srgbClr val="585858"/>
                </a:solidFill>
                <a:latin typeface="휴먼편지체"/>
                <a:cs typeface="휴먼편지체"/>
              </a:rPr>
              <a:t>제목</a:t>
            </a:r>
            <a:r>
              <a:rPr lang="ko-KR" altLang="en-US" sz="1800" spc="-310" dirty="0">
                <a:solidFill>
                  <a:srgbClr val="585858"/>
                </a:solidFill>
                <a:latin typeface="휴먼편지체"/>
                <a:cs typeface="휴먼편지체"/>
              </a:rPr>
              <a:t> </a:t>
            </a:r>
            <a:r>
              <a:rPr lang="ko-KR" altLang="en-US" sz="1800" spc="145" dirty="0">
                <a:solidFill>
                  <a:srgbClr val="585858"/>
                </a:solidFill>
                <a:latin typeface="휴먼편지체"/>
                <a:cs typeface="휴먼편지체"/>
              </a:rPr>
              <a:t>없음</a:t>
            </a:r>
            <a:r>
              <a:rPr lang="en-US" altLang="ko-KR" sz="1800" spc="145" dirty="0">
                <a:solidFill>
                  <a:srgbClr val="585858"/>
                </a:solidFill>
                <a:latin typeface="한컴산뜻돋움"/>
                <a:cs typeface="한컴산뜻돋움"/>
              </a:rPr>
              <a:t>)”</a:t>
            </a:r>
            <a:r>
              <a:rPr lang="ko-KR" altLang="en-US" sz="1800" spc="145" dirty="0">
                <a:solidFill>
                  <a:srgbClr val="585858"/>
                </a:solidFill>
                <a:latin typeface="휴먼편지체"/>
                <a:cs typeface="휴먼편지체"/>
              </a:rPr>
              <a:t>이라고</a:t>
            </a:r>
            <a:r>
              <a:rPr lang="ko-KR" altLang="en-US" sz="1800" spc="-345" dirty="0">
                <a:solidFill>
                  <a:srgbClr val="585858"/>
                </a:solidFill>
                <a:latin typeface="휴먼편지체"/>
                <a:cs typeface="휴먼편지체"/>
              </a:rPr>
              <a:t> </a:t>
            </a:r>
            <a:r>
              <a:rPr lang="ko-KR" altLang="en-US" sz="1800" spc="80" dirty="0">
                <a:solidFill>
                  <a:srgbClr val="585858"/>
                </a:solidFill>
                <a:latin typeface="휴먼편지체"/>
                <a:cs typeface="휴먼편지체"/>
              </a:rPr>
              <a:t>표시된다</a:t>
            </a:r>
            <a:r>
              <a:rPr lang="en-US" altLang="ko-KR" sz="1800" spc="80" dirty="0">
                <a:solidFill>
                  <a:srgbClr val="585858"/>
                </a:solidFill>
                <a:latin typeface="한컴산뜻돋움"/>
                <a:cs typeface="한컴산뜻돋움"/>
              </a:rPr>
              <a:t>.</a:t>
            </a:r>
            <a:endParaRPr lang="ko-KR" altLang="en-US" sz="1800" dirty="0">
              <a:latin typeface="한컴산뜻돋움"/>
              <a:cs typeface="한컴산뜻돋움"/>
            </a:endParaRPr>
          </a:p>
        </p:txBody>
      </p:sp>
      <p:sp>
        <p:nvSpPr>
          <p:cNvPr id="7" name="TextBox 6">
            <a:extLst>
              <a:ext uri="{FF2B5EF4-FFF2-40B4-BE49-F238E27FC236}">
                <a16:creationId xmlns:a16="http://schemas.microsoft.com/office/drawing/2014/main" id="{CF6E8B14-6457-BB3A-2766-050BAA91838F}"/>
              </a:ext>
            </a:extLst>
          </p:cNvPr>
          <p:cNvSpPr txBox="1"/>
          <p:nvPr/>
        </p:nvSpPr>
        <p:spPr>
          <a:xfrm>
            <a:off x="2911927" y="3312621"/>
            <a:ext cx="6096000" cy="869790"/>
          </a:xfrm>
          <a:prstGeom prst="rect">
            <a:avLst/>
          </a:prstGeom>
          <a:noFill/>
        </p:spPr>
        <p:txBody>
          <a:bodyPr wrap="square">
            <a:spAutoFit/>
          </a:bodyPr>
          <a:lstStyle/>
          <a:p>
            <a:pPr>
              <a:lnSpc>
                <a:spcPct val="150000"/>
              </a:lnSpc>
            </a:pPr>
            <a:r>
              <a:rPr lang="en-US" altLang="ko-KR" sz="1800" b="1" dirty="0"/>
              <a:t>&lt;title&gt; </a:t>
            </a:r>
            <a:r>
              <a:rPr lang="ko-KR" altLang="en-US" sz="1800" dirty="0"/>
              <a:t>태그 </a:t>
            </a:r>
            <a:r>
              <a:rPr lang="en-US" altLang="ko-KR" sz="1800" dirty="0"/>
              <a:t>: </a:t>
            </a:r>
            <a:r>
              <a:rPr lang="ko-KR" altLang="en-US" sz="1800" dirty="0"/>
              <a:t>브라우저의 제목 표시줄에 표시되는 내용</a:t>
            </a:r>
            <a:r>
              <a:rPr lang="en-US" altLang="ko-KR" sz="1800" dirty="0"/>
              <a:t>.    </a:t>
            </a:r>
          </a:p>
          <a:p>
            <a:pPr>
              <a:lnSpc>
                <a:spcPct val="150000"/>
              </a:lnSpc>
            </a:pPr>
            <a:r>
              <a:rPr lang="en-US" altLang="ko-KR" sz="1800" dirty="0"/>
              <a:t>      </a:t>
            </a:r>
            <a:r>
              <a:rPr lang="en-US" altLang="ko-KR" sz="1800" dirty="0">
                <a:solidFill>
                  <a:srgbClr val="0070C0"/>
                </a:solidFill>
              </a:rPr>
              <a:t>&lt;title&gt; </a:t>
            </a:r>
            <a:r>
              <a:rPr lang="ko-KR" altLang="en-US" sz="1800" dirty="0">
                <a:solidFill>
                  <a:srgbClr val="0070C0"/>
                </a:solidFill>
              </a:rPr>
              <a:t>문서 제목 </a:t>
            </a:r>
            <a:r>
              <a:rPr lang="en-US" altLang="ko-KR" sz="1800" dirty="0">
                <a:solidFill>
                  <a:srgbClr val="0070C0"/>
                </a:solidFill>
              </a:rPr>
              <a:t>&lt;/title&gt;</a:t>
            </a:r>
          </a:p>
        </p:txBody>
      </p:sp>
      <p:cxnSp>
        <p:nvCxnSpPr>
          <p:cNvPr id="9" name="직선 연결선 8">
            <a:extLst>
              <a:ext uri="{FF2B5EF4-FFF2-40B4-BE49-F238E27FC236}">
                <a16:creationId xmlns:a16="http://schemas.microsoft.com/office/drawing/2014/main" id="{31E728E4-1B0D-265E-472C-94B6B2B62F79}"/>
              </a:ext>
            </a:extLst>
          </p:cNvPr>
          <p:cNvCxnSpPr/>
          <p:nvPr/>
        </p:nvCxnSpPr>
        <p:spPr>
          <a:xfrm>
            <a:off x="0" y="6493329"/>
            <a:ext cx="121920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1600C7E-7E37-28D8-AF52-9CB12333C25E}"/>
              </a:ext>
            </a:extLst>
          </p:cNvPr>
          <p:cNvSpPr txBox="1"/>
          <p:nvPr/>
        </p:nvSpPr>
        <p:spPr>
          <a:xfrm>
            <a:off x="9280070" y="6553201"/>
            <a:ext cx="2824843" cy="246221"/>
          </a:xfrm>
          <a:prstGeom prst="rect">
            <a:avLst/>
          </a:prstGeom>
          <a:noFill/>
        </p:spPr>
        <p:txBody>
          <a:bodyPr wrap="square" rtlCol="0">
            <a:spAutoFit/>
          </a:bodyPr>
          <a:lstStyle/>
          <a:p>
            <a:pPr algn="r"/>
            <a:r>
              <a:rPr lang="en-US" altLang="ko-KR" sz="1000" i="1" dirty="0" err="1"/>
              <a:t>HojinLee</a:t>
            </a:r>
            <a:r>
              <a:rPr lang="ko-KR" altLang="en-US" sz="1000" i="1" dirty="0"/>
              <a:t> </a:t>
            </a:r>
            <a:r>
              <a:rPr lang="en-US" altLang="ko-KR" sz="1000" i="1" dirty="0"/>
              <a:t>/</a:t>
            </a:r>
            <a:r>
              <a:rPr lang="en-US" altLang="ko-KR" sz="1000" i="1" dirty="0" err="1"/>
              <a:t>jinydev</a:t>
            </a:r>
            <a:endParaRPr lang="ko-KR" altLang="en-US" sz="1000" i="1" dirty="0"/>
          </a:p>
        </p:txBody>
      </p:sp>
      <p:sp>
        <p:nvSpPr>
          <p:cNvPr id="11" name="TextBox 10">
            <a:extLst>
              <a:ext uri="{FF2B5EF4-FFF2-40B4-BE49-F238E27FC236}">
                <a16:creationId xmlns:a16="http://schemas.microsoft.com/office/drawing/2014/main" id="{4A1C43F4-6CD2-ED53-AF3B-EC91CF91DE43}"/>
              </a:ext>
            </a:extLst>
          </p:cNvPr>
          <p:cNvSpPr txBox="1"/>
          <p:nvPr/>
        </p:nvSpPr>
        <p:spPr>
          <a:xfrm>
            <a:off x="87087" y="6553202"/>
            <a:ext cx="3853544" cy="246220"/>
          </a:xfrm>
          <a:prstGeom prst="rect">
            <a:avLst/>
          </a:prstGeom>
          <a:noFill/>
        </p:spPr>
        <p:txBody>
          <a:bodyPr wrap="square" rtlCol="0">
            <a:spAutoFit/>
          </a:bodyPr>
          <a:lstStyle/>
          <a:p>
            <a:r>
              <a:rPr lang="ko-KR" altLang="en-US" sz="1000" dirty="0"/>
              <a:t>웹사이트 구축을 위한 </a:t>
            </a:r>
            <a:r>
              <a:rPr lang="en-US" altLang="ko-KR" sz="1000" dirty="0"/>
              <a:t>HTML / CSS / </a:t>
            </a:r>
            <a:r>
              <a:rPr lang="en-US" altLang="ko-KR" sz="1000" dirty="0" err="1"/>
              <a:t>Javascript</a:t>
            </a:r>
            <a:r>
              <a:rPr lang="en-US" altLang="ko-KR" sz="1000" dirty="0"/>
              <a:t> </a:t>
            </a:r>
            <a:r>
              <a:rPr lang="ko-KR" altLang="en-US" sz="1000" dirty="0"/>
              <a:t>학습</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Meta Tags in SEO: the Ultimate Guide">
            <a:extLst>
              <a:ext uri="{FF2B5EF4-FFF2-40B4-BE49-F238E27FC236}">
                <a16:creationId xmlns:a16="http://schemas.microsoft.com/office/drawing/2014/main" id="{4699C259-4132-64A2-475D-B3BD52CE5F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279" y="949794"/>
            <a:ext cx="8537668" cy="284588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164925" y="3842215"/>
            <a:ext cx="7726232" cy="2630015"/>
          </a:xfrm>
          <a:prstGeom prst="rect">
            <a:avLst/>
          </a:prstGeom>
          <a:noFill/>
        </p:spPr>
        <p:txBody>
          <a:bodyPr wrap="square" rtlCol="0">
            <a:spAutoFit/>
          </a:bodyPr>
          <a:lstStyle/>
          <a:p>
            <a:pPr>
              <a:lnSpc>
                <a:spcPct val="150000"/>
              </a:lnSpc>
            </a:pPr>
            <a:r>
              <a:rPr lang="en-US" altLang="ko-KR" sz="1600" b="1" dirty="0"/>
              <a:t>&lt;meta&gt; </a:t>
            </a:r>
            <a:r>
              <a:rPr lang="ko-KR" altLang="en-US" sz="1600" dirty="0"/>
              <a:t>태그 </a:t>
            </a:r>
            <a:r>
              <a:rPr lang="en-US" altLang="ko-KR" sz="1600" dirty="0"/>
              <a:t>: </a:t>
            </a:r>
            <a:r>
              <a:rPr lang="ko-KR" altLang="en-US" sz="1600" dirty="0"/>
              <a:t>문자</a:t>
            </a:r>
            <a:r>
              <a:rPr lang="en-US" altLang="ko-KR" sz="1600" dirty="0"/>
              <a:t> </a:t>
            </a:r>
            <a:r>
              <a:rPr lang="ko-KR" altLang="en-US" sz="1600" dirty="0"/>
              <a:t>인코딩 방법 및 문서의 키워드와 요약 정보를 지정     </a:t>
            </a:r>
            <a:endParaRPr lang="en-US" altLang="ko-KR" sz="1600" dirty="0"/>
          </a:p>
          <a:p>
            <a:pPr>
              <a:lnSpc>
                <a:spcPct val="150000"/>
              </a:lnSpc>
            </a:pPr>
            <a:r>
              <a:rPr lang="en-US" altLang="ko-KR" sz="1600" dirty="0">
                <a:solidFill>
                  <a:srgbClr val="0070C0"/>
                </a:solidFill>
              </a:rPr>
              <a:t>     &lt;meta charset=”UTF-8”&gt;</a:t>
            </a:r>
          </a:p>
          <a:p>
            <a:pPr>
              <a:lnSpc>
                <a:spcPct val="150000"/>
              </a:lnSpc>
            </a:pPr>
            <a:r>
              <a:rPr lang="en-US" altLang="ko-KR" sz="1600" dirty="0">
                <a:solidFill>
                  <a:srgbClr val="0070C0"/>
                </a:solidFill>
              </a:rPr>
              <a:t>     &lt;meta name=”viewport” content=”width=device-width, initial-scale=1.0”&gt;</a:t>
            </a:r>
          </a:p>
          <a:p>
            <a:pPr>
              <a:lnSpc>
                <a:spcPct val="150000"/>
              </a:lnSpc>
            </a:pPr>
            <a:r>
              <a:rPr lang="it-IT" altLang="ko-KR" sz="1600" dirty="0">
                <a:solidFill>
                  <a:srgbClr val="0070C0"/>
                </a:solidFill>
              </a:rPr>
              <a:t>     &lt;meta http-equiv=”X-UA-Compatible” content=”ie=edge”&gt;</a:t>
            </a:r>
          </a:p>
          <a:p>
            <a:pPr>
              <a:lnSpc>
                <a:spcPct val="150000"/>
              </a:lnSpc>
            </a:pPr>
            <a:r>
              <a:rPr lang="ko-KR" altLang="en-US" sz="1600" dirty="0">
                <a:solidFill>
                  <a:srgbClr val="0070C0"/>
                </a:solidFill>
              </a:rPr>
              <a:t>     </a:t>
            </a:r>
            <a:r>
              <a:rPr lang="en-US" altLang="ko-KR" sz="1600" dirty="0">
                <a:solidFill>
                  <a:srgbClr val="0070C0"/>
                </a:solidFill>
              </a:rPr>
              <a:t>&lt;meta name=”keywords” content=”html5, </a:t>
            </a:r>
            <a:r>
              <a:rPr lang="ko-KR" altLang="en-US" sz="1600" dirty="0" err="1">
                <a:solidFill>
                  <a:srgbClr val="0070C0"/>
                </a:solidFill>
              </a:rPr>
              <a:t>웹표준</a:t>
            </a:r>
            <a:r>
              <a:rPr lang="ko-KR" altLang="en-US" sz="1600" dirty="0">
                <a:solidFill>
                  <a:srgbClr val="0070C0"/>
                </a:solidFill>
              </a:rPr>
              <a:t>”</a:t>
            </a:r>
            <a:r>
              <a:rPr lang="en-US" altLang="ko-KR" sz="1600" dirty="0">
                <a:solidFill>
                  <a:srgbClr val="0070C0"/>
                </a:solidFill>
              </a:rPr>
              <a:t>&gt; </a:t>
            </a:r>
          </a:p>
          <a:p>
            <a:pPr>
              <a:lnSpc>
                <a:spcPct val="150000"/>
              </a:lnSpc>
            </a:pPr>
            <a:r>
              <a:rPr lang="en-US" altLang="ko-KR" sz="1600" dirty="0">
                <a:solidFill>
                  <a:srgbClr val="0070C0"/>
                </a:solidFill>
              </a:rPr>
              <a:t>    &lt;meta name=”description” content=”html5</a:t>
            </a:r>
            <a:r>
              <a:rPr lang="ko-KR" altLang="en-US" sz="1600" dirty="0">
                <a:solidFill>
                  <a:srgbClr val="0070C0"/>
                </a:solidFill>
              </a:rPr>
              <a:t>를 통해 웹 표준 공부하기”</a:t>
            </a:r>
            <a:r>
              <a:rPr lang="en-US" altLang="ko-KR" sz="1600" dirty="0">
                <a:solidFill>
                  <a:srgbClr val="0070C0"/>
                </a:solidFill>
              </a:rPr>
              <a:t>&gt; </a:t>
            </a:r>
          </a:p>
          <a:p>
            <a:pPr>
              <a:lnSpc>
                <a:spcPct val="150000"/>
              </a:lnSpc>
            </a:pPr>
            <a:r>
              <a:rPr lang="en-US" altLang="ko-KR" sz="1600" dirty="0">
                <a:solidFill>
                  <a:srgbClr val="0070C0"/>
                </a:solidFill>
              </a:rPr>
              <a:t>    &lt;meta name=”author” content=”</a:t>
            </a:r>
            <a:r>
              <a:rPr lang="en-US" altLang="ko-KR" sz="1600" dirty="0" err="1">
                <a:solidFill>
                  <a:srgbClr val="0070C0"/>
                </a:solidFill>
              </a:rPr>
              <a:t>JinyLee</a:t>
            </a:r>
            <a:r>
              <a:rPr lang="en-US" altLang="ko-KR" sz="1600" dirty="0">
                <a:solidFill>
                  <a:srgbClr val="0070C0"/>
                </a:solidFill>
              </a:rPr>
              <a:t>”&gt;</a:t>
            </a:r>
            <a:endParaRPr lang="ko-KR" altLang="en-US" sz="1600" i="1" dirty="0">
              <a:solidFill>
                <a:srgbClr val="0070C0"/>
              </a:solidFill>
            </a:endParaRPr>
          </a:p>
        </p:txBody>
      </p:sp>
      <p:sp>
        <p:nvSpPr>
          <p:cNvPr id="5" name="TextBox 4">
            <a:extLst>
              <a:ext uri="{FF2B5EF4-FFF2-40B4-BE49-F238E27FC236}">
                <a16:creationId xmlns:a16="http://schemas.microsoft.com/office/drawing/2014/main" id="{0FBD82C5-83C1-1250-2C99-475417D1531D}"/>
              </a:ext>
            </a:extLst>
          </p:cNvPr>
          <p:cNvSpPr txBox="1"/>
          <p:nvPr/>
        </p:nvSpPr>
        <p:spPr>
          <a:xfrm>
            <a:off x="306648" y="319086"/>
            <a:ext cx="6096000" cy="707886"/>
          </a:xfrm>
          <a:prstGeom prst="rect">
            <a:avLst/>
          </a:prstGeom>
          <a:noFill/>
        </p:spPr>
        <p:txBody>
          <a:bodyPr wrap="square">
            <a:spAutoFit/>
          </a:bodyPr>
          <a:lstStyle/>
          <a:p>
            <a:r>
              <a:rPr lang="en-US" altLang="ko-KR" sz="40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HTML </a:t>
            </a:r>
            <a:r>
              <a:rPr lang="ko-KR" altLang="en-US" sz="40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기본 문서 구조</a:t>
            </a:r>
          </a:p>
        </p:txBody>
      </p:sp>
      <p:sp>
        <p:nvSpPr>
          <p:cNvPr id="2" name="TextBox 1">
            <a:extLst>
              <a:ext uri="{FF2B5EF4-FFF2-40B4-BE49-F238E27FC236}">
                <a16:creationId xmlns:a16="http://schemas.microsoft.com/office/drawing/2014/main" id="{529B52C4-1212-8927-6430-7A4516CD68A6}"/>
              </a:ext>
            </a:extLst>
          </p:cNvPr>
          <p:cNvSpPr txBox="1"/>
          <p:nvPr/>
        </p:nvSpPr>
        <p:spPr>
          <a:xfrm>
            <a:off x="306648" y="1026972"/>
            <a:ext cx="6379355" cy="461665"/>
          </a:xfrm>
          <a:prstGeom prst="rect">
            <a:avLst/>
          </a:prstGeom>
          <a:noFill/>
        </p:spPr>
        <p:txBody>
          <a:bodyPr wrap="square" rtlCol="0">
            <a:spAutoFit/>
          </a:bodyPr>
          <a:lstStyle/>
          <a:p>
            <a:r>
              <a:rPr lang="en-US" altLang="ko-KR" sz="2400" b="1" dirty="0">
                <a:solidFill>
                  <a:srgbClr val="5A7EA9"/>
                </a:solidFill>
              </a:rPr>
              <a:t>&lt;meta&gt; </a:t>
            </a:r>
            <a:r>
              <a:rPr lang="ko-KR" altLang="en-US" sz="2400" b="1" dirty="0">
                <a:solidFill>
                  <a:srgbClr val="5A7EA9"/>
                </a:solidFill>
              </a:rPr>
              <a:t>태그</a:t>
            </a:r>
          </a:p>
        </p:txBody>
      </p:sp>
      <p:cxnSp>
        <p:nvCxnSpPr>
          <p:cNvPr id="3" name="직선 연결선 2">
            <a:extLst>
              <a:ext uri="{FF2B5EF4-FFF2-40B4-BE49-F238E27FC236}">
                <a16:creationId xmlns:a16="http://schemas.microsoft.com/office/drawing/2014/main" id="{394DA48A-B8A8-EC0D-4F8D-85137DC0FD9C}"/>
              </a:ext>
            </a:extLst>
          </p:cNvPr>
          <p:cNvCxnSpPr/>
          <p:nvPr/>
        </p:nvCxnSpPr>
        <p:spPr>
          <a:xfrm>
            <a:off x="0" y="6493329"/>
            <a:ext cx="121920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39077DD8-05C6-8EB6-CFFF-A2BC67280092}"/>
              </a:ext>
            </a:extLst>
          </p:cNvPr>
          <p:cNvSpPr txBox="1"/>
          <p:nvPr/>
        </p:nvSpPr>
        <p:spPr>
          <a:xfrm>
            <a:off x="9280070" y="6553201"/>
            <a:ext cx="2824843" cy="246221"/>
          </a:xfrm>
          <a:prstGeom prst="rect">
            <a:avLst/>
          </a:prstGeom>
          <a:noFill/>
        </p:spPr>
        <p:txBody>
          <a:bodyPr wrap="square" rtlCol="0">
            <a:spAutoFit/>
          </a:bodyPr>
          <a:lstStyle/>
          <a:p>
            <a:pPr algn="r"/>
            <a:r>
              <a:rPr lang="en-US" altLang="ko-KR" sz="1000" i="1" dirty="0" err="1"/>
              <a:t>HojinLee</a:t>
            </a:r>
            <a:r>
              <a:rPr lang="ko-KR" altLang="en-US" sz="1000" i="1" dirty="0"/>
              <a:t> </a:t>
            </a:r>
            <a:r>
              <a:rPr lang="en-US" altLang="ko-KR" sz="1000" i="1" dirty="0"/>
              <a:t>/</a:t>
            </a:r>
            <a:r>
              <a:rPr lang="en-US" altLang="ko-KR" sz="1000" i="1" dirty="0" err="1"/>
              <a:t>jinydev</a:t>
            </a:r>
            <a:endParaRPr lang="ko-KR" altLang="en-US" sz="1000" i="1" dirty="0"/>
          </a:p>
        </p:txBody>
      </p:sp>
      <p:sp>
        <p:nvSpPr>
          <p:cNvPr id="6" name="TextBox 5">
            <a:extLst>
              <a:ext uri="{FF2B5EF4-FFF2-40B4-BE49-F238E27FC236}">
                <a16:creationId xmlns:a16="http://schemas.microsoft.com/office/drawing/2014/main" id="{3ED7A224-3513-D07A-3A73-AA431DC7C40B}"/>
              </a:ext>
            </a:extLst>
          </p:cNvPr>
          <p:cNvSpPr txBox="1"/>
          <p:nvPr/>
        </p:nvSpPr>
        <p:spPr>
          <a:xfrm>
            <a:off x="87087" y="6553202"/>
            <a:ext cx="3853544" cy="246220"/>
          </a:xfrm>
          <a:prstGeom prst="rect">
            <a:avLst/>
          </a:prstGeom>
          <a:noFill/>
        </p:spPr>
        <p:txBody>
          <a:bodyPr wrap="square" rtlCol="0">
            <a:spAutoFit/>
          </a:bodyPr>
          <a:lstStyle/>
          <a:p>
            <a:r>
              <a:rPr lang="ko-KR" altLang="en-US" sz="1000" dirty="0"/>
              <a:t>웹사이트 구축을 위한 </a:t>
            </a:r>
            <a:r>
              <a:rPr lang="en-US" altLang="ko-KR" sz="1000" dirty="0"/>
              <a:t>HTML / CSS / </a:t>
            </a:r>
            <a:r>
              <a:rPr lang="en-US" altLang="ko-KR" sz="1000" dirty="0" err="1"/>
              <a:t>Javascript</a:t>
            </a:r>
            <a:r>
              <a:rPr lang="en-US" altLang="ko-KR" sz="1000" dirty="0"/>
              <a:t> </a:t>
            </a:r>
            <a:r>
              <a:rPr lang="ko-KR" altLang="en-US" sz="1000" dirty="0"/>
              <a:t>학습</a:t>
            </a:r>
          </a:p>
        </p:txBody>
      </p:sp>
    </p:spTree>
    <p:extLst>
      <p:ext uri="{BB962C8B-B14F-4D97-AF65-F5344CB8AC3E}">
        <p14:creationId xmlns:p14="http://schemas.microsoft.com/office/powerpoint/2010/main" val="3794255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70687" y="1079739"/>
            <a:ext cx="5071021" cy="461665"/>
          </a:xfrm>
          <a:prstGeom prst="rect">
            <a:avLst/>
          </a:prstGeom>
          <a:noFill/>
        </p:spPr>
        <p:txBody>
          <a:bodyPr wrap="square" rtlCol="0">
            <a:spAutoFit/>
          </a:bodyPr>
          <a:lstStyle/>
          <a:p>
            <a:r>
              <a:rPr lang="ko-KR" altLang="en-US" sz="2400" b="1">
                <a:solidFill>
                  <a:srgbClr val="5A7EA9"/>
                </a:solidFill>
              </a:rPr>
              <a:t>문서의 몸통 </a:t>
            </a:r>
            <a:r>
              <a:rPr lang="en-US" altLang="ko-KR" sz="2400" b="1">
                <a:solidFill>
                  <a:srgbClr val="5A7EA9"/>
                </a:solidFill>
              </a:rPr>
              <a:t>&lt;body&gt; </a:t>
            </a:r>
            <a:r>
              <a:rPr lang="ko-KR" altLang="en-US" sz="2400" b="1">
                <a:solidFill>
                  <a:srgbClr val="5A7EA9"/>
                </a:solidFill>
              </a:rPr>
              <a:t>태그</a:t>
            </a:r>
          </a:p>
        </p:txBody>
      </p:sp>
      <p:sp>
        <p:nvSpPr>
          <p:cNvPr id="13" name="TextBox 12"/>
          <p:cNvSpPr txBox="1"/>
          <p:nvPr/>
        </p:nvSpPr>
        <p:spPr>
          <a:xfrm>
            <a:off x="800100" y="5250670"/>
            <a:ext cx="5017333" cy="115268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ko-KR" altLang="en-US" sz="1600" dirty="0"/>
              <a:t>실제 브라우저에 표시될 내용 입력 </a:t>
            </a:r>
            <a:endParaRPr lang="en-US" altLang="ko-KR" sz="1600" dirty="0"/>
          </a:p>
          <a:p>
            <a:pPr marL="342900" indent="-342900">
              <a:lnSpc>
                <a:spcPct val="150000"/>
              </a:lnSpc>
              <a:buFont typeface="Arial" panose="020B0604020202020204" pitchFamily="34" charset="0"/>
              <a:buChar char="•"/>
            </a:pPr>
            <a:r>
              <a:rPr lang="ko-KR" altLang="en-US" sz="1600" dirty="0"/>
              <a:t>이 책에서 설명하는 대부분의 태그가 </a:t>
            </a:r>
            <a:r>
              <a:rPr lang="en-US" altLang="ko-KR" sz="1600" dirty="0"/>
              <a:t>&lt;body&gt; </a:t>
            </a:r>
            <a:r>
              <a:rPr lang="ko-KR" altLang="en-US" sz="1600" dirty="0"/>
              <a:t>태그와 </a:t>
            </a:r>
            <a:r>
              <a:rPr lang="en-US" altLang="ko-KR" sz="1600" dirty="0"/>
              <a:t>&lt;/body&gt; </a:t>
            </a:r>
            <a:r>
              <a:rPr lang="ko-KR" altLang="en-US" sz="1600" dirty="0"/>
              <a:t>태그 사이에서 사용하는 태그들</a:t>
            </a:r>
            <a:endParaRPr lang="en-US" altLang="ko-KR" sz="1600" dirty="0"/>
          </a:p>
        </p:txBody>
      </p:sp>
      <p:sp>
        <p:nvSpPr>
          <p:cNvPr id="5" name="TextBox 4">
            <a:extLst>
              <a:ext uri="{FF2B5EF4-FFF2-40B4-BE49-F238E27FC236}">
                <a16:creationId xmlns:a16="http://schemas.microsoft.com/office/drawing/2014/main" id="{D60B6B31-57A0-1AB1-3D35-9A0F2DC9090F}"/>
              </a:ext>
            </a:extLst>
          </p:cNvPr>
          <p:cNvSpPr txBox="1"/>
          <p:nvPr/>
        </p:nvSpPr>
        <p:spPr>
          <a:xfrm>
            <a:off x="306648" y="319086"/>
            <a:ext cx="6096000" cy="707886"/>
          </a:xfrm>
          <a:prstGeom prst="rect">
            <a:avLst/>
          </a:prstGeom>
          <a:noFill/>
        </p:spPr>
        <p:txBody>
          <a:bodyPr wrap="square">
            <a:spAutoFit/>
          </a:bodyPr>
          <a:lstStyle/>
          <a:p>
            <a:r>
              <a:rPr lang="en-US" altLang="ko-KR" sz="40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HTML </a:t>
            </a:r>
            <a:r>
              <a:rPr lang="ko-KR" altLang="en-US" sz="40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기본 문서 구조</a:t>
            </a:r>
          </a:p>
        </p:txBody>
      </p:sp>
      <p:pic>
        <p:nvPicPr>
          <p:cNvPr id="3" name="그림 2">
            <a:extLst>
              <a:ext uri="{FF2B5EF4-FFF2-40B4-BE49-F238E27FC236}">
                <a16:creationId xmlns:a16="http://schemas.microsoft.com/office/drawing/2014/main" id="{A1523BF1-FC68-6AC0-96CF-7B5D3904B429}"/>
              </a:ext>
            </a:extLst>
          </p:cNvPr>
          <p:cNvPicPr>
            <a:picLocks noChangeAspect="1"/>
          </p:cNvPicPr>
          <p:nvPr/>
        </p:nvPicPr>
        <p:blipFill>
          <a:blip r:embed="rId2"/>
          <a:stretch>
            <a:fillRect/>
          </a:stretch>
        </p:blipFill>
        <p:spPr>
          <a:xfrm>
            <a:off x="800100" y="2190408"/>
            <a:ext cx="3486150" cy="2962275"/>
          </a:xfrm>
          <a:prstGeom prst="rect">
            <a:avLst/>
          </a:prstGeom>
        </p:spPr>
      </p:pic>
      <p:sp>
        <p:nvSpPr>
          <p:cNvPr id="4" name="object 3">
            <a:extLst>
              <a:ext uri="{FF2B5EF4-FFF2-40B4-BE49-F238E27FC236}">
                <a16:creationId xmlns:a16="http://schemas.microsoft.com/office/drawing/2014/main" id="{4EE47A6C-E2C3-6693-4BA2-CC06B8B27C2B}"/>
              </a:ext>
            </a:extLst>
          </p:cNvPr>
          <p:cNvSpPr txBox="1"/>
          <p:nvPr/>
        </p:nvSpPr>
        <p:spPr>
          <a:xfrm>
            <a:off x="5339441" y="1737378"/>
            <a:ext cx="6308273" cy="3317318"/>
          </a:xfrm>
          <a:prstGeom prst="rect">
            <a:avLst/>
          </a:prstGeom>
        </p:spPr>
        <p:txBody>
          <a:bodyPr vert="horz" wrap="square" lIns="0" tIns="193040" rIns="0" bIns="0" rtlCol="0">
            <a:spAutoFit/>
          </a:bodyPr>
          <a:lstStyle/>
          <a:p>
            <a:pPr marL="27305" marR="5080">
              <a:lnSpc>
                <a:spcPct val="110000"/>
              </a:lnSpc>
              <a:spcBef>
                <a:spcPts val="1525"/>
              </a:spcBef>
            </a:pPr>
            <a:r>
              <a:rPr sz="2400" spc="-20" dirty="0">
                <a:solidFill>
                  <a:srgbClr val="585858"/>
                </a:solidFill>
                <a:latin typeface="한컴산뜻돋움"/>
                <a:cs typeface="한컴산뜻돋움"/>
              </a:rPr>
              <a:t>&lt;BODY&gt;</a:t>
            </a:r>
            <a:r>
              <a:rPr sz="2400" spc="-75" dirty="0">
                <a:solidFill>
                  <a:srgbClr val="585858"/>
                </a:solidFill>
                <a:latin typeface="한컴산뜻돋움"/>
                <a:cs typeface="한컴산뜻돋움"/>
              </a:rPr>
              <a:t> </a:t>
            </a:r>
            <a:r>
              <a:rPr sz="2400" spc="114" dirty="0">
                <a:solidFill>
                  <a:srgbClr val="585858"/>
                </a:solidFill>
                <a:latin typeface="휴먼편지체"/>
                <a:cs typeface="휴먼편지체"/>
              </a:rPr>
              <a:t>태그에서</a:t>
            </a:r>
            <a:r>
              <a:rPr sz="2400" spc="-420" dirty="0">
                <a:solidFill>
                  <a:srgbClr val="585858"/>
                </a:solidFill>
                <a:latin typeface="휴먼편지체"/>
                <a:cs typeface="휴먼편지체"/>
              </a:rPr>
              <a:t> </a:t>
            </a:r>
            <a:r>
              <a:rPr sz="2400" spc="-25" dirty="0">
                <a:solidFill>
                  <a:srgbClr val="585858"/>
                </a:solidFill>
                <a:latin typeface="한컴산뜻돋움"/>
                <a:cs typeface="한컴산뜻돋움"/>
              </a:rPr>
              <a:t>&lt;/BODY&gt;</a:t>
            </a:r>
            <a:r>
              <a:rPr sz="2400" spc="-25" dirty="0">
                <a:solidFill>
                  <a:srgbClr val="585858"/>
                </a:solidFill>
                <a:latin typeface="휴먼편지체"/>
                <a:cs typeface="휴먼편지체"/>
              </a:rPr>
              <a:t>까지</a:t>
            </a:r>
            <a:r>
              <a:rPr sz="2400" spc="-395" dirty="0">
                <a:solidFill>
                  <a:srgbClr val="585858"/>
                </a:solidFill>
                <a:latin typeface="휴먼편지체"/>
                <a:cs typeface="휴먼편지체"/>
              </a:rPr>
              <a:t> </a:t>
            </a:r>
            <a:r>
              <a:rPr sz="3200" spc="-10" dirty="0">
                <a:solidFill>
                  <a:srgbClr val="0D0D0D"/>
                </a:solidFill>
                <a:latin typeface="휴먼편지체"/>
                <a:cs typeface="휴먼편지체"/>
              </a:rPr>
              <a:t>실제</a:t>
            </a:r>
            <a:r>
              <a:rPr sz="3200" spc="-580" dirty="0">
                <a:solidFill>
                  <a:srgbClr val="0D0D0D"/>
                </a:solidFill>
                <a:latin typeface="휴먼편지체"/>
                <a:cs typeface="휴먼편지체"/>
              </a:rPr>
              <a:t> </a:t>
            </a:r>
            <a:r>
              <a:rPr sz="3200" dirty="0">
                <a:solidFill>
                  <a:srgbClr val="0D0D0D"/>
                </a:solidFill>
                <a:latin typeface="휴먼편지체"/>
                <a:cs typeface="휴먼편지체"/>
              </a:rPr>
              <a:t>웹</a:t>
            </a:r>
            <a:r>
              <a:rPr sz="3200" spc="-565" dirty="0">
                <a:solidFill>
                  <a:srgbClr val="0D0D0D"/>
                </a:solidFill>
                <a:latin typeface="휴먼편지체"/>
                <a:cs typeface="휴먼편지체"/>
              </a:rPr>
              <a:t> </a:t>
            </a:r>
            <a:r>
              <a:rPr sz="3200" spc="345" dirty="0">
                <a:solidFill>
                  <a:srgbClr val="0D0D0D"/>
                </a:solidFill>
                <a:latin typeface="휴먼편지체"/>
                <a:cs typeface="휴먼편지체"/>
              </a:rPr>
              <a:t>브라우저</a:t>
            </a:r>
            <a:r>
              <a:rPr sz="3200" spc="-590" dirty="0">
                <a:solidFill>
                  <a:srgbClr val="0D0D0D"/>
                </a:solidFill>
                <a:latin typeface="휴먼편지체"/>
                <a:cs typeface="휴먼편지체"/>
              </a:rPr>
              <a:t> </a:t>
            </a:r>
            <a:r>
              <a:rPr sz="3200" spc="-10" dirty="0">
                <a:solidFill>
                  <a:srgbClr val="0D0D0D"/>
                </a:solidFill>
                <a:latin typeface="휴먼편지체"/>
                <a:cs typeface="휴먼편지체"/>
              </a:rPr>
              <a:t>창에</a:t>
            </a:r>
            <a:r>
              <a:rPr sz="3200" spc="-560" dirty="0">
                <a:solidFill>
                  <a:srgbClr val="0D0D0D"/>
                </a:solidFill>
                <a:latin typeface="휴먼편지체"/>
                <a:cs typeface="휴먼편지체"/>
              </a:rPr>
              <a:t> </a:t>
            </a:r>
            <a:r>
              <a:rPr sz="3200" spc="180" dirty="0">
                <a:solidFill>
                  <a:srgbClr val="0D0D0D"/>
                </a:solidFill>
                <a:latin typeface="휴먼편지체"/>
                <a:cs typeface="휴먼편지체"/>
              </a:rPr>
              <a:t>나타나는</a:t>
            </a:r>
            <a:r>
              <a:rPr sz="3200" spc="-590" dirty="0">
                <a:solidFill>
                  <a:srgbClr val="0D0D0D"/>
                </a:solidFill>
                <a:latin typeface="휴먼편지체"/>
                <a:cs typeface="휴먼편지체"/>
              </a:rPr>
              <a:t> </a:t>
            </a:r>
            <a:r>
              <a:rPr sz="3200" spc="-10" dirty="0">
                <a:solidFill>
                  <a:srgbClr val="0D0D0D"/>
                </a:solidFill>
                <a:latin typeface="휴먼편지체"/>
                <a:cs typeface="휴먼편지체"/>
              </a:rPr>
              <a:t>여러</a:t>
            </a:r>
            <a:r>
              <a:rPr sz="3200" spc="-575" dirty="0">
                <a:solidFill>
                  <a:srgbClr val="0D0D0D"/>
                </a:solidFill>
                <a:latin typeface="휴먼편지체"/>
                <a:cs typeface="휴먼편지체"/>
              </a:rPr>
              <a:t> </a:t>
            </a:r>
            <a:r>
              <a:rPr sz="3200" spc="-25" dirty="0">
                <a:solidFill>
                  <a:srgbClr val="0D0D0D"/>
                </a:solidFill>
                <a:latin typeface="휴먼편지체"/>
                <a:cs typeface="휴먼편지체"/>
              </a:rPr>
              <a:t>가지 </a:t>
            </a:r>
            <a:r>
              <a:rPr sz="3200" spc="300" dirty="0">
                <a:solidFill>
                  <a:srgbClr val="0D0D0D"/>
                </a:solidFill>
                <a:latin typeface="휴먼편지체"/>
                <a:cs typeface="휴먼편지체"/>
              </a:rPr>
              <a:t>내용</a:t>
            </a:r>
            <a:r>
              <a:rPr sz="2400" spc="300" dirty="0">
                <a:solidFill>
                  <a:srgbClr val="585858"/>
                </a:solidFill>
                <a:latin typeface="휴먼편지체"/>
                <a:cs typeface="휴먼편지체"/>
              </a:rPr>
              <a:t>들이</a:t>
            </a:r>
            <a:r>
              <a:rPr sz="2400" spc="-440" dirty="0">
                <a:solidFill>
                  <a:srgbClr val="585858"/>
                </a:solidFill>
                <a:latin typeface="휴먼편지체"/>
                <a:cs typeface="휴먼편지체"/>
              </a:rPr>
              <a:t> </a:t>
            </a:r>
            <a:r>
              <a:rPr sz="2400" spc="70" dirty="0">
                <a:solidFill>
                  <a:srgbClr val="585858"/>
                </a:solidFill>
                <a:latin typeface="휴먼편지체"/>
                <a:cs typeface="휴먼편지체"/>
              </a:rPr>
              <a:t>들어간다</a:t>
            </a:r>
            <a:r>
              <a:rPr sz="2400" spc="70" dirty="0">
                <a:solidFill>
                  <a:srgbClr val="585858"/>
                </a:solidFill>
                <a:latin typeface="한컴산뜻돋움"/>
                <a:cs typeface="한컴산뜻돋움"/>
              </a:rPr>
              <a:t>.</a:t>
            </a:r>
            <a:endParaRPr sz="2400" dirty="0">
              <a:latin typeface="한컴산뜻돋움"/>
              <a:cs typeface="한컴산뜻돋움"/>
            </a:endParaRPr>
          </a:p>
          <a:p>
            <a:pPr marL="27305" marR="522605">
              <a:lnSpc>
                <a:spcPct val="110000"/>
              </a:lnSpc>
              <a:spcBef>
                <a:spcPts val="3270"/>
              </a:spcBef>
            </a:pPr>
            <a:r>
              <a:rPr sz="2400" spc="-10" dirty="0">
                <a:solidFill>
                  <a:srgbClr val="585858"/>
                </a:solidFill>
                <a:latin typeface="휴먼편지체"/>
                <a:cs typeface="휴먼편지체"/>
              </a:rPr>
              <a:t>여기에서</a:t>
            </a:r>
            <a:r>
              <a:rPr sz="2400" spc="-425" dirty="0">
                <a:solidFill>
                  <a:srgbClr val="585858"/>
                </a:solidFill>
                <a:latin typeface="휴먼편지체"/>
                <a:cs typeface="휴먼편지체"/>
              </a:rPr>
              <a:t> </a:t>
            </a:r>
            <a:r>
              <a:rPr sz="2400" spc="335" dirty="0">
                <a:solidFill>
                  <a:srgbClr val="585858"/>
                </a:solidFill>
                <a:latin typeface="휴먼편지체"/>
                <a:cs typeface="휴먼편지체"/>
              </a:rPr>
              <a:t>배우는</a:t>
            </a:r>
            <a:r>
              <a:rPr sz="2400" spc="-425" dirty="0">
                <a:solidFill>
                  <a:srgbClr val="585858"/>
                </a:solidFill>
                <a:latin typeface="휴먼편지체"/>
                <a:cs typeface="휴먼편지체"/>
              </a:rPr>
              <a:t> </a:t>
            </a:r>
            <a:r>
              <a:rPr sz="2400" spc="254" dirty="0">
                <a:solidFill>
                  <a:srgbClr val="585858"/>
                </a:solidFill>
                <a:latin typeface="휴먼편지체"/>
                <a:cs typeface="휴먼편지체"/>
              </a:rPr>
              <a:t>대부분의</a:t>
            </a:r>
            <a:r>
              <a:rPr sz="2400" spc="-409" dirty="0">
                <a:solidFill>
                  <a:srgbClr val="585858"/>
                </a:solidFill>
                <a:latin typeface="휴먼편지체"/>
                <a:cs typeface="휴먼편지체"/>
              </a:rPr>
              <a:t> </a:t>
            </a:r>
            <a:r>
              <a:rPr sz="2400" spc="254" dirty="0">
                <a:solidFill>
                  <a:srgbClr val="585858"/>
                </a:solidFill>
                <a:latin typeface="휴먼편지체"/>
                <a:cs typeface="휴먼편지체"/>
              </a:rPr>
              <a:t>내용들이</a:t>
            </a:r>
            <a:r>
              <a:rPr sz="2400" spc="-425" dirty="0">
                <a:solidFill>
                  <a:srgbClr val="585858"/>
                </a:solidFill>
                <a:latin typeface="휴먼편지체"/>
                <a:cs typeface="휴먼편지체"/>
              </a:rPr>
              <a:t> </a:t>
            </a:r>
            <a:r>
              <a:rPr sz="2400" dirty="0">
                <a:solidFill>
                  <a:srgbClr val="585858"/>
                </a:solidFill>
                <a:latin typeface="휴먼편지체"/>
                <a:cs typeface="휴먼편지체"/>
              </a:rPr>
              <a:t>이</a:t>
            </a:r>
            <a:r>
              <a:rPr sz="2400" spc="-425" dirty="0">
                <a:solidFill>
                  <a:srgbClr val="585858"/>
                </a:solidFill>
                <a:latin typeface="휴먼편지체"/>
                <a:cs typeface="휴먼편지체"/>
              </a:rPr>
              <a:t> </a:t>
            </a:r>
            <a:r>
              <a:rPr sz="2400" spc="-20" dirty="0">
                <a:solidFill>
                  <a:srgbClr val="585858"/>
                </a:solidFill>
                <a:latin typeface="한컴산뜻돋움"/>
                <a:cs typeface="한컴산뜻돋움"/>
              </a:rPr>
              <a:t>&lt;BODY&gt;</a:t>
            </a:r>
            <a:r>
              <a:rPr sz="2400" spc="-80" dirty="0">
                <a:solidFill>
                  <a:srgbClr val="585858"/>
                </a:solidFill>
                <a:latin typeface="한컴산뜻돋움"/>
                <a:cs typeface="한컴산뜻돋움"/>
              </a:rPr>
              <a:t> </a:t>
            </a:r>
            <a:r>
              <a:rPr sz="2400" spc="170" dirty="0">
                <a:solidFill>
                  <a:srgbClr val="585858"/>
                </a:solidFill>
                <a:latin typeface="휴먼편지체"/>
                <a:cs typeface="휴먼편지체"/>
              </a:rPr>
              <a:t>태그와</a:t>
            </a:r>
            <a:r>
              <a:rPr sz="2400" spc="-425" dirty="0">
                <a:solidFill>
                  <a:srgbClr val="585858"/>
                </a:solidFill>
                <a:latin typeface="휴먼편지체"/>
                <a:cs typeface="휴먼편지체"/>
              </a:rPr>
              <a:t> </a:t>
            </a:r>
            <a:r>
              <a:rPr sz="2400" spc="-20" dirty="0">
                <a:solidFill>
                  <a:srgbClr val="585858"/>
                </a:solidFill>
                <a:latin typeface="한컴산뜻돋움"/>
                <a:cs typeface="한컴산뜻돋움"/>
              </a:rPr>
              <a:t>&lt;/BODY&gt;</a:t>
            </a:r>
            <a:r>
              <a:rPr sz="2400" spc="-80" dirty="0">
                <a:solidFill>
                  <a:srgbClr val="585858"/>
                </a:solidFill>
                <a:latin typeface="한컴산뜻돋움"/>
                <a:cs typeface="한컴산뜻돋움"/>
              </a:rPr>
              <a:t> </a:t>
            </a:r>
            <a:r>
              <a:rPr sz="2400" spc="260" dirty="0">
                <a:solidFill>
                  <a:srgbClr val="585858"/>
                </a:solidFill>
                <a:latin typeface="휴먼편지체"/>
                <a:cs typeface="휴먼편지체"/>
              </a:rPr>
              <a:t>태그</a:t>
            </a:r>
            <a:r>
              <a:rPr sz="2400" spc="-425" dirty="0">
                <a:solidFill>
                  <a:srgbClr val="585858"/>
                </a:solidFill>
                <a:latin typeface="휴먼편지체"/>
                <a:cs typeface="휴먼편지체"/>
              </a:rPr>
              <a:t> </a:t>
            </a:r>
            <a:r>
              <a:rPr sz="2400" spc="-10" dirty="0">
                <a:solidFill>
                  <a:srgbClr val="585858"/>
                </a:solidFill>
                <a:latin typeface="휴먼편지체"/>
                <a:cs typeface="휴먼편지체"/>
              </a:rPr>
              <a:t>사이에</a:t>
            </a:r>
            <a:r>
              <a:rPr sz="2400" spc="-409" dirty="0">
                <a:solidFill>
                  <a:srgbClr val="585858"/>
                </a:solidFill>
                <a:latin typeface="휴먼편지체"/>
                <a:cs typeface="휴먼편지체"/>
              </a:rPr>
              <a:t> </a:t>
            </a:r>
            <a:r>
              <a:rPr sz="2400" spc="-25" dirty="0">
                <a:solidFill>
                  <a:srgbClr val="585858"/>
                </a:solidFill>
                <a:latin typeface="휴먼편지체"/>
                <a:cs typeface="휴먼편지체"/>
              </a:rPr>
              <a:t>삽입될 </a:t>
            </a:r>
            <a:r>
              <a:rPr sz="2400" spc="160" dirty="0">
                <a:solidFill>
                  <a:srgbClr val="585858"/>
                </a:solidFill>
                <a:latin typeface="휴먼편지체"/>
                <a:cs typeface="휴먼편지체"/>
              </a:rPr>
              <a:t>태그들이다</a:t>
            </a:r>
            <a:r>
              <a:rPr sz="2400" spc="160" dirty="0">
                <a:solidFill>
                  <a:srgbClr val="585858"/>
                </a:solidFill>
                <a:latin typeface="한컴산뜻돋움"/>
                <a:cs typeface="한컴산뜻돋움"/>
              </a:rPr>
              <a:t>.</a:t>
            </a:r>
            <a:endParaRPr sz="2400" dirty="0">
              <a:latin typeface="한컴산뜻돋움"/>
              <a:cs typeface="한컴산뜻돋움"/>
            </a:endParaRPr>
          </a:p>
        </p:txBody>
      </p:sp>
      <p:cxnSp>
        <p:nvCxnSpPr>
          <p:cNvPr id="6" name="직선 연결선 5">
            <a:extLst>
              <a:ext uri="{FF2B5EF4-FFF2-40B4-BE49-F238E27FC236}">
                <a16:creationId xmlns:a16="http://schemas.microsoft.com/office/drawing/2014/main" id="{3D849298-16DA-01CF-23FB-566AE89924B6}"/>
              </a:ext>
            </a:extLst>
          </p:cNvPr>
          <p:cNvCxnSpPr/>
          <p:nvPr/>
        </p:nvCxnSpPr>
        <p:spPr>
          <a:xfrm>
            <a:off x="0" y="6493329"/>
            <a:ext cx="121920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C339D28A-E64F-91FE-D7C0-483261EB1D59}"/>
              </a:ext>
            </a:extLst>
          </p:cNvPr>
          <p:cNvSpPr txBox="1"/>
          <p:nvPr/>
        </p:nvSpPr>
        <p:spPr>
          <a:xfrm>
            <a:off x="9280070" y="6553201"/>
            <a:ext cx="2824843" cy="246221"/>
          </a:xfrm>
          <a:prstGeom prst="rect">
            <a:avLst/>
          </a:prstGeom>
          <a:noFill/>
        </p:spPr>
        <p:txBody>
          <a:bodyPr wrap="square" rtlCol="0">
            <a:spAutoFit/>
          </a:bodyPr>
          <a:lstStyle/>
          <a:p>
            <a:pPr algn="r"/>
            <a:r>
              <a:rPr lang="en-US" altLang="ko-KR" sz="1000" i="1" dirty="0" err="1"/>
              <a:t>HojinLee</a:t>
            </a:r>
            <a:r>
              <a:rPr lang="ko-KR" altLang="en-US" sz="1000" i="1" dirty="0"/>
              <a:t> </a:t>
            </a:r>
            <a:r>
              <a:rPr lang="en-US" altLang="ko-KR" sz="1000" i="1" dirty="0"/>
              <a:t>/</a:t>
            </a:r>
            <a:r>
              <a:rPr lang="en-US" altLang="ko-KR" sz="1000" i="1" dirty="0" err="1"/>
              <a:t>jinydev</a:t>
            </a:r>
            <a:endParaRPr lang="ko-KR" altLang="en-US" sz="1000" i="1" dirty="0"/>
          </a:p>
        </p:txBody>
      </p:sp>
      <p:sp>
        <p:nvSpPr>
          <p:cNvPr id="8" name="TextBox 7">
            <a:extLst>
              <a:ext uri="{FF2B5EF4-FFF2-40B4-BE49-F238E27FC236}">
                <a16:creationId xmlns:a16="http://schemas.microsoft.com/office/drawing/2014/main" id="{E94315DE-FA43-95FC-084B-7111C305235C}"/>
              </a:ext>
            </a:extLst>
          </p:cNvPr>
          <p:cNvSpPr txBox="1"/>
          <p:nvPr/>
        </p:nvSpPr>
        <p:spPr>
          <a:xfrm>
            <a:off x="87087" y="6553202"/>
            <a:ext cx="3853544" cy="246220"/>
          </a:xfrm>
          <a:prstGeom prst="rect">
            <a:avLst/>
          </a:prstGeom>
          <a:noFill/>
        </p:spPr>
        <p:txBody>
          <a:bodyPr wrap="square" rtlCol="0">
            <a:spAutoFit/>
          </a:bodyPr>
          <a:lstStyle/>
          <a:p>
            <a:r>
              <a:rPr lang="ko-KR" altLang="en-US" sz="1000" dirty="0"/>
              <a:t>웹사이트 구축을 위한 </a:t>
            </a:r>
            <a:r>
              <a:rPr lang="en-US" altLang="ko-KR" sz="1000" dirty="0"/>
              <a:t>HTML / CSS / </a:t>
            </a:r>
            <a:r>
              <a:rPr lang="en-US" altLang="ko-KR" sz="1000" dirty="0" err="1"/>
              <a:t>Javascript</a:t>
            </a:r>
            <a:r>
              <a:rPr lang="en-US" altLang="ko-KR" sz="1000" dirty="0"/>
              <a:t> </a:t>
            </a:r>
            <a:r>
              <a:rPr lang="ko-KR" altLang="en-US" sz="1000" dirty="0"/>
              <a:t>학습</a:t>
            </a:r>
          </a:p>
        </p:txBody>
      </p:sp>
    </p:spTree>
    <p:extLst>
      <p:ext uri="{BB962C8B-B14F-4D97-AF65-F5344CB8AC3E}">
        <p14:creationId xmlns:p14="http://schemas.microsoft.com/office/powerpoint/2010/main" val="4030726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18150" y="1734858"/>
            <a:ext cx="10673715" cy="2016578"/>
          </a:xfrm>
          <a:prstGeom prst="rect">
            <a:avLst/>
          </a:prstGeom>
        </p:spPr>
        <p:txBody>
          <a:bodyPr vert="horz" wrap="square" lIns="0" tIns="165735" rIns="0" bIns="0" rtlCol="0">
            <a:spAutoFit/>
          </a:bodyPr>
          <a:lstStyle/>
          <a:p>
            <a:pPr marL="27305" algn="just">
              <a:lnSpc>
                <a:spcPct val="100000"/>
              </a:lnSpc>
            </a:pPr>
            <a:r>
              <a:rPr sz="2400" spc="-10" dirty="0" err="1">
                <a:solidFill>
                  <a:srgbClr val="585858"/>
                </a:solidFill>
                <a:latin typeface="휴먼편지체"/>
                <a:cs typeface="휴먼편지체"/>
              </a:rPr>
              <a:t>쉽게</a:t>
            </a:r>
            <a:r>
              <a:rPr sz="2400" spc="-425" dirty="0">
                <a:solidFill>
                  <a:srgbClr val="585858"/>
                </a:solidFill>
                <a:latin typeface="휴먼편지체"/>
                <a:cs typeface="휴먼편지체"/>
              </a:rPr>
              <a:t> </a:t>
            </a:r>
            <a:r>
              <a:rPr sz="3200" spc="-10" dirty="0">
                <a:solidFill>
                  <a:srgbClr val="252525"/>
                </a:solidFill>
                <a:latin typeface="한컴산뜻돋움"/>
                <a:cs typeface="한컴산뜻돋움"/>
              </a:rPr>
              <a:t>HTML</a:t>
            </a:r>
            <a:r>
              <a:rPr sz="3200" spc="-150" dirty="0">
                <a:solidFill>
                  <a:srgbClr val="252525"/>
                </a:solidFill>
                <a:latin typeface="한컴산뜻돋움"/>
                <a:cs typeface="한컴산뜻돋움"/>
              </a:rPr>
              <a:t> </a:t>
            </a:r>
            <a:r>
              <a:rPr sz="3200" dirty="0">
                <a:solidFill>
                  <a:srgbClr val="252525"/>
                </a:solidFill>
                <a:latin typeface="한컴산뜻돋움"/>
                <a:cs typeface="한컴산뜻돋움"/>
              </a:rPr>
              <a:t>=</a:t>
            </a:r>
            <a:r>
              <a:rPr sz="3200" spc="-145" dirty="0">
                <a:solidFill>
                  <a:srgbClr val="252525"/>
                </a:solidFill>
                <a:latin typeface="한컴산뜻돋움"/>
                <a:cs typeface="한컴산뜻돋움"/>
              </a:rPr>
              <a:t> </a:t>
            </a:r>
            <a:r>
              <a:rPr sz="3200" spc="300" dirty="0">
                <a:solidFill>
                  <a:srgbClr val="FF0000"/>
                </a:solidFill>
                <a:latin typeface="휴먼편지체"/>
                <a:cs typeface="휴먼편지체"/>
              </a:rPr>
              <a:t>태그</a:t>
            </a:r>
            <a:r>
              <a:rPr sz="2400" spc="300" dirty="0">
                <a:solidFill>
                  <a:srgbClr val="585858"/>
                </a:solidFill>
                <a:latin typeface="휴먼편지체"/>
                <a:cs typeface="휴먼편지체"/>
              </a:rPr>
              <a:t>라고</a:t>
            </a:r>
            <a:r>
              <a:rPr sz="2400" spc="-434" dirty="0">
                <a:solidFill>
                  <a:srgbClr val="585858"/>
                </a:solidFill>
                <a:latin typeface="휴먼편지체"/>
                <a:cs typeface="휴먼편지체"/>
              </a:rPr>
              <a:t> </a:t>
            </a:r>
            <a:r>
              <a:rPr sz="2400" spc="-10" dirty="0">
                <a:solidFill>
                  <a:srgbClr val="585858"/>
                </a:solidFill>
                <a:latin typeface="휴먼편지체"/>
                <a:cs typeface="휴먼편지체"/>
              </a:rPr>
              <a:t>생각하면</a:t>
            </a:r>
            <a:r>
              <a:rPr sz="2400" spc="-405" dirty="0">
                <a:solidFill>
                  <a:srgbClr val="585858"/>
                </a:solidFill>
                <a:latin typeface="휴먼편지체"/>
                <a:cs typeface="휴먼편지체"/>
              </a:rPr>
              <a:t> </a:t>
            </a:r>
            <a:r>
              <a:rPr sz="2400" spc="-25" dirty="0">
                <a:solidFill>
                  <a:srgbClr val="585858"/>
                </a:solidFill>
                <a:latin typeface="휴먼편지체"/>
                <a:cs typeface="휴먼편지체"/>
              </a:rPr>
              <a:t>된다</a:t>
            </a:r>
            <a:r>
              <a:rPr sz="2400" spc="-25" dirty="0">
                <a:solidFill>
                  <a:srgbClr val="585858"/>
                </a:solidFill>
                <a:latin typeface="한컴산뜻돋움"/>
                <a:cs typeface="한컴산뜻돋움"/>
              </a:rPr>
              <a:t>.</a:t>
            </a:r>
            <a:endParaRPr sz="2400" dirty="0">
              <a:latin typeface="한컴산뜻돋움"/>
              <a:cs typeface="한컴산뜻돋움"/>
            </a:endParaRPr>
          </a:p>
          <a:p>
            <a:pPr marL="26670" marR="615315">
              <a:lnSpc>
                <a:spcPct val="100000"/>
              </a:lnSpc>
              <a:spcBef>
                <a:spcPts val="2880"/>
              </a:spcBef>
            </a:pPr>
            <a:r>
              <a:rPr sz="2400" spc="85" dirty="0">
                <a:solidFill>
                  <a:srgbClr val="585858"/>
                </a:solidFill>
                <a:latin typeface="한컴산뜻돋움"/>
                <a:cs typeface="한컴산뜻돋움"/>
              </a:rPr>
              <a:t>HTML</a:t>
            </a:r>
            <a:r>
              <a:rPr sz="2400" spc="85" dirty="0">
                <a:solidFill>
                  <a:srgbClr val="585858"/>
                </a:solidFill>
                <a:latin typeface="휴먼편지체"/>
                <a:cs typeface="휴먼편지체"/>
              </a:rPr>
              <a:t>을</a:t>
            </a:r>
            <a:r>
              <a:rPr sz="2400" spc="-425" dirty="0">
                <a:solidFill>
                  <a:srgbClr val="585858"/>
                </a:solidFill>
                <a:latin typeface="휴먼편지체"/>
                <a:cs typeface="휴먼편지체"/>
              </a:rPr>
              <a:t> </a:t>
            </a:r>
            <a:r>
              <a:rPr sz="2400" spc="254" dirty="0">
                <a:solidFill>
                  <a:srgbClr val="585858"/>
                </a:solidFill>
                <a:latin typeface="휴먼편지체"/>
                <a:cs typeface="휴먼편지체"/>
              </a:rPr>
              <a:t>배운다는</a:t>
            </a:r>
            <a:r>
              <a:rPr sz="2400" spc="-425" dirty="0">
                <a:solidFill>
                  <a:srgbClr val="585858"/>
                </a:solidFill>
                <a:latin typeface="휴먼편지체"/>
                <a:cs typeface="휴먼편지체"/>
              </a:rPr>
              <a:t> </a:t>
            </a:r>
            <a:r>
              <a:rPr sz="2400" spc="260" dirty="0">
                <a:solidFill>
                  <a:srgbClr val="585858"/>
                </a:solidFill>
                <a:latin typeface="휴먼편지체"/>
                <a:cs typeface="휴먼편지체"/>
              </a:rPr>
              <a:t>것은</a:t>
            </a:r>
            <a:r>
              <a:rPr sz="2400" spc="-405" dirty="0">
                <a:solidFill>
                  <a:srgbClr val="585858"/>
                </a:solidFill>
                <a:latin typeface="휴먼편지체"/>
                <a:cs typeface="휴먼편지체"/>
              </a:rPr>
              <a:t> </a:t>
            </a:r>
            <a:r>
              <a:rPr sz="2400" spc="170" dirty="0">
                <a:solidFill>
                  <a:srgbClr val="585858"/>
                </a:solidFill>
                <a:latin typeface="휴먼편지체"/>
                <a:cs typeface="휴먼편지체"/>
              </a:rPr>
              <a:t>필요한</a:t>
            </a:r>
            <a:r>
              <a:rPr sz="2400" spc="-425" dirty="0">
                <a:solidFill>
                  <a:srgbClr val="585858"/>
                </a:solidFill>
                <a:latin typeface="휴먼편지체"/>
                <a:cs typeface="휴먼편지체"/>
              </a:rPr>
              <a:t> </a:t>
            </a:r>
            <a:r>
              <a:rPr sz="2400" spc="260" dirty="0">
                <a:solidFill>
                  <a:srgbClr val="585858"/>
                </a:solidFill>
                <a:latin typeface="휴먼편지체"/>
                <a:cs typeface="휴먼편지체"/>
              </a:rPr>
              <a:t>곳에</a:t>
            </a:r>
            <a:r>
              <a:rPr sz="2400" spc="-420" dirty="0">
                <a:solidFill>
                  <a:srgbClr val="585858"/>
                </a:solidFill>
                <a:latin typeface="휴먼편지체"/>
                <a:cs typeface="휴먼편지체"/>
              </a:rPr>
              <a:t> </a:t>
            </a:r>
            <a:r>
              <a:rPr sz="2400" spc="-10" dirty="0">
                <a:solidFill>
                  <a:srgbClr val="585858"/>
                </a:solidFill>
                <a:latin typeface="휴먼편지체"/>
                <a:cs typeface="휴먼편지체"/>
              </a:rPr>
              <a:t>정확한</a:t>
            </a:r>
            <a:r>
              <a:rPr sz="2400" spc="-425" dirty="0">
                <a:solidFill>
                  <a:srgbClr val="585858"/>
                </a:solidFill>
                <a:latin typeface="휴먼편지체"/>
                <a:cs typeface="휴먼편지체"/>
              </a:rPr>
              <a:t> </a:t>
            </a:r>
            <a:r>
              <a:rPr sz="3200" spc="450" dirty="0">
                <a:solidFill>
                  <a:srgbClr val="252525"/>
                </a:solidFill>
                <a:latin typeface="휴먼편지체"/>
                <a:cs typeface="휴먼편지체"/>
              </a:rPr>
              <a:t>태그를</a:t>
            </a:r>
            <a:r>
              <a:rPr sz="3200" spc="-580" dirty="0">
                <a:solidFill>
                  <a:srgbClr val="252525"/>
                </a:solidFill>
                <a:latin typeface="휴먼편지체"/>
                <a:cs typeface="휴먼편지체"/>
              </a:rPr>
              <a:t> </a:t>
            </a:r>
            <a:r>
              <a:rPr sz="3200" spc="229" dirty="0">
                <a:solidFill>
                  <a:srgbClr val="252525"/>
                </a:solidFill>
                <a:latin typeface="휴먼편지체"/>
                <a:cs typeface="휴먼편지체"/>
              </a:rPr>
              <a:t>사용할</a:t>
            </a:r>
            <a:r>
              <a:rPr sz="3200" spc="-580" dirty="0">
                <a:solidFill>
                  <a:srgbClr val="252525"/>
                </a:solidFill>
                <a:latin typeface="휴먼편지체"/>
                <a:cs typeface="휴먼편지체"/>
              </a:rPr>
              <a:t> </a:t>
            </a:r>
            <a:r>
              <a:rPr sz="3200" spc="690" dirty="0">
                <a:solidFill>
                  <a:srgbClr val="252525"/>
                </a:solidFill>
                <a:latin typeface="휴먼편지체"/>
                <a:cs typeface="휴먼편지체"/>
              </a:rPr>
              <a:t>수</a:t>
            </a:r>
            <a:r>
              <a:rPr sz="3200" spc="-570" dirty="0">
                <a:solidFill>
                  <a:srgbClr val="252525"/>
                </a:solidFill>
                <a:latin typeface="휴먼편지체"/>
                <a:cs typeface="휴먼편지체"/>
              </a:rPr>
              <a:t> </a:t>
            </a:r>
            <a:r>
              <a:rPr sz="3200" spc="345" dirty="0">
                <a:solidFill>
                  <a:srgbClr val="252525"/>
                </a:solidFill>
                <a:latin typeface="휴먼편지체"/>
                <a:cs typeface="휴먼편지체"/>
              </a:rPr>
              <a:t>있는</a:t>
            </a:r>
            <a:r>
              <a:rPr sz="3200" spc="-580" dirty="0">
                <a:solidFill>
                  <a:srgbClr val="252525"/>
                </a:solidFill>
                <a:latin typeface="휴먼편지체"/>
                <a:cs typeface="휴먼편지체"/>
              </a:rPr>
              <a:t> </a:t>
            </a:r>
            <a:r>
              <a:rPr sz="3200" spc="420" dirty="0">
                <a:solidFill>
                  <a:srgbClr val="252525"/>
                </a:solidFill>
                <a:latin typeface="휴먼편지체"/>
                <a:cs typeface="휴먼편지체"/>
              </a:rPr>
              <a:t>능력을 </a:t>
            </a:r>
            <a:r>
              <a:rPr sz="3200" spc="450" dirty="0">
                <a:solidFill>
                  <a:srgbClr val="252525"/>
                </a:solidFill>
                <a:latin typeface="휴먼편지체"/>
                <a:cs typeface="휴먼편지체"/>
              </a:rPr>
              <a:t>키우는</a:t>
            </a:r>
            <a:r>
              <a:rPr sz="3200" spc="-590" dirty="0">
                <a:solidFill>
                  <a:srgbClr val="252525"/>
                </a:solidFill>
                <a:latin typeface="휴먼편지체"/>
                <a:cs typeface="휴먼편지체"/>
              </a:rPr>
              <a:t> </a:t>
            </a:r>
            <a:r>
              <a:rPr sz="3200" spc="-20" dirty="0">
                <a:solidFill>
                  <a:srgbClr val="252525"/>
                </a:solidFill>
                <a:latin typeface="휴먼편지체"/>
                <a:cs typeface="휴먼편지체"/>
              </a:rPr>
              <a:t>것</a:t>
            </a:r>
            <a:r>
              <a:rPr sz="2400" spc="-20" dirty="0">
                <a:solidFill>
                  <a:srgbClr val="585858"/>
                </a:solidFill>
                <a:latin typeface="휴먼편지체"/>
                <a:cs typeface="휴먼편지체"/>
              </a:rPr>
              <a:t>이다</a:t>
            </a:r>
            <a:r>
              <a:rPr sz="2400" spc="-20" dirty="0">
                <a:solidFill>
                  <a:srgbClr val="585858"/>
                </a:solidFill>
                <a:latin typeface="한컴산뜻돋움"/>
                <a:cs typeface="한컴산뜻돋움"/>
              </a:rPr>
              <a:t>.</a:t>
            </a:r>
            <a:endParaRPr sz="2400" dirty="0">
              <a:latin typeface="한컴산뜻돋움"/>
              <a:cs typeface="한컴산뜻돋움"/>
            </a:endParaRPr>
          </a:p>
        </p:txBody>
      </p:sp>
      <p:sp>
        <p:nvSpPr>
          <p:cNvPr id="8" name="TextBox 7">
            <a:extLst>
              <a:ext uri="{FF2B5EF4-FFF2-40B4-BE49-F238E27FC236}">
                <a16:creationId xmlns:a16="http://schemas.microsoft.com/office/drawing/2014/main" id="{385B85A7-8A24-6E5C-B675-5FE3F610DDD1}"/>
              </a:ext>
            </a:extLst>
          </p:cNvPr>
          <p:cNvSpPr txBox="1"/>
          <p:nvPr/>
        </p:nvSpPr>
        <p:spPr>
          <a:xfrm>
            <a:off x="306648" y="319086"/>
            <a:ext cx="6096000" cy="707886"/>
          </a:xfrm>
          <a:prstGeom prst="rect">
            <a:avLst/>
          </a:prstGeom>
          <a:noFill/>
        </p:spPr>
        <p:txBody>
          <a:bodyPr wrap="square">
            <a:spAutoFit/>
          </a:bodyPr>
          <a:lstStyle/>
          <a:p>
            <a:r>
              <a:rPr lang="en-US" altLang="ko-KR" sz="40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HTML </a:t>
            </a:r>
            <a:r>
              <a:rPr lang="ko-KR" altLang="en-US" sz="40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기본 문서 구조</a:t>
            </a:r>
          </a:p>
        </p:txBody>
      </p:sp>
      <p:sp>
        <p:nvSpPr>
          <p:cNvPr id="4" name="TextBox 3">
            <a:extLst>
              <a:ext uri="{FF2B5EF4-FFF2-40B4-BE49-F238E27FC236}">
                <a16:creationId xmlns:a16="http://schemas.microsoft.com/office/drawing/2014/main" id="{77FE4315-9666-C36B-BEE7-3C986A906C59}"/>
              </a:ext>
            </a:extLst>
          </p:cNvPr>
          <p:cNvSpPr txBox="1"/>
          <p:nvPr/>
        </p:nvSpPr>
        <p:spPr>
          <a:xfrm>
            <a:off x="364672" y="1026972"/>
            <a:ext cx="6096000" cy="461665"/>
          </a:xfrm>
          <a:prstGeom prst="rect">
            <a:avLst/>
          </a:prstGeom>
          <a:noFill/>
        </p:spPr>
        <p:txBody>
          <a:bodyPr wrap="square">
            <a:spAutoFit/>
          </a:bodyPr>
          <a:lstStyle/>
          <a:p>
            <a:r>
              <a:rPr lang="en-US" altLang="ko-KR" sz="2400" b="1" dirty="0">
                <a:solidFill>
                  <a:srgbClr val="00AFEF"/>
                </a:solidFill>
                <a:latin typeface="한컴산뜻돋움"/>
                <a:cs typeface="한컴산뜻돋움"/>
              </a:rPr>
              <a:t>HTML</a:t>
            </a:r>
            <a:r>
              <a:rPr lang="ko-KR" altLang="en-US" sz="2400" b="1" spc="-100" dirty="0">
                <a:solidFill>
                  <a:srgbClr val="00AFEF"/>
                </a:solidFill>
                <a:latin typeface="한컴산뜻돋움"/>
                <a:cs typeface="한컴산뜻돋움"/>
              </a:rPr>
              <a:t> </a:t>
            </a:r>
            <a:r>
              <a:rPr lang="ko-KR" altLang="en-US" sz="2400" b="1" spc="-145" dirty="0">
                <a:solidFill>
                  <a:srgbClr val="00AFEF"/>
                </a:solidFill>
                <a:latin typeface="나눔고딕 ExtraBold"/>
                <a:cs typeface="나눔고딕 ExtraBold"/>
              </a:rPr>
              <a:t>공부를</a:t>
            </a:r>
            <a:r>
              <a:rPr lang="ko-KR" altLang="en-US" sz="2400" b="1" spc="-140" dirty="0">
                <a:solidFill>
                  <a:srgbClr val="00AFEF"/>
                </a:solidFill>
                <a:latin typeface="나눔고딕 ExtraBold"/>
                <a:cs typeface="나눔고딕 ExtraBold"/>
              </a:rPr>
              <a:t> </a:t>
            </a:r>
            <a:r>
              <a:rPr lang="ko-KR" altLang="en-US" sz="2400" b="1" spc="-145" dirty="0">
                <a:solidFill>
                  <a:srgbClr val="00AFEF"/>
                </a:solidFill>
                <a:latin typeface="나눔고딕 ExtraBold"/>
                <a:cs typeface="나눔고딕 ExtraBold"/>
              </a:rPr>
              <a:t>위한</a:t>
            </a:r>
            <a:r>
              <a:rPr lang="ko-KR" altLang="en-US" sz="2400" b="1" spc="-140" dirty="0">
                <a:solidFill>
                  <a:srgbClr val="00AFEF"/>
                </a:solidFill>
                <a:latin typeface="나눔고딕 ExtraBold"/>
                <a:cs typeface="나눔고딕 ExtraBold"/>
              </a:rPr>
              <a:t> </a:t>
            </a:r>
            <a:r>
              <a:rPr lang="ko-KR" altLang="en-US" sz="2400" b="1" spc="-20" dirty="0">
                <a:solidFill>
                  <a:srgbClr val="00AFEF"/>
                </a:solidFill>
                <a:latin typeface="나눔고딕 ExtraBold"/>
                <a:cs typeface="나눔고딕 ExtraBold"/>
              </a:rPr>
              <a:t>필기도구</a:t>
            </a:r>
            <a:endParaRPr lang="ko-KR" altLang="en-US" sz="2400" dirty="0"/>
          </a:p>
        </p:txBody>
      </p:sp>
      <p:cxnSp>
        <p:nvCxnSpPr>
          <p:cNvPr id="2" name="직선 연결선 1">
            <a:extLst>
              <a:ext uri="{FF2B5EF4-FFF2-40B4-BE49-F238E27FC236}">
                <a16:creationId xmlns:a16="http://schemas.microsoft.com/office/drawing/2014/main" id="{A0CD6750-9EA6-4CD1-17BC-34ADD95F5C31}"/>
              </a:ext>
            </a:extLst>
          </p:cNvPr>
          <p:cNvCxnSpPr/>
          <p:nvPr/>
        </p:nvCxnSpPr>
        <p:spPr>
          <a:xfrm>
            <a:off x="0" y="6493329"/>
            <a:ext cx="121920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F76F557-03C5-0546-38BB-2961E39B84E8}"/>
              </a:ext>
            </a:extLst>
          </p:cNvPr>
          <p:cNvSpPr txBox="1"/>
          <p:nvPr/>
        </p:nvSpPr>
        <p:spPr>
          <a:xfrm>
            <a:off x="9280070" y="6553201"/>
            <a:ext cx="2824843" cy="246221"/>
          </a:xfrm>
          <a:prstGeom prst="rect">
            <a:avLst/>
          </a:prstGeom>
          <a:noFill/>
        </p:spPr>
        <p:txBody>
          <a:bodyPr wrap="square" rtlCol="0">
            <a:spAutoFit/>
          </a:bodyPr>
          <a:lstStyle/>
          <a:p>
            <a:pPr algn="r"/>
            <a:r>
              <a:rPr lang="en-US" altLang="ko-KR" sz="1000" i="1" dirty="0" err="1"/>
              <a:t>HojinLee</a:t>
            </a:r>
            <a:r>
              <a:rPr lang="ko-KR" altLang="en-US" sz="1000" i="1" dirty="0"/>
              <a:t> </a:t>
            </a:r>
            <a:r>
              <a:rPr lang="en-US" altLang="ko-KR" sz="1000" i="1" dirty="0"/>
              <a:t>/</a:t>
            </a:r>
            <a:r>
              <a:rPr lang="en-US" altLang="ko-KR" sz="1000" i="1" dirty="0" err="1"/>
              <a:t>jinydev</a:t>
            </a:r>
            <a:endParaRPr lang="ko-KR" altLang="en-US" sz="1000" i="1" dirty="0"/>
          </a:p>
        </p:txBody>
      </p:sp>
      <p:sp>
        <p:nvSpPr>
          <p:cNvPr id="6" name="TextBox 5">
            <a:extLst>
              <a:ext uri="{FF2B5EF4-FFF2-40B4-BE49-F238E27FC236}">
                <a16:creationId xmlns:a16="http://schemas.microsoft.com/office/drawing/2014/main" id="{903A5DF1-26FD-6C59-0EEC-9544F3429D05}"/>
              </a:ext>
            </a:extLst>
          </p:cNvPr>
          <p:cNvSpPr txBox="1"/>
          <p:nvPr/>
        </p:nvSpPr>
        <p:spPr>
          <a:xfrm>
            <a:off x="87087" y="6553202"/>
            <a:ext cx="3853544" cy="246220"/>
          </a:xfrm>
          <a:prstGeom prst="rect">
            <a:avLst/>
          </a:prstGeom>
          <a:noFill/>
        </p:spPr>
        <p:txBody>
          <a:bodyPr wrap="square" rtlCol="0">
            <a:spAutoFit/>
          </a:bodyPr>
          <a:lstStyle/>
          <a:p>
            <a:r>
              <a:rPr lang="ko-KR" altLang="en-US" sz="1000" dirty="0"/>
              <a:t>웹사이트 구축을 위한 </a:t>
            </a:r>
            <a:r>
              <a:rPr lang="en-US" altLang="ko-KR" sz="1000" dirty="0"/>
              <a:t>HTML / CSS / </a:t>
            </a:r>
            <a:r>
              <a:rPr lang="en-US" altLang="ko-KR" sz="1000" dirty="0" err="1"/>
              <a:t>Javascript</a:t>
            </a:r>
            <a:r>
              <a:rPr lang="en-US" altLang="ko-KR" sz="1000" dirty="0"/>
              <a:t> </a:t>
            </a:r>
            <a:r>
              <a:rPr lang="ko-KR" altLang="en-US" sz="1000" dirty="0"/>
              <a:t>학습</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45021" y="980598"/>
            <a:ext cx="5071021" cy="461665"/>
          </a:xfrm>
          <a:prstGeom prst="rect">
            <a:avLst/>
          </a:prstGeom>
          <a:noFill/>
        </p:spPr>
        <p:txBody>
          <a:bodyPr wrap="square" rtlCol="0">
            <a:spAutoFit/>
          </a:bodyPr>
          <a:lstStyle/>
          <a:p>
            <a:r>
              <a:rPr lang="ko-KR" altLang="en-US" sz="2400" b="1">
                <a:solidFill>
                  <a:srgbClr val="5A7EA9"/>
                </a:solidFill>
              </a:rPr>
              <a:t>특수 기호 입력하기</a:t>
            </a:r>
          </a:p>
        </p:txBody>
      </p:sp>
      <p:sp>
        <p:nvSpPr>
          <p:cNvPr id="9" name="TextBox 8"/>
          <p:cNvSpPr txBox="1"/>
          <p:nvPr/>
        </p:nvSpPr>
        <p:spPr>
          <a:xfrm>
            <a:off x="345021" y="1571585"/>
            <a:ext cx="11422436" cy="414024"/>
          </a:xfrm>
          <a:prstGeom prst="rect">
            <a:avLst/>
          </a:prstGeom>
          <a:noFill/>
        </p:spPr>
        <p:txBody>
          <a:bodyPr wrap="square" rtlCol="0">
            <a:spAutoFit/>
          </a:bodyPr>
          <a:lstStyle/>
          <a:p>
            <a:pPr>
              <a:lnSpc>
                <a:spcPct val="150000"/>
              </a:lnSpc>
            </a:pPr>
            <a:r>
              <a:rPr lang="en-US" altLang="ko-KR" sz="1600" dirty="0"/>
              <a:t>HTML </a:t>
            </a:r>
            <a:r>
              <a:rPr lang="ko-KR" altLang="en-US" sz="1600" dirty="0"/>
              <a:t>문서의 특성상 여러 개의 공백을 나타내거나 따옴표</a:t>
            </a:r>
            <a:r>
              <a:rPr lang="en-US" altLang="ko-KR" sz="1600" dirty="0"/>
              <a:t>,  </a:t>
            </a:r>
            <a:r>
              <a:rPr lang="ko-KR" altLang="en-US" sz="1600" dirty="0">
                <a:solidFill>
                  <a:srgbClr val="FF0000"/>
                </a:solidFill>
              </a:rPr>
              <a:t>‘</a:t>
            </a:r>
            <a:r>
              <a:rPr lang="en-US" altLang="ko-KR" sz="1600" dirty="0">
                <a:solidFill>
                  <a:srgbClr val="FF0000"/>
                </a:solidFill>
              </a:rPr>
              <a:t>&lt;’ </a:t>
            </a:r>
            <a:r>
              <a:rPr lang="ko-KR" altLang="en-US" sz="1600" dirty="0"/>
              <a:t>같은 꺾쇠 괄호를 화면에 표시할 때는</a:t>
            </a:r>
            <a:r>
              <a:rPr lang="en-US" altLang="ko-KR" sz="1600" dirty="0"/>
              <a:t> </a:t>
            </a:r>
            <a:r>
              <a:rPr lang="en-US" altLang="ko-KR" sz="1600" b="1" dirty="0">
                <a:solidFill>
                  <a:srgbClr val="C00000"/>
                </a:solidFill>
              </a:rPr>
              <a:t>‘</a:t>
            </a:r>
            <a:r>
              <a:rPr lang="ko-KR" altLang="en-US" sz="1600" b="1" dirty="0">
                <a:solidFill>
                  <a:srgbClr val="C00000"/>
                </a:solidFill>
              </a:rPr>
              <a:t>엔티티 코드</a:t>
            </a:r>
            <a:r>
              <a:rPr lang="en-US" altLang="ko-KR" sz="1600" b="1" dirty="0">
                <a:solidFill>
                  <a:srgbClr val="C00000"/>
                </a:solidFill>
              </a:rPr>
              <a:t>’</a:t>
            </a:r>
            <a:r>
              <a:rPr lang="ko-KR" altLang="en-US" sz="1600" b="1" dirty="0">
                <a:solidFill>
                  <a:srgbClr val="C00000"/>
                </a:solidFill>
              </a:rPr>
              <a:t> </a:t>
            </a:r>
            <a:r>
              <a:rPr lang="ko-KR" altLang="en-US" sz="1600" dirty="0"/>
              <a:t>사용 </a:t>
            </a:r>
          </a:p>
        </p:txBody>
      </p:sp>
      <p:sp>
        <p:nvSpPr>
          <p:cNvPr id="3" name="직사각형 2">
            <a:extLst>
              <a:ext uri="{FF2B5EF4-FFF2-40B4-BE49-F238E27FC236}">
                <a16:creationId xmlns:a16="http://schemas.microsoft.com/office/drawing/2014/main" id="{146897D1-8BC7-48C6-B69C-E774806FAFFE}"/>
              </a:ext>
            </a:extLst>
          </p:cNvPr>
          <p:cNvSpPr/>
          <p:nvPr/>
        </p:nvSpPr>
        <p:spPr>
          <a:xfrm>
            <a:off x="6541418" y="2729357"/>
            <a:ext cx="4910575" cy="369332"/>
          </a:xfrm>
          <a:prstGeom prst="rect">
            <a:avLst/>
          </a:prstGeom>
        </p:spPr>
        <p:txBody>
          <a:bodyPr wrap="none">
            <a:spAutoFit/>
          </a:bodyPr>
          <a:lstStyle/>
          <a:p>
            <a:r>
              <a:rPr lang="en-US" altLang="ko-KR">
                <a:hlinkClick r:id="rId2"/>
              </a:rPr>
              <a:t>https://dev.w3.org/html5/html-author/charref</a:t>
            </a:r>
            <a:endParaRPr lang="ko-KR" altLang="en-US"/>
          </a:p>
        </p:txBody>
      </p:sp>
      <p:pic>
        <p:nvPicPr>
          <p:cNvPr id="22" name="그림 21" descr="하얀색, 녹색, 옅은이(가) 표시된 사진&#10;&#10;자동 생성된 설명">
            <a:extLst>
              <a:ext uri="{FF2B5EF4-FFF2-40B4-BE49-F238E27FC236}">
                <a16:creationId xmlns:a16="http://schemas.microsoft.com/office/drawing/2014/main" id="{05B42A1D-D3BC-4F57-B46D-45B81418E7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778" y="2530222"/>
            <a:ext cx="5745870" cy="3608406"/>
          </a:xfrm>
          <a:prstGeom prst="rect">
            <a:avLst/>
          </a:prstGeom>
        </p:spPr>
      </p:pic>
      <p:sp>
        <p:nvSpPr>
          <p:cNvPr id="23" name="TextBox 22">
            <a:extLst>
              <a:ext uri="{FF2B5EF4-FFF2-40B4-BE49-F238E27FC236}">
                <a16:creationId xmlns:a16="http://schemas.microsoft.com/office/drawing/2014/main" id="{1275A9F4-951E-4C57-8911-2312A20BE535}"/>
              </a:ext>
            </a:extLst>
          </p:cNvPr>
          <p:cNvSpPr txBox="1"/>
          <p:nvPr/>
        </p:nvSpPr>
        <p:spPr>
          <a:xfrm>
            <a:off x="6541418" y="3355364"/>
            <a:ext cx="4163249" cy="1522020"/>
          </a:xfrm>
          <a:prstGeom prst="rect">
            <a:avLst/>
          </a:prstGeom>
          <a:noFill/>
        </p:spPr>
        <p:txBody>
          <a:bodyPr wrap="square" rtlCol="0">
            <a:spAutoFit/>
          </a:bodyPr>
          <a:lstStyle/>
          <a:p>
            <a:pPr>
              <a:lnSpc>
                <a:spcPct val="150000"/>
              </a:lnSpc>
            </a:pPr>
            <a:r>
              <a:rPr lang="ko-KR" altLang="en-US" sz="1600">
                <a:solidFill>
                  <a:srgbClr val="0070C0"/>
                </a:solidFill>
              </a:rPr>
              <a:t> 웹 문서에서 사용할 수 있는 특수 문자나 특수 기호에 해당하는 엔티티 코드 제공</a:t>
            </a:r>
            <a:r>
              <a:rPr lang="en-US" altLang="ko-KR" sz="1600">
                <a:solidFill>
                  <a:srgbClr val="0070C0"/>
                </a:solidFill>
              </a:rPr>
              <a:t>.</a:t>
            </a:r>
          </a:p>
          <a:p>
            <a:pPr>
              <a:lnSpc>
                <a:spcPct val="150000"/>
              </a:lnSpc>
            </a:pPr>
            <a:endParaRPr lang="en-US" altLang="ko-KR" sz="1600">
              <a:solidFill>
                <a:srgbClr val="0070C0"/>
              </a:solidFill>
            </a:endParaRPr>
          </a:p>
          <a:p>
            <a:pPr>
              <a:lnSpc>
                <a:spcPct val="150000"/>
              </a:lnSpc>
            </a:pPr>
            <a:endParaRPr lang="ko-KR" altLang="en-US" sz="1600"/>
          </a:p>
        </p:txBody>
      </p:sp>
      <p:sp>
        <p:nvSpPr>
          <p:cNvPr id="6" name="TextBox 5">
            <a:extLst>
              <a:ext uri="{FF2B5EF4-FFF2-40B4-BE49-F238E27FC236}">
                <a16:creationId xmlns:a16="http://schemas.microsoft.com/office/drawing/2014/main" id="{82A91AAF-C7E2-D827-CAB1-35EA70FBE683}"/>
              </a:ext>
            </a:extLst>
          </p:cNvPr>
          <p:cNvSpPr txBox="1"/>
          <p:nvPr/>
        </p:nvSpPr>
        <p:spPr>
          <a:xfrm>
            <a:off x="306648" y="319086"/>
            <a:ext cx="6096000" cy="707886"/>
          </a:xfrm>
          <a:prstGeom prst="rect">
            <a:avLst/>
          </a:prstGeom>
          <a:noFill/>
        </p:spPr>
        <p:txBody>
          <a:bodyPr wrap="square">
            <a:spAutoFit/>
          </a:bodyPr>
          <a:lstStyle/>
          <a:p>
            <a:r>
              <a:rPr lang="en-US" altLang="ko-KR" sz="40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HTML </a:t>
            </a:r>
            <a:r>
              <a:rPr lang="ko-KR" altLang="en-US" sz="40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기본 문서 구조</a:t>
            </a:r>
          </a:p>
        </p:txBody>
      </p:sp>
      <p:cxnSp>
        <p:nvCxnSpPr>
          <p:cNvPr id="2" name="직선 연결선 1">
            <a:extLst>
              <a:ext uri="{FF2B5EF4-FFF2-40B4-BE49-F238E27FC236}">
                <a16:creationId xmlns:a16="http://schemas.microsoft.com/office/drawing/2014/main" id="{3A4CBA80-4315-7D3F-505F-10321B62E53E}"/>
              </a:ext>
            </a:extLst>
          </p:cNvPr>
          <p:cNvCxnSpPr/>
          <p:nvPr/>
        </p:nvCxnSpPr>
        <p:spPr>
          <a:xfrm>
            <a:off x="0" y="6493329"/>
            <a:ext cx="121920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273F670-4216-FB0E-422E-323F726A8AB6}"/>
              </a:ext>
            </a:extLst>
          </p:cNvPr>
          <p:cNvSpPr txBox="1"/>
          <p:nvPr/>
        </p:nvSpPr>
        <p:spPr>
          <a:xfrm>
            <a:off x="9280070" y="6553201"/>
            <a:ext cx="2824843" cy="246221"/>
          </a:xfrm>
          <a:prstGeom prst="rect">
            <a:avLst/>
          </a:prstGeom>
          <a:noFill/>
        </p:spPr>
        <p:txBody>
          <a:bodyPr wrap="square" rtlCol="0">
            <a:spAutoFit/>
          </a:bodyPr>
          <a:lstStyle/>
          <a:p>
            <a:pPr algn="r"/>
            <a:r>
              <a:rPr lang="en-US" altLang="ko-KR" sz="1000" i="1" dirty="0" err="1"/>
              <a:t>HojinLee</a:t>
            </a:r>
            <a:r>
              <a:rPr lang="ko-KR" altLang="en-US" sz="1000" i="1" dirty="0"/>
              <a:t> </a:t>
            </a:r>
            <a:r>
              <a:rPr lang="en-US" altLang="ko-KR" sz="1000" i="1" dirty="0"/>
              <a:t>/</a:t>
            </a:r>
            <a:r>
              <a:rPr lang="en-US" altLang="ko-KR" sz="1000" i="1" dirty="0" err="1"/>
              <a:t>jinydev</a:t>
            </a:r>
            <a:endParaRPr lang="ko-KR" altLang="en-US" sz="1000" i="1" dirty="0"/>
          </a:p>
        </p:txBody>
      </p:sp>
      <p:sp>
        <p:nvSpPr>
          <p:cNvPr id="5" name="TextBox 4">
            <a:extLst>
              <a:ext uri="{FF2B5EF4-FFF2-40B4-BE49-F238E27FC236}">
                <a16:creationId xmlns:a16="http://schemas.microsoft.com/office/drawing/2014/main" id="{B0661A86-8331-FA76-51E4-FB0D594A7925}"/>
              </a:ext>
            </a:extLst>
          </p:cNvPr>
          <p:cNvSpPr txBox="1"/>
          <p:nvPr/>
        </p:nvSpPr>
        <p:spPr>
          <a:xfrm>
            <a:off x="87087" y="6553202"/>
            <a:ext cx="3853544" cy="246220"/>
          </a:xfrm>
          <a:prstGeom prst="rect">
            <a:avLst/>
          </a:prstGeom>
          <a:noFill/>
        </p:spPr>
        <p:txBody>
          <a:bodyPr wrap="square" rtlCol="0">
            <a:spAutoFit/>
          </a:bodyPr>
          <a:lstStyle/>
          <a:p>
            <a:r>
              <a:rPr lang="ko-KR" altLang="en-US" sz="1000" dirty="0"/>
              <a:t>웹사이트 구축을 위한 </a:t>
            </a:r>
            <a:r>
              <a:rPr lang="en-US" altLang="ko-KR" sz="1000" dirty="0"/>
              <a:t>HTML / CSS / </a:t>
            </a:r>
            <a:r>
              <a:rPr lang="en-US" altLang="ko-KR" sz="1000" dirty="0" err="1"/>
              <a:t>Javascript</a:t>
            </a:r>
            <a:r>
              <a:rPr lang="en-US" altLang="ko-KR" sz="1000" dirty="0"/>
              <a:t> </a:t>
            </a:r>
            <a:r>
              <a:rPr lang="ko-KR" altLang="en-US" sz="1000" dirty="0"/>
              <a:t>학습</a:t>
            </a:r>
          </a:p>
        </p:txBody>
      </p:sp>
    </p:spTree>
    <p:extLst>
      <p:ext uri="{BB962C8B-B14F-4D97-AF65-F5344CB8AC3E}">
        <p14:creationId xmlns:p14="http://schemas.microsoft.com/office/powerpoint/2010/main" val="1126781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object 5">
            <a:extLst>
              <a:ext uri="{FF2B5EF4-FFF2-40B4-BE49-F238E27FC236}">
                <a16:creationId xmlns:a16="http://schemas.microsoft.com/office/drawing/2014/main" id="{08EB7D1A-6AB4-0964-69E2-DF51DB273634}"/>
              </a:ext>
            </a:extLst>
          </p:cNvPr>
          <p:cNvPicPr/>
          <p:nvPr/>
        </p:nvPicPr>
        <p:blipFill>
          <a:blip r:embed="rId2" cstate="print"/>
          <a:stretch>
            <a:fillRect/>
          </a:stretch>
        </p:blipFill>
        <p:spPr>
          <a:xfrm>
            <a:off x="6884152" y="-162498"/>
            <a:ext cx="3326971" cy="3226354"/>
          </a:xfrm>
          <a:prstGeom prst="rect">
            <a:avLst/>
          </a:prstGeom>
        </p:spPr>
      </p:pic>
      <p:grpSp>
        <p:nvGrpSpPr>
          <p:cNvPr id="10" name="그룹 9">
            <a:extLst>
              <a:ext uri="{FF2B5EF4-FFF2-40B4-BE49-F238E27FC236}">
                <a16:creationId xmlns:a16="http://schemas.microsoft.com/office/drawing/2014/main" id="{A1F9F778-9271-0AAA-6D4A-F679BA510619}"/>
              </a:ext>
            </a:extLst>
          </p:cNvPr>
          <p:cNvGrpSpPr/>
          <p:nvPr/>
        </p:nvGrpSpPr>
        <p:grpSpPr>
          <a:xfrm>
            <a:off x="0" y="1"/>
            <a:ext cx="12192000" cy="6857999"/>
            <a:chOff x="0" y="1"/>
            <a:chExt cx="12192000" cy="6857999"/>
          </a:xfrm>
        </p:grpSpPr>
        <p:pic>
          <p:nvPicPr>
            <p:cNvPr id="5" name="object 3">
              <a:extLst>
                <a:ext uri="{FF2B5EF4-FFF2-40B4-BE49-F238E27FC236}">
                  <a16:creationId xmlns:a16="http://schemas.microsoft.com/office/drawing/2014/main" id="{4849A2E8-A42D-B365-D628-FE6839893C6E}"/>
                </a:ext>
              </a:extLst>
            </p:cNvPr>
            <p:cNvPicPr/>
            <p:nvPr/>
          </p:nvPicPr>
          <p:blipFill>
            <a:blip r:embed="rId3" cstate="print"/>
            <a:stretch>
              <a:fillRect/>
            </a:stretch>
          </p:blipFill>
          <p:spPr>
            <a:xfrm>
              <a:off x="1" y="1"/>
              <a:ext cx="12191999" cy="6857999"/>
            </a:xfrm>
            <a:prstGeom prst="rect">
              <a:avLst/>
            </a:prstGeom>
          </p:spPr>
        </p:pic>
        <p:pic>
          <p:nvPicPr>
            <p:cNvPr id="6" name="object 4">
              <a:extLst>
                <a:ext uri="{FF2B5EF4-FFF2-40B4-BE49-F238E27FC236}">
                  <a16:creationId xmlns:a16="http://schemas.microsoft.com/office/drawing/2014/main" id="{52735A5E-2991-D17E-A238-4576BB16FC7B}"/>
                </a:ext>
              </a:extLst>
            </p:cNvPr>
            <p:cNvPicPr/>
            <p:nvPr/>
          </p:nvPicPr>
          <p:blipFill>
            <a:blip r:embed="rId4" cstate="print"/>
            <a:stretch>
              <a:fillRect/>
            </a:stretch>
          </p:blipFill>
          <p:spPr>
            <a:xfrm>
              <a:off x="0" y="368071"/>
              <a:ext cx="6133856" cy="6489928"/>
            </a:xfrm>
            <a:prstGeom prst="rect">
              <a:avLst/>
            </a:prstGeom>
          </p:spPr>
        </p:pic>
        <p:pic>
          <p:nvPicPr>
            <p:cNvPr id="8" name="object 6">
              <a:extLst>
                <a:ext uri="{FF2B5EF4-FFF2-40B4-BE49-F238E27FC236}">
                  <a16:creationId xmlns:a16="http://schemas.microsoft.com/office/drawing/2014/main" id="{E9E42758-3E24-9781-5B74-439188EC25F3}"/>
                </a:ext>
              </a:extLst>
            </p:cNvPr>
            <p:cNvPicPr/>
            <p:nvPr/>
          </p:nvPicPr>
          <p:blipFill>
            <a:blip r:embed="rId5" cstate="print"/>
            <a:stretch>
              <a:fillRect/>
            </a:stretch>
          </p:blipFill>
          <p:spPr>
            <a:xfrm>
              <a:off x="5875265" y="2426778"/>
              <a:ext cx="4343946" cy="4267298"/>
            </a:xfrm>
            <a:prstGeom prst="rect">
              <a:avLst/>
            </a:prstGeom>
          </p:spPr>
        </p:pic>
        <p:pic>
          <p:nvPicPr>
            <p:cNvPr id="9" name="object 7">
              <a:extLst>
                <a:ext uri="{FF2B5EF4-FFF2-40B4-BE49-F238E27FC236}">
                  <a16:creationId xmlns:a16="http://schemas.microsoft.com/office/drawing/2014/main" id="{DEC5EE95-1E58-98D6-346A-EF8CB15CA7BA}"/>
                </a:ext>
              </a:extLst>
            </p:cNvPr>
            <p:cNvPicPr/>
            <p:nvPr/>
          </p:nvPicPr>
          <p:blipFill>
            <a:blip r:embed="rId6" cstate="print"/>
            <a:stretch>
              <a:fillRect/>
            </a:stretch>
          </p:blipFill>
          <p:spPr>
            <a:xfrm>
              <a:off x="10460736" y="1"/>
              <a:ext cx="1731264" cy="6857999"/>
            </a:xfrm>
            <a:prstGeom prst="rect">
              <a:avLst/>
            </a:prstGeom>
          </p:spPr>
        </p:pic>
      </p:grpSp>
      <p:sp>
        <p:nvSpPr>
          <p:cNvPr id="11" name="object 8">
            <a:extLst>
              <a:ext uri="{FF2B5EF4-FFF2-40B4-BE49-F238E27FC236}">
                <a16:creationId xmlns:a16="http://schemas.microsoft.com/office/drawing/2014/main" id="{460AD970-2793-D039-211B-32F499A391BE}"/>
              </a:ext>
            </a:extLst>
          </p:cNvPr>
          <p:cNvSpPr txBox="1">
            <a:spLocks noGrp="1"/>
          </p:cNvSpPr>
          <p:nvPr>
            <p:ph type="title"/>
          </p:nvPr>
        </p:nvSpPr>
        <p:spPr>
          <a:xfrm>
            <a:off x="311652" y="2571749"/>
            <a:ext cx="3633470" cy="1590820"/>
          </a:xfrm>
          <a:prstGeom prst="rect">
            <a:avLst/>
          </a:prstGeom>
        </p:spPr>
        <p:txBody>
          <a:bodyPr vert="horz" wrap="square" lIns="0" tIns="13335" rIns="0" bIns="0" rtlCol="0">
            <a:spAutoFit/>
          </a:bodyPr>
          <a:lstStyle/>
          <a:p>
            <a:pPr marL="12700">
              <a:lnSpc>
                <a:spcPct val="100000"/>
              </a:lnSpc>
              <a:spcBef>
                <a:spcPts val="105"/>
              </a:spcBef>
            </a:pPr>
            <a:r>
              <a:rPr sz="7500" spc="-44" baseline="-2222" dirty="0">
                <a:solidFill>
                  <a:schemeClr val="bg1"/>
                </a:solidFill>
              </a:rPr>
              <a:t>0</a:t>
            </a:r>
            <a:r>
              <a:rPr lang="en-US" sz="7500" spc="-44" baseline="-2222" dirty="0">
                <a:solidFill>
                  <a:schemeClr val="bg1"/>
                </a:solidFill>
              </a:rPr>
              <a:t>3</a:t>
            </a:r>
            <a:r>
              <a:rPr sz="1200" b="0" spc="-35" dirty="0">
                <a:solidFill>
                  <a:schemeClr val="bg1"/>
                </a:solidFill>
                <a:latin typeface="맑은 고딕"/>
                <a:cs typeface="맑은 고딕"/>
              </a:rPr>
              <a:t>[</a:t>
            </a:r>
            <a:r>
              <a:rPr sz="1200" b="1" spc="-25" dirty="0">
                <a:solidFill>
                  <a:schemeClr val="bg1"/>
                </a:solidFill>
                <a:latin typeface="맑은 고딕"/>
                <a:cs typeface="맑은 고딕"/>
              </a:rPr>
              <a:t>H</a:t>
            </a:r>
            <a:r>
              <a:rPr sz="1200" b="1" spc="-30" dirty="0">
                <a:solidFill>
                  <a:schemeClr val="bg1"/>
                </a:solidFill>
                <a:latin typeface="맑은 고딕"/>
                <a:cs typeface="맑은 고딕"/>
              </a:rPr>
              <a:t>T</a:t>
            </a:r>
            <a:r>
              <a:rPr sz="1200" b="1" spc="-35" dirty="0">
                <a:solidFill>
                  <a:schemeClr val="bg1"/>
                </a:solidFill>
                <a:latin typeface="맑은 고딕"/>
                <a:cs typeface="맑은 고딕"/>
              </a:rPr>
              <a:t>M</a:t>
            </a:r>
            <a:r>
              <a:rPr sz="1200" b="1" spc="-30" dirty="0">
                <a:solidFill>
                  <a:schemeClr val="bg1"/>
                </a:solidFill>
                <a:latin typeface="맑은 고딕"/>
                <a:cs typeface="맑은 고딕"/>
              </a:rPr>
              <a:t>L</a:t>
            </a:r>
            <a:r>
              <a:rPr sz="1200" b="0" spc="-30" dirty="0">
                <a:solidFill>
                  <a:schemeClr val="bg1"/>
                </a:solidFill>
                <a:latin typeface="맑은 고딕"/>
                <a:cs typeface="맑은 고딕"/>
              </a:rPr>
              <a:t>+</a:t>
            </a:r>
            <a:r>
              <a:rPr sz="1200" b="1" spc="-25" dirty="0">
                <a:solidFill>
                  <a:schemeClr val="bg1"/>
                </a:solidFill>
                <a:latin typeface="맑은 고딕"/>
                <a:cs typeface="맑은 고딕"/>
              </a:rPr>
              <a:t>C</a:t>
            </a:r>
            <a:r>
              <a:rPr sz="1200" b="1" spc="-20" dirty="0">
                <a:solidFill>
                  <a:schemeClr val="bg1"/>
                </a:solidFill>
                <a:latin typeface="맑은 고딕"/>
                <a:cs typeface="맑은 고딕"/>
              </a:rPr>
              <a:t>S</a:t>
            </a:r>
            <a:r>
              <a:rPr sz="1200" b="1" spc="-25" dirty="0">
                <a:solidFill>
                  <a:schemeClr val="bg1"/>
                </a:solidFill>
                <a:latin typeface="맑은 고딕"/>
                <a:cs typeface="맑은 고딕"/>
              </a:rPr>
              <a:t>S</a:t>
            </a:r>
            <a:r>
              <a:rPr sz="1200" b="0" spc="-25" dirty="0">
                <a:solidFill>
                  <a:schemeClr val="bg1"/>
                </a:solidFill>
                <a:latin typeface="맑은 고딕"/>
                <a:cs typeface="맑은 고딕"/>
              </a:rPr>
              <a:t>+</a:t>
            </a:r>
            <a:r>
              <a:rPr sz="1200" b="0" spc="295" dirty="0">
                <a:solidFill>
                  <a:schemeClr val="bg1"/>
                </a:solidFill>
                <a:latin typeface="맑은 고딕"/>
                <a:cs typeface="맑은 고딕"/>
              </a:rPr>
              <a:t> </a:t>
            </a:r>
            <a:r>
              <a:rPr sz="1200" b="1" spc="-10" dirty="0">
                <a:solidFill>
                  <a:schemeClr val="bg1"/>
                </a:solidFill>
                <a:latin typeface="맑은 고딕"/>
                <a:cs typeface="맑은 고딕"/>
              </a:rPr>
              <a:t>JAVASCRIPT</a:t>
            </a:r>
            <a:r>
              <a:rPr sz="1200" b="0" spc="-10" dirty="0">
                <a:solidFill>
                  <a:schemeClr val="bg1"/>
                </a:solidFill>
                <a:latin typeface="맑은 고딕"/>
                <a:cs typeface="맑은 고딕"/>
              </a:rPr>
              <a:t>]</a:t>
            </a:r>
            <a:endParaRPr sz="1200" dirty="0">
              <a:solidFill>
                <a:schemeClr val="bg1"/>
              </a:solidFill>
              <a:latin typeface="맑은 고딕"/>
              <a:cs typeface="맑은 고딕"/>
            </a:endParaRPr>
          </a:p>
          <a:p>
            <a:pPr marL="12700" marR="5080">
              <a:lnSpc>
                <a:spcPct val="100000"/>
              </a:lnSpc>
              <a:spcBef>
                <a:spcPts val="295"/>
              </a:spcBef>
            </a:pPr>
            <a:r>
              <a:rPr lang="ko-KR" altLang="en-US" sz="5000" spc="-320" dirty="0" err="1">
                <a:solidFill>
                  <a:schemeClr val="bg1"/>
                </a:solidFill>
              </a:rPr>
              <a:t>테그구조</a:t>
            </a:r>
            <a:endParaRPr sz="5000" dirty="0">
              <a:solidFill>
                <a:schemeClr val="bg1"/>
              </a:solidFill>
            </a:endParaRPr>
          </a:p>
        </p:txBody>
      </p:sp>
    </p:spTree>
    <p:extLst>
      <p:ext uri="{BB962C8B-B14F-4D97-AF65-F5344CB8AC3E}">
        <p14:creationId xmlns:p14="http://schemas.microsoft.com/office/powerpoint/2010/main" val="3302647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23591" y="3376523"/>
            <a:ext cx="10881360" cy="2831288"/>
          </a:xfrm>
          <a:prstGeom prst="rect">
            <a:avLst/>
          </a:prstGeom>
        </p:spPr>
        <p:txBody>
          <a:bodyPr vert="horz" wrap="square" lIns="0" tIns="144780" rIns="0" bIns="0" rtlCol="0">
            <a:spAutoFit/>
          </a:bodyPr>
          <a:lstStyle/>
          <a:p>
            <a:pPr marL="27305" marR="167005">
              <a:lnSpc>
                <a:spcPct val="101499"/>
              </a:lnSpc>
              <a:spcBef>
                <a:spcPts val="1500"/>
              </a:spcBef>
            </a:pPr>
            <a:r>
              <a:rPr sz="2400" spc="335" dirty="0" err="1">
                <a:solidFill>
                  <a:srgbClr val="585858"/>
                </a:solidFill>
                <a:latin typeface="휴먼편지체"/>
                <a:cs typeface="휴먼편지체"/>
              </a:rPr>
              <a:t>태그는</a:t>
            </a:r>
            <a:r>
              <a:rPr sz="2400" spc="-430" dirty="0">
                <a:solidFill>
                  <a:srgbClr val="585858"/>
                </a:solidFill>
                <a:latin typeface="휴먼편지체"/>
                <a:cs typeface="휴먼편지체"/>
              </a:rPr>
              <a:t> </a:t>
            </a:r>
            <a:r>
              <a:rPr sz="2400" dirty="0">
                <a:solidFill>
                  <a:srgbClr val="585858"/>
                </a:solidFill>
                <a:latin typeface="한컴산뜻돋움"/>
                <a:cs typeface="한컴산뜻돋움"/>
              </a:rPr>
              <a:t>&lt;</a:t>
            </a:r>
            <a:r>
              <a:rPr sz="2400" dirty="0">
                <a:solidFill>
                  <a:srgbClr val="585858"/>
                </a:solidFill>
                <a:latin typeface="휴먼편지체"/>
                <a:cs typeface="휴먼편지체"/>
              </a:rPr>
              <a:t>와</a:t>
            </a:r>
            <a:r>
              <a:rPr sz="2400" dirty="0">
                <a:solidFill>
                  <a:srgbClr val="585858"/>
                </a:solidFill>
                <a:latin typeface="한컴산뜻돋움"/>
                <a:cs typeface="한컴산뜻돋움"/>
              </a:rPr>
              <a:t>&gt;</a:t>
            </a:r>
            <a:r>
              <a:rPr sz="2400" spc="-80" dirty="0">
                <a:solidFill>
                  <a:srgbClr val="585858"/>
                </a:solidFill>
                <a:latin typeface="한컴산뜻돋움"/>
                <a:cs typeface="한컴산뜻돋움"/>
              </a:rPr>
              <a:t> </a:t>
            </a:r>
            <a:r>
              <a:rPr sz="2400" spc="-10" dirty="0">
                <a:solidFill>
                  <a:srgbClr val="585858"/>
                </a:solidFill>
                <a:latin typeface="휴먼편지체"/>
                <a:cs typeface="휴먼편지체"/>
              </a:rPr>
              <a:t>사이에</a:t>
            </a:r>
            <a:r>
              <a:rPr sz="2400" spc="-425" dirty="0">
                <a:solidFill>
                  <a:srgbClr val="585858"/>
                </a:solidFill>
                <a:latin typeface="휴먼편지체"/>
                <a:cs typeface="휴먼편지체"/>
              </a:rPr>
              <a:t> </a:t>
            </a:r>
            <a:r>
              <a:rPr sz="2400" spc="114" dirty="0">
                <a:solidFill>
                  <a:srgbClr val="585858"/>
                </a:solidFill>
                <a:latin typeface="휴먼편지체"/>
                <a:cs typeface="휴먼편지체"/>
              </a:rPr>
              <a:t>영문이나</a:t>
            </a:r>
            <a:r>
              <a:rPr sz="2400" spc="-409" dirty="0">
                <a:solidFill>
                  <a:srgbClr val="585858"/>
                </a:solidFill>
                <a:latin typeface="휴먼편지체"/>
                <a:cs typeface="휴먼편지체"/>
              </a:rPr>
              <a:t> </a:t>
            </a:r>
            <a:r>
              <a:rPr sz="2400" spc="170" dirty="0">
                <a:solidFill>
                  <a:srgbClr val="585858"/>
                </a:solidFill>
                <a:latin typeface="휴먼편지체"/>
                <a:cs typeface="휴먼편지체"/>
              </a:rPr>
              <a:t>숫자가</a:t>
            </a:r>
            <a:r>
              <a:rPr sz="2400" spc="-425" dirty="0">
                <a:solidFill>
                  <a:srgbClr val="585858"/>
                </a:solidFill>
                <a:latin typeface="휴먼편지체"/>
                <a:cs typeface="휴먼편지체"/>
              </a:rPr>
              <a:t> </a:t>
            </a:r>
            <a:r>
              <a:rPr sz="2400" spc="500" dirty="0">
                <a:solidFill>
                  <a:srgbClr val="585858"/>
                </a:solidFill>
                <a:latin typeface="휴먼편지체"/>
                <a:cs typeface="휴먼편지체"/>
              </a:rPr>
              <a:t>오는</a:t>
            </a:r>
            <a:r>
              <a:rPr sz="2400" spc="-425" dirty="0">
                <a:solidFill>
                  <a:srgbClr val="585858"/>
                </a:solidFill>
                <a:latin typeface="휴먼편지체"/>
                <a:cs typeface="휴먼편지체"/>
              </a:rPr>
              <a:t> </a:t>
            </a:r>
            <a:r>
              <a:rPr sz="2400" dirty="0">
                <a:solidFill>
                  <a:srgbClr val="585858"/>
                </a:solidFill>
                <a:latin typeface="휴먼편지체"/>
                <a:cs typeface="휴먼편지체"/>
              </a:rPr>
              <a:t>것인데</a:t>
            </a:r>
            <a:r>
              <a:rPr sz="2400" dirty="0">
                <a:solidFill>
                  <a:srgbClr val="585858"/>
                </a:solidFill>
                <a:latin typeface="한컴산뜻돋움"/>
                <a:cs typeface="한컴산뜻돋움"/>
              </a:rPr>
              <a:t>,</a:t>
            </a:r>
            <a:r>
              <a:rPr sz="2400" spc="-95" dirty="0">
                <a:solidFill>
                  <a:srgbClr val="585858"/>
                </a:solidFill>
                <a:latin typeface="한컴산뜻돋움"/>
                <a:cs typeface="한컴산뜻돋움"/>
              </a:rPr>
              <a:t> </a:t>
            </a:r>
            <a:r>
              <a:rPr sz="2400" spc="-10" dirty="0">
                <a:solidFill>
                  <a:srgbClr val="585858"/>
                </a:solidFill>
                <a:latin typeface="휴먼편지체"/>
                <a:cs typeface="휴먼편지체"/>
              </a:rPr>
              <a:t>앞에서</a:t>
            </a:r>
            <a:r>
              <a:rPr sz="2400" spc="-409" dirty="0">
                <a:solidFill>
                  <a:srgbClr val="585858"/>
                </a:solidFill>
                <a:latin typeface="휴먼편지체"/>
                <a:cs typeface="휴먼편지체"/>
              </a:rPr>
              <a:t> </a:t>
            </a:r>
            <a:r>
              <a:rPr sz="2400" spc="170" dirty="0">
                <a:solidFill>
                  <a:srgbClr val="585858"/>
                </a:solidFill>
                <a:latin typeface="휴먼편지체"/>
                <a:cs typeface="휴먼편지체"/>
              </a:rPr>
              <a:t>살펴본</a:t>
            </a:r>
            <a:r>
              <a:rPr sz="2400" spc="-425" dirty="0">
                <a:solidFill>
                  <a:srgbClr val="585858"/>
                </a:solidFill>
                <a:latin typeface="휴먼편지체"/>
                <a:cs typeface="휴먼편지체"/>
              </a:rPr>
              <a:t> </a:t>
            </a:r>
            <a:r>
              <a:rPr sz="2400" spc="-10" dirty="0">
                <a:solidFill>
                  <a:srgbClr val="585858"/>
                </a:solidFill>
                <a:latin typeface="한컴산뜻돋움"/>
                <a:cs typeface="한컴산뜻돋움"/>
              </a:rPr>
              <a:t>&lt;P&gt;</a:t>
            </a:r>
            <a:r>
              <a:rPr sz="2400" spc="-10" dirty="0">
                <a:solidFill>
                  <a:srgbClr val="585858"/>
                </a:solidFill>
                <a:latin typeface="휴먼편지체"/>
                <a:cs typeface="휴먼편지체"/>
              </a:rPr>
              <a:t>와</a:t>
            </a:r>
            <a:r>
              <a:rPr sz="2400" spc="-400" dirty="0">
                <a:solidFill>
                  <a:srgbClr val="585858"/>
                </a:solidFill>
                <a:latin typeface="휴먼편지체"/>
                <a:cs typeface="휴먼편지체"/>
              </a:rPr>
              <a:t> </a:t>
            </a:r>
            <a:r>
              <a:rPr sz="2400" dirty="0">
                <a:solidFill>
                  <a:srgbClr val="585858"/>
                </a:solidFill>
                <a:latin typeface="한컴산뜻돋움"/>
                <a:cs typeface="한컴산뜻돋움"/>
              </a:rPr>
              <a:t>&lt;/P&gt;,</a:t>
            </a:r>
            <a:r>
              <a:rPr sz="2400" spc="-75" dirty="0">
                <a:solidFill>
                  <a:srgbClr val="585858"/>
                </a:solidFill>
                <a:latin typeface="한컴산뜻돋움"/>
                <a:cs typeface="한컴산뜻돋움"/>
              </a:rPr>
              <a:t> </a:t>
            </a:r>
            <a:r>
              <a:rPr sz="2400" spc="60" dirty="0">
                <a:solidFill>
                  <a:srgbClr val="585858"/>
                </a:solidFill>
                <a:latin typeface="한컴산뜻돋움"/>
                <a:cs typeface="한컴산뜻돋움"/>
              </a:rPr>
              <a:t>&lt;IMG&gt;</a:t>
            </a:r>
            <a:r>
              <a:rPr sz="2400" spc="60" dirty="0">
                <a:solidFill>
                  <a:srgbClr val="585858"/>
                </a:solidFill>
                <a:latin typeface="휴먼편지체"/>
                <a:cs typeface="휴먼편지체"/>
              </a:rPr>
              <a:t>들이 </a:t>
            </a:r>
            <a:r>
              <a:rPr sz="2400" spc="500" dirty="0">
                <a:solidFill>
                  <a:srgbClr val="585858"/>
                </a:solidFill>
                <a:latin typeface="휴먼편지체"/>
                <a:cs typeface="휴먼편지체"/>
              </a:rPr>
              <a:t>모두</a:t>
            </a:r>
            <a:r>
              <a:rPr sz="2400" spc="-430" dirty="0">
                <a:solidFill>
                  <a:srgbClr val="585858"/>
                </a:solidFill>
                <a:latin typeface="휴먼편지체"/>
                <a:cs typeface="휴먼편지체"/>
              </a:rPr>
              <a:t> </a:t>
            </a:r>
            <a:r>
              <a:rPr sz="2400" spc="80" dirty="0">
                <a:solidFill>
                  <a:srgbClr val="585858"/>
                </a:solidFill>
                <a:latin typeface="휴먼편지체"/>
                <a:cs typeface="휴먼편지체"/>
              </a:rPr>
              <a:t>태그이다</a:t>
            </a:r>
            <a:r>
              <a:rPr sz="2400" spc="80" dirty="0">
                <a:solidFill>
                  <a:srgbClr val="585858"/>
                </a:solidFill>
                <a:latin typeface="한컴산뜻돋움"/>
                <a:cs typeface="한컴산뜻돋움"/>
              </a:rPr>
              <a:t>.</a:t>
            </a:r>
            <a:endParaRPr sz="2400" dirty="0">
              <a:latin typeface="한컴산뜻돋움"/>
              <a:cs typeface="한컴산뜻돋움"/>
            </a:endParaRPr>
          </a:p>
          <a:p>
            <a:pPr>
              <a:lnSpc>
                <a:spcPct val="100000"/>
              </a:lnSpc>
              <a:spcBef>
                <a:spcPts val="30"/>
              </a:spcBef>
            </a:pPr>
            <a:endParaRPr sz="1500" dirty="0">
              <a:latin typeface="한컴산뜻돋움"/>
              <a:cs typeface="한컴산뜻돋움"/>
            </a:endParaRPr>
          </a:p>
          <a:p>
            <a:pPr marL="27305" marR="5080">
              <a:lnSpc>
                <a:spcPct val="100000"/>
              </a:lnSpc>
            </a:pPr>
            <a:r>
              <a:rPr sz="2400" dirty="0">
                <a:solidFill>
                  <a:srgbClr val="00AFEF"/>
                </a:solidFill>
                <a:latin typeface="한컴산뜻돋움"/>
                <a:cs typeface="한컴산뜻돋움"/>
              </a:rPr>
              <a:t>&lt;P&gt;</a:t>
            </a:r>
            <a:r>
              <a:rPr sz="2400" dirty="0">
                <a:solidFill>
                  <a:srgbClr val="00AFEF"/>
                </a:solidFill>
                <a:latin typeface="휴먼편지체"/>
                <a:cs typeface="휴먼편지체"/>
              </a:rPr>
              <a:t>반갑습니다</a:t>
            </a:r>
            <a:r>
              <a:rPr sz="2400" dirty="0">
                <a:solidFill>
                  <a:srgbClr val="00AFEF"/>
                </a:solidFill>
                <a:latin typeface="한컴산뜻돋움"/>
                <a:cs typeface="한컴산뜻돋움"/>
              </a:rPr>
              <a:t>.&lt;/P&gt;</a:t>
            </a:r>
            <a:r>
              <a:rPr sz="2400" dirty="0">
                <a:solidFill>
                  <a:srgbClr val="585858"/>
                </a:solidFill>
                <a:latin typeface="휴먼편지체"/>
                <a:cs typeface="휴먼편지체"/>
              </a:rPr>
              <a:t>처럼</a:t>
            </a:r>
            <a:r>
              <a:rPr sz="2400" spc="-310" dirty="0">
                <a:solidFill>
                  <a:srgbClr val="585858"/>
                </a:solidFill>
                <a:latin typeface="휴먼편지체"/>
                <a:cs typeface="휴먼편지체"/>
              </a:rPr>
              <a:t> </a:t>
            </a:r>
            <a:r>
              <a:rPr sz="2400" spc="335" dirty="0">
                <a:solidFill>
                  <a:srgbClr val="585858"/>
                </a:solidFill>
                <a:latin typeface="휴먼편지체"/>
                <a:cs typeface="휴먼편지체"/>
              </a:rPr>
              <a:t>태그는</a:t>
            </a:r>
            <a:r>
              <a:rPr sz="2400" spc="-345" dirty="0">
                <a:solidFill>
                  <a:srgbClr val="585858"/>
                </a:solidFill>
                <a:latin typeface="휴먼편지체"/>
                <a:cs typeface="휴먼편지체"/>
              </a:rPr>
              <a:t> </a:t>
            </a:r>
            <a:r>
              <a:rPr sz="2400" spc="260" dirty="0">
                <a:solidFill>
                  <a:srgbClr val="585858"/>
                </a:solidFill>
                <a:latin typeface="휴먼편지체"/>
                <a:cs typeface="휴먼편지체"/>
              </a:rPr>
              <a:t>여는</a:t>
            </a:r>
            <a:r>
              <a:rPr sz="2400" spc="-360" dirty="0">
                <a:solidFill>
                  <a:srgbClr val="585858"/>
                </a:solidFill>
                <a:latin typeface="휴먼편지체"/>
                <a:cs typeface="휴먼편지체"/>
              </a:rPr>
              <a:t> </a:t>
            </a:r>
            <a:r>
              <a:rPr sz="2400" spc="60" dirty="0">
                <a:solidFill>
                  <a:srgbClr val="585858"/>
                </a:solidFill>
                <a:latin typeface="휴먼편지체"/>
                <a:cs typeface="휴먼편지체"/>
              </a:rPr>
              <a:t>태그</a:t>
            </a:r>
            <a:r>
              <a:rPr sz="2400" spc="60" dirty="0">
                <a:solidFill>
                  <a:srgbClr val="585858"/>
                </a:solidFill>
                <a:latin typeface="한컴산뜻돋움"/>
                <a:cs typeface="한컴산뜻돋움"/>
              </a:rPr>
              <a:t>(</a:t>
            </a:r>
            <a:r>
              <a:rPr sz="2400" spc="60" dirty="0">
                <a:solidFill>
                  <a:srgbClr val="FF0000"/>
                </a:solidFill>
                <a:latin typeface="한컴산뜻돋움"/>
                <a:cs typeface="한컴산뜻돋움"/>
              </a:rPr>
              <a:t>&lt;P&gt;</a:t>
            </a:r>
            <a:r>
              <a:rPr sz="2400" spc="60" dirty="0">
                <a:solidFill>
                  <a:srgbClr val="585858"/>
                </a:solidFill>
                <a:latin typeface="한컴산뜻돋움"/>
                <a:cs typeface="한컴산뜻돋움"/>
              </a:rPr>
              <a:t>)</a:t>
            </a:r>
            <a:r>
              <a:rPr sz="2400" spc="60" dirty="0">
                <a:solidFill>
                  <a:srgbClr val="585858"/>
                </a:solidFill>
                <a:latin typeface="휴먼편지체"/>
                <a:cs typeface="휴먼편지체"/>
              </a:rPr>
              <a:t>와</a:t>
            </a:r>
            <a:r>
              <a:rPr sz="2400" spc="-315" dirty="0">
                <a:solidFill>
                  <a:srgbClr val="585858"/>
                </a:solidFill>
                <a:latin typeface="휴먼편지체"/>
                <a:cs typeface="휴먼편지체"/>
              </a:rPr>
              <a:t> </a:t>
            </a:r>
            <a:r>
              <a:rPr sz="2400" spc="260" dirty="0">
                <a:solidFill>
                  <a:srgbClr val="585858"/>
                </a:solidFill>
                <a:latin typeface="휴먼편지체"/>
                <a:cs typeface="휴먼편지체"/>
              </a:rPr>
              <a:t>닫는</a:t>
            </a:r>
            <a:r>
              <a:rPr sz="2400" spc="-365" dirty="0">
                <a:solidFill>
                  <a:srgbClr val="585858"/>
                </a:solidFill>
                <a:latin typeface="휴먼편지체"/>
                <a:cs typeface="휴먼편지체"/>
              </a:rPr>
              <a:t> </a:t>
            </a:r>
            <a:r>
              <a:rPr sz="2400" spc="50" dirty="0">
                <a:solidFill>
                  <a:srgbClr val="585858"/>
                </a:solidFill>
                <a:latin typeface="휴먼편지체"/>
                <a:cs typeface="휴먼편지체"/>
              </a:rPr>
              <a:t>태그</a:t>
            </a:r>
            <a:r>
              <a:rPr sz="2400" spc="50" dirty="0">
                <a:solidFill>
                  <a:srgbClr val="585858"/>
                </a:solidFill>
                <a:latin typeface="한컴산뜻돋움"/>
                <a:cs typeface="한컴산뜻돋움"/>
              </a:rPr>
              <a:t>(</a:t>
            </a:r>
            <a:r>
              <a:rPr sz="2400" spc="50" dirty="0">
                <a:solidFill>
                  <a:srgbClr val="FF0000"/>
                </a:solidFill>
                <a:latin typeface="한컴산뜻돋움"/>
                <a:cs typeface="한컴산뜻돋움"/>
              </a:rPr>
              <a:t>&lt;/P&gt;</a:t>
            </a:r>
            <a:r>
              <a:rPr sz="2400" spc="50" dirty="0">
                <a:solidFill>
                  <a:srgbClr val="585858"/>
                </a:solidFill>
                <a:latin typeface="한컴산뜻돋움"/>
                <a:cs typeface="한컴산뜻돋움"/>
              </a:rPr>
              <a:t>)</a:t>
            </a:r>
            <a:r>
              <a:rPr sz="2400" spc="50" dirty="0">
                <a:solidFill>
                  <a:srgbClr val="585858"/>
                </a:solidFill>
                <a:latin typeface="휴먼편지체"/>
                <a:cs typeface="휴먼편지체"/>
              </a:rPr>
              <a:t>가</a:t>
            </a:r>
            <a:r>
              <a:rPr sz="2400" spc="-305" dirty="0">
                <a:solidFill>
                  <a:srgbClr val="585858"/>
                </a:solidFill>
                <a:latin typeface="휴먼편지체"/>
                <a:cs typeface="휴먼편지체"/>
              </a:rPr>
              <a:t> </a:t>
            </a:r>
            <a:r>
              <a:rPr sz="2400" dirty="0">
                <a:solidFill>
                  <a:srgbClr val="585858"/>
                </a:solidFill>
                <a:latin typeface="휴먼편지체"/>
                <a:cs typeface="휴먼편지체"/>
              </a:rPr>
              <a:t>한</a:t>
            </a:r>
            <a:r>
              <a:rPr sz="2400" spc="-360" dirty="0">
                <a:solidFill>
                  <a:srgbClr val="585858"/>
                </a:solidFill>
                <a:latin typeface="휴먼편지체"/>
                <a:cs typeface="휴먼편지체"/>
              </a:rPr>
              <a:t> </a:t>
            </a:r>
            <a:r>
              <a:rPr sz="2400" spc="310" dirty="0">
                <a:solidFill>
                  <a:srgbClr val="585858"/>
                </a:solidFill>
                <a:latin typeface="휴먼편지체"/>
                <a:cs typeface="휴먼편지체"/>
              </a:rPr>
              <a:t>쌍으로 </a:t>
            </a:r>
            <a:r>
              <a:rPr sz="2400" spc="114" dirty="0">
                <a:solidFill>
                  <a:srgbClr val="585858"/>
                </a:solidFill>
                <a:latin typeface="휴먼편지체"/>
                <a:cs typeface="휴먼편지체"/>
              </a:rPr>
              <a:t>구성되어</a:t>
            </a:r>
            <a:r>
              <a:rPr sz="2400" spc="-425" dirty="0">
                <a:solidFill>
                  <a:srgbClr val="585858"/>
                </a:solidFill>
                <a:latin typeface="휴먼편지체"/>
                <a:cs typeface="휴먼편지체"/>
              </a:rPr>
              <a:t> </a:t>
            </a:r>
            <a:r>
              <a:rPr sz="2400" dirty="0">
                <a:solidFill>
                  <a:srgbClr val="585858"/>
                </a:solidFill>
                <a:latin typeface="휴먼편지체"/>
                <a:cs typeface="휴먼편지체"/>
              </a:rPr>
              <a:t>있다</a:t>
            </a:r>
            <a:r>
              <a:rPr sz="2400" dirty="0">
                <a:solidFill>
                  <a:srgbClr val="585858"/>
                </a:solidFill>
                <a:latin typeface="한컴산뜻돋움"/>
                <a:cs typeface="한컴산뜻돋움"/>
              </a:rPr>
              <a:t>.</a:t>
            </a:r>
            <a:r>
              <a:rPr sz="2400" spc="-80" dirty="0">
                <a:solidFill>
                  <a:srgbClr val="585858"/>
                </a:solidFill>
                <a:latin typeface="한컴산뜻돋움"/>
                <a:cs typeface="한컴산뜻돋움"/>
              </a:rPr>
              <a:t> </a:t>
            </a:r>
            <a:r>
              <a:rPr sz="2400" spc="-10" dirty="0">
                <a:solidFill>
                  <a:srgbClr val="585858"/>
                </a:solidFill>
                <a:latin typeface="휴먼편지체"/>
                <a:cs typeface="휴먼편지체"/>
              </a:rPr>
              <a:t>이렇게</a:t>
            </a:r>
            <a:r>
              <a:rPr sz="2400" spc="-425" dirty="0">
                <a:solidFill>
                  <a:srgbClr val="585858"/>
                </a:solidFill>
                <a:latin typeface="휴먼편지체"/>
                <a:cs typeface="휴먼편지체"/>
              </a:rPr>
              <a:t> </a:t>
            </a:r>
            <a:r>
              <a:rPr sz="2400" spc="260" dirty="0">
                <a:solidFill>
                  <a:srgbClr val="585858"/>
                </a:solidFill>
                <a:latin typeface="휴먼편지체"/>
                <a:cs typeface="휴먼편지체"/>
              </a:rPr>
              <a:t>닫는</a:t>
            </a:r>
            <a:r>
              <a:rPr sz="2400" spc="-420" dirty="0">
                <a:solidFill>
                  <a:srgbClr val="585858"/>
                </a:solidFill>
                <a:latin typeface="휴먼편지체"/>
                <a:cs typeface="휴먼편지체"/>
              </a:rPr>
              <a:t> </a:t>
            </a:r>
            <a:r>
              <a:rPr sz="2400" spc="335" dirty="0">
                <a:solidFill>
                  <a:srgbClr val="585858"/>
                </a:solidFill>
                <a:latin typeface="휴먼편지체"/>
                <a:cs typeface="휴먼편지체"/>
              </a:rPr>
              <a:t>태그를</a:t>
            </a:r>
            <a:r>
              <a:rPr sz="2400" spc="-425" dirty="0">
                <a:solidFill>
                  <a:srgbClr val="585858"/>
                </a:solidFill>
                <a:latin typeface="휴먼편지체"/>
                <a:cs typeface="휴먼편지체"/>
              </a:rPr>
              <a:t> </a:t>
            </a:r>
            <a:r>
              <a:rPr sz="2400" spc="-10" dirty="0">
                <a:solidFill>
                  <a:srgbClr val="585858"/>
                </a:solidFill>
                <a:latin typeface="휴먼편지체"/>
                <a:cs typeface="휴먼편지체"/>
              </a:rPr>
              <a:t>지정해</a:t>
            </a:r>
            <a:r>
              <a:rPr sz="2400" spc="-420" dirty="0">
                <a:solidFill>
                  <a:srgbClr val="585858"/>
                </a:solidFill>
                <a:latin typeface="휴먼편지체"/>
                <a:cs typeface="휴먼편지체"/>
              </a:rPr>
              <a:t> </a:t>
            </a:r>
            <a:r>
              <a:rPr sz="2400" spc="170" dirty="0">
                <a:solidFill>
                  <a:srgbClr val="585858"/>
                </a:solidFill>
                <a:latin typeface="휴먼편지체"/>
                <a:cs typeface="휴먼편지체"/>
              </a:rPr>
              <a:t>주어야</a:t>
            </a:r>
            <a:r>
              <a:rPr sz="2400" spc="-425" dirty="0">
                <a:solidFill>
                  <a:srgbClr val="585858"/>
                </a:solidFill>
                <a:latin typeface="휴먼편지체"/>
                <a:cs typeface="휴먼편지체"/>
              </a:rPr>
              <a:t> </a:t>
            </a:r>
            <a:r>
              <a:rPr sz="2400" spc="-10" dirty="0">
                <a:solidFill>
                  <a:srgbClr val="585858"/>
                </a:solidFill>
                <a:latin typeface="휴먼편지체"/>
                <a:cs typeface="휴먼편지체"/>
              </a:rPr>
              <a:t>정확히</a:t>
            </a:r>
            <a:r>
              <a:rPr sz="2400" spc="-405" dirty="0">
                <a:solidFill>
                  <a:srgbClr val="585858"/>
                </a:solidFill>
                <a:latin typeface="휴먼편지체"/>
                <a:cs typeface="휴먼편지체"/>
              </a:rPr>
              <a:t> </a:t>
            </a:r>
            <a:r>
              <a:rPr sz="2400" spc="170" dirty="0">
                <a:solidFill>
                  <a:srgbClr val="585858"/>
                </a:solidFill>
                <a:latin typeface="휴먼편지체"/>
                <a:cs typeface="휴먼편지체"/>
              </a:rPr>
              <a:t>태그가</a:t>
            </a:r>
            <a:r>
              <a:rPr sz="2400" spc="-425" dirty="0">
                <a:solidFill>
                  <a:srgbClr val="585858"/>
                </a:solidFill>
                <a:latin typeface="휴먼편지체"/>
                <a:cs typeface="휴먼편지체"/>
              </a:rPr>
              <a:t> </a:t>
            </a:r>
            <a:r>
              <a:rPr sz="2400" spc="170" dirty="0">
                <a:solidFill>
                  <a:srgbClr val="585858"/>
                </a:solidFill>
                <a:latin typeface="휴먼편지체"/>
                <a:cs typeface="휴먼편지체"/>
              </a:rPr>
              <a:t>적용될</a:t>
            </a:r>
            <a:r>
              <a:rPr sz="2400" spc="-420" dirty="0">
                <a:solidFill>
                  <a:srgbClr val="585858"/>
                </a:solidFill>
                <a:latin typeface="휴먼편지체"/>
                <a:cs typeface="휴먼편지체"/>
              </a:rPr>
              <a:t> </a:t>
            </a:r>
            <a:r>
              <a:rPr sz="2400" spc="170" dirty="0">
                <a:solidFill>
                  <a:srgbClr val="585858"/>
                </a:solidFill>
                <a:latin typeface="휴먼편지체"/>
                <a:cs typeface="휴먼편지체"/>
              </a:rPr>
              <a:t>범위를</a:t>
            </a:r>
            <a:r>
              <a:rPr sz="2400" spc="-425" dirty="0">
                <a:solidFill>
                  <a:srgbClr val="585858"/>
                </a:solidFill>
                <a:latin typeface="휴먼편지체"/>
                <a:cs typeface="휴먼편지체"/>
              </a:rPr>
              <a:t> </a:t>
            </a:r>
            <a:r>
              <a:rPr sz="2400" dirty="0">
                <a:solidFill>
                  <a:srgbClr val="585858"/>
                </a:solidFill>
                <a:latin typeface="휴먼편지체"/>
                <a:cs typeface="휴먼편지체"/>
              </a:rPr>
              <a:t>알</a:t>
            </a:r>
            <a:r>
              <a:rPr sz="2400" spc="-420" dirty="0">
                <a:solidFill>
                  <a:srgbClr val="585858"/>
                </a:solidFill>
                <a:latin typeface="휴먼편지체"/>
                <a:cs typeface="휴먼편지체"/>
              </a:rPr>
              <a:t> </a:t>
            </a:r>
            <a:r>
              <a:rPr sz="2400" spc="500" dirty="0">
                <a:solidFill>
                  <a:srgbClr val="585858"/>
                </a:solidFill>
                <a:latin typeface="휴먼편지체"/>
                <a:cs typeface="휴먼편지체"/>
              </a:rPr>
              <a:t>수</a:t>
            </a:r>
            <a:r>
              <a:rPr sz="2400" spc="-425" dirty="0">
                <a:solidFill>
                  <a:srgbClr val="585858"/>
                </a:solidFill>
                <a:latin typeface="휴먼편지체"/>
                <a:cs typeface="휴먼편지체"/>
              </a:rPr>
              <a:t> </a:t>
            </a:r>
            <a:r>
              <a:rPr sz="2400" spc="-25" dirty="0">
                <a:solidFill>
                  <a:srgbClr val="585858"/>
                </a:solidFill>
                <a:latin typeface="휴먼편지체"/>
                <a:cs typeface="휴먼편지체"/>
              </a:rPr>
              <a:t>있다</a:t>
            </a:r>
            <a:r>
              <a:rPr sz="2400" spc="-25" dirty="0">
                <a:solidFill>
                  <a:srgbClr val="585858"/>
                </a:solidFill>
                <a:latin typeface="한컴산뜻돋움"/>
                <a:cs typeface="한컴산뜻돋움"/>
              </a:rPr>
              <a:t>.</a:t>
            </a:r>
            <a:endParaRPr sz="2400" dirty="0">
              <a:latin typeface="한컴산뜻돋움"/>
              <a:cs typeface="한컴산뜻돋움"/>
            </a:endParaRPr>
          </a:p>
          <a:p>
            <a:pPr>
              <a:lnSpc>
                <a:spcPct val="100000"/>
              </a:lnSpc>
              <a:spcBef>
                <a:spcPts val="30"/>
              </a:spcBef>
            </a:pPr>
            <a:endParaRPr sz="1500" dirty="0">
              <a:latin typeface="한컴산뜻돋움"/>
              <a:cs typeface="한컴산뜻돋움"/>
            </a:endParaRPr>
          </a:p>
          <a:p>
            <a:pPr marL="27305" marR="165100">
              <a:lnSpc>
                <a:spcPct val="100000"/>
              </a:lnSpc>
            </a:pPr>
            <a:r>
              <a:rPr sz="2400" spc="-10" dirty="0">
                <a:solidFill>
                  <a:srgbClr val="585858"/>
                </a:solidFill>
                <a:latin typeface="휴먼편지체"/>
                <a:cs typeface="휴먼편지체"/>
              </a:rPr>
              <a:t>하지만</a:t>
            </a:r>
            <a:r>
              <a:rPr sz="2400" spc="-420" dirty="0">
                <a:solidFill>
                  <a:srgbClr val="585858"/>
                </a:solidFill>
                <a:latin typeface="휴먼편지체"/>
                <a:cs typeface="휴먼편지체"/>
              </a:rPr>
              <a:t> </a:t>
            </a:r>
            <a:r>
              <a:rPr sz="2400" spc="-10" dirty="0">
                <a:solidFill>
                  <a:srgbClr val="FF0000"/>
                </a:solidFill>
                <a:latin typeface="한컴산뜻돋움"/>
                <a:cs typeface="한컴산뜻돋움"/>
              </a:rPr>
              <a:t>&lt;IMG&gt;</a:t>
            </a:r>
            <a:r>
              <a:rPr sz="2400" spc="-10" dirty="0">
                <a:solidFill>
                  <a:srgbClr val="585858"/>
                </a:solidFill>
                <a:latin typeface="한컴산뜻돋움"/>
                <a:cs typeface="한컴산뜻돋움"/>
              </a:rPr>
              <a:t>(</a:t>
            </a:r>
            <a:r>
              <a:rPr sz="2400" spc="-10" dirty="0">
                <a:solidFill>
                  <a:srgbClr val="585858"/>
                </a:solidFill>
                <a:latin typeface="휴먼편지체"/>
                <a:cs typeface="휴먼편지체"/>
              </a:rPr>
              <a:t>이미지</a:t>
            </a:r>
            <a:r>
              <a:rPr sz="2400" spc="-395" dirty="0">
                <a:solidFill>
                  <a:srgbClr val="585858"/>
                </a:solidFill>
                <a:latin typeface="휴먼편지체"/>
                <a:cs typeface="휴먼편지체"/>
              </a:rPr>
              <a:t> </a:t>
            </a:r>
            <a:r>
              <a:rPr sz="2400" dirty="0">
                <a:solidFill>
                  <a:srgbClr val="585858"/>
                </a:solidFill>
                <a:latin typeface="휴먼편지체"/>
                <a:cs typeface="휴먼편지체"/>
              </a:rPr>
              <a:t>삽입</a:t>
            </a:r>
            <a:r>
              <a:rPr sz="2400" dirty="0">
                <a:solidFill>
                  <a:srgbClr val="585858"/>
                </a:solidFill>
                <a:latin typeface="한컴산뜻돋움"/>
                <a:cs typeface="한컴산뜻돋움"/>
              </a:rPr>
              <a:t>)</a:t>
            </a:r>
            <a:r>
              <a:rPr sz="2400" spc="-85" dirty="0">
                <a:solidFill>
                  <a:srgbClr val="585858"/>
                </a:solidFill>
                <a:latin typeface="한컴산뜻돋움"/>
                <a:cs typeface="한컴산뜻돋움"/>
              </a:rPr>
              <a:t> </a:t>
            </a:r>
            <a:r>
              <a:rPr sz="2400" spc="170" dirty="0">
                <a:solidFill>
                  <a:srgbClr val="585858"/>
                </a:solidFill>
                <a:latin typeface="휴먼편지체"/>
                <a:cs typeface="휴먼편지체"/>
              </a:rPr>
              <a:t>태그나</a:t>
            </a:r>
            <a:r>
              <a:rPr sz="2400" spc="-405" dirty="0">
                <a:solidFill>
                  <a:srgbClr val="585858"/>
                </a:solidFill>
                <a:latin typeface="휴먼편지체"/>
                <a:cs typeface="휴먼편지체"/>
              </a:rPr>
              <a:t> </a:t>
            </a:r>
            <a:r>
              <a:rPr sz="2400" spc="120" dirty="0">
                <a:solidFill>
                  <a:srgbClr val="FF0000"/>
                </a:solidFill>
                <a:latin typeface="한컴산뜻돋움"/>
                <a:cs typeface="한컴산뜻돋움"/>
              </a:rPr>
              <a:t>&lt;HR&gt;</a:t>
            </a:r>
            <a:r>
              <a:rPr sz="2400" spc="120" dirty="0">
                <a:solidFill>
                  <a:srgbClr val="585858"/>
                </a:solidFill>
                <a:latin typeface="한컴산뜻돋움"/>
                <a:cs typeface="한컴산뜻돋움"/>
              </a:rPr>
              <a:t>(</a:t>
            </a:r>
            <a:r>
              <a:rPr sz="2400" spc="120" dirty="0">
                <a:solidFill>
                  <a:srgbClr val="585858"/>
                </a:solidFill>
                <a:latin typeface="휴먼편지체"/>
                <a:cs typeface="휴먼편지체"/>
              </a:rPr>
              <a:t>가로줄</a:t>
            </a:r>
            <a:r>
              <a:rPr sz="2400" spc="-400" dirty="0">
                <a:solidFill>
                  <a:srgbClr val="585858"/>
                </a:solidFill>
                <a:latin typeface="휴먼편지체"/>
                <a:cs typeface="휴먼편지체"/>
              </a:rPr>
              <a:t> </a:t>
            </a:r>
            <a:r>
              <a:rPr sz="2400" dirty="0">
                <a:solidFill>
                  <a:srgbClr val="585858"/>
                </a:solidFill>
                <a:latin typeface="휴먼편지체"/>
                <a:cs typeface="휴먼편지체"/>
              </a:rPr>
              <a:t>삽입</a:t>
            </a:r>
            <a:r>
              <a:rPr sz="2400" dirty="0">
                <a:solidFill>
                  <a:srgbClr val="585858"/>
                </a:solidFill>
                <a:latin typeface="한컴산뜻돋움"/>
                <a:cs typeface="한컴산뜻돋움"/>
              </a:rPr>
              <a:t>)</a:t>
            </a:r>
            <a:r>
              <a:rPr sz="2400" spc="-75" dirty="0">
                <a:solidFill>
                  <a:srgbClr val="585858"/>
                </a:solidFill>
                <a:latin typeface="한컴산뜻돋움"/>
                <a:cs typeface="한컴산뜻돋움"/>
              </a:rPr>
              <a:t> </a:t>
            </a:r>
            <a:r>
              <a:rPr sz="2400" spc="335" dirty="0">
                <a:solidFill>
                  <a:srgbClr val="585858"/>
                </a:solidFill>
                <a:latin typeface="휴먼편지체"/>
                <a:cs typeface="휴먼편지체"/>
              </a:rPr>
              <a:t>태그는</a:t>
            </a:r>
            <a:r>
              <a:rPr sz="2400" spc="-415" dirty="0">
                <a:solidFill>
                  <a:srgbClr val="585858"/>
                </a:solidFill>
                <a:latin typeface="휴먼편지체"/>
                <a:cs typeface="휴먼편지체"/>
              </a:rPr>
              <a:t> </a:t>
            </a:r>
            <a:r>
              <a:rPr sz="2400" spc="260" dirty="0">
                <a:solidFill>
                  <a:srgbClr val="585858"/>
                </a:solidFill>
                <a:latin typeface="휴먼편지체"/>
                <a:cs typeface="휴먼편지체"/>
              </a:rPr>
              <a:t>닫는</a:t>
            </a:r>
            <a:r>
              <a:rPr sz="2400" spc="-420" dirty="0">
                <a:solidFill>
                  <a:srgbClr val="585858"/>
                </a:solidFill>
                <a:latin typeface="휴먼편지체"/>
                <a:cs typeface="휴먼편지체"/>
              </a:rPr>
              <a:t> </a:t>
            </a:r>
            <a:r>
              <a:rPr sz="2400" spc="260" dirty="0">
                <a:solidFill>
                  <a:srgbClr val="585858"/>
                </a:solidFill>
                <a:latin typeface="휴먼편지체"/>
                <a:cs typeface="휴먼편지체"/>
              </a:rPr>
              <a:t>태그</a:t>
            </a:r>
            <a:r>
              <a:rPr sz="2400" spc="-415" dirty="0">
                <a:solidFill>
                  <a:srgbClr val="585858"/>
                </a:solidFill>
                <a:latin typeface="휴먼편지체"/>
                <a:cs typeface="휴먼편지체"/>
              </a:rPr>
              <a:t> </a:t>
            </a:r>
            <a:r>
              <a:rPr sz="2400" spc="-10" dirty="0">
                <a:solidFill>
                  <a:srgbClr val="585858"/>
                </a:solidFill>
                <a:latin typeface="휴먼편지체"/>
                <a:cs typeface="휴먼편지체"/>
              </a:rPr>
              <a:t>없이</a:t>
            </a:r>
            <a:r>
              <a:rPr sz="2400" spc="-420" dirty="0">
                <a:solidFill>
                  <a:srgbClr val="585858"/>
                </a:solidFill>
                <a:latin typeface="휴먼편지체"/>
                <a:cs typeface="휴먼편지체"/>
              </a:rPr>
              <a:t> </a:t>
            </a:r>
            <a:r>
              <a:rPr sz="2400" spc="170" dirty="0">
                <a:solidFill>
                  <a:srgbClr val="585858"/>
                </a:solidFill>
                <a:latin typeface="휴먼편지체"/>
                <a:cs typeface="휴먼편지체"/>
              </a:rPr>
              <a:t>사용할</a:t>
            </a:r>
            <a:r>
              <a:rPr sz="2400" spc="-420" dirty="0">
                <a:solidFill>
                  <a:srgbClr val="585858"/>
                </a:solidFill>
                <a:latin typeface="휴먼편지체"/>
                <a:cs typeface="휴먼편지체"/>
              </a:rPr>
              <a:t> </a:t>
            </a:r>
            <a:r>
              <a:rPr sz="2400" spc="450" dirty="0">
                <a:solidFill>
                  <a:srgbClr val="585858"/>
                </a:solidFill>
                <a:latin typeface="휴먼편지체"/>
                <a:cs typeface="휴먼편지체"/>
              </a:rPr>
              <a:t>수 </a:t>
            </a:r>
            <a:r>
              <a:rPr sz="2400" spc="-25" dirty="0">
                <a:solidFill>
                  <a:srgbClr val="585858"/>
                </a:solidFill>
                <a:latin typeface="휴먼편지체"/>
                <a:cs typeface="휴먼편지체"/>
              </a:rPr>
              <a:t>있다</a:t>
            </a:r>
            <a:r>
              <a:rPr sz="2400" spc="-25" dirty="0">
                <a:solidFill>
                  <a:srgbClr val="585858"/>
                </a:solidFill>
                <a:latin typeface="한컴산뜻돋움"/>
                <a:cs typeface="한컴산뜻돋움"/>
              </a:rPr>
              <a:t>.</a:t>
            </a:r>
            <a:endParaRPr sz="2400" dirty="0">
              <a:latin typeface="한컴산뜻돋움"/>
              <a:cs typeface="한컴산뜻돋움"/>
            </a:endParaRPr>
          </a:p>
        </p:txBody>
      </p:sp>
      <p:sp>
        <p:nvSpPr>
          <p:cNvPr id="6" name="TextBox 5">
            <a:extLst>
              <a:ext uri="{FF2B5EF4-FFF2-40B4-BE49-F238E27FC236}">
                <a16:creationId xmlns:a16="http://schemas.microsoft.com/office/drawing/2014/main" id="{B86E60D9-F399-9FD7-1740-7284B633175E}"/>
              </a:ext>
            </a:extLst>
          </p:cNvPr>
          <p:cNvSpPr txBox="1"/>
          <p:nvPr/>
        </p:nvSpPr>
        <p:spPr>
          <a:xfrm>
            <a:off x="306648" y="319086"/>
            <a:ext cx="6096000" cy="707886"/>
          </a:xfrm>
          <a:prstGeom prst="rect">
            <a:avLst/>
          </a:prstGeom>
          <a:noFill/>
        </p:spPr>
        <p:txBody>
          <a:bodyPr wrap="square">
            <a:spAutoFit/>
          </a:bodyPr>
          <a:lstStyle/>
          <a:p>
            <a:r>
              <a:rPr lang="en-US" altLang="ko-KR" sz="40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HTML </a:t>
            </a:r>
            <a:r>
              <a:rPr lang="ko-KR" altLang="en-US" sz="40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기본 문서 구조</a:t>
            </a:r>
          </a:p>
        </p:txBody>
      </p:sp>
      <p:sp>
        <p:nvSpPr>
          <p:cNvPr id="8" name="TextBox 7">
            <a:extLst>
              <a:ext uri="{FF2B5EF4-FFF2-40B4-BE49-F238E27FC236}">
                <a16:creationId xmlns:a16="http://schemas.microsoft.com/office/drawing/2014/main" id="{A5B4B104-15C3-B648-48F6-A966FD1D090C}"/>
              </a:ext>
            </a:extLst>
          </p:cNvPr>
          <p:cNvSpPr txBox="1"/>
          <p:nvPr/>
        </p:nvSpPr>
        <p:spPr>
          <a:xfrm>
            <a:off x="306648" y="1026972"/>
            <a:ext cx="6096000" cy="461665"/>
          </a:xfrm>
          <a:prstGeom prst="rect">
            <a:avLst/>
          </a:prstGeom>
          <a:noFill/>
        </p:spPr>
        <p:txBody>
          <a:bodyPr wrap="square">
            <a:spAutoFit/>
          </a:bodyPr>
          <a:lstStyle/>
          <a:p>
            <a:r>
              <a:rPr lang="ko-KR" altLang="en-US" sz="2400" b="1" spc="-145" dirty="0">
                <a:solidFill>
                  <a:srgbClr val="00AFEF"/>
                </a:solidFill>
                <a:latin typeface="나눔고딕 ExtraBold"/>
                <a:cs typeface="나눔고딕 ExtraBold"/>
              </a:rPr>
              <a:t>여는</a:t>
            </a:r>
            <a:r>
              <a:rPr lang="ko-KR" altLang="en-US" sz="2400" b="1" spc="-130" dirty="0">
                <a:solidFill>
                  <a:srgbClr val="00AFEF"/>
                </a:solidFill>
                <a:latin typeface="나눔고딕 ExtraBold"/>
                <a:cs typeface="나눔고딕 ExtraBold"/>
              </a:rPr>
              <a:t> </a:t>
            </a:r>
            <a:r>
              <a:rPr lang="ko-KR" altLang="en-US" sz="2400" b="1" spc="-145" dirty="0">
                <a:solidFill>
                  <a:srgbClr val="00AFEF"/>
                </a:solidFill>
                <a:latin typeface="나눔고딕 ExtraBold"/>
                <a:cs typeface="나눔고딕 ExtraBold"/>
              </a:rPr>
              <a:t>태그와</a:t>
            </a:r>
            <a:r>
              <a:rPr lang="ko-KR" altLang="en-US" sz="2400" b="1" spc="-125" dirty="0">
                <a:solidFill>
                  <a:srgbClr val="00AFEF"/>
                </a:solidFill>
                <a:latin typeface="나눔고딕 ExtraBold"/>
                <a:cs typeface="나눔고딕 ExtraBold"/>
              </a:rPr>
              <a:t> </a:t>
            </a:r>
            <a:r>
              <a:rPr lang="ko-KR" altLang="en-US" sz="2400" b="1" spc="-145" dirty="0">
                <a:solidFill>
                  <a:srgbClr val="00AFEF"/>
                </a:solidFill>
                <a:latin typeface="나눔고딕 ExtraBold"/>
                <a:cs typeface="나눔고딕 ExtraBold"/>
              </a:rPr>
              <a:t>닫는</a:t>
            </a:r>
            <a:r>
              <a:rPr lang="ko-KR" altLang="en-US" sz="2400" b="1" spc="-130" dirty="0">
                <a:solidFill>
                  <a:srgbClr val="00AFEF"/>
                </a:solidFill>
                <a:latin typeface="나눔고딕 ExtraBold"/>
                <a:cs typeface="나눔고딕 ExtraBold"/>
              </a:rPr>
              <a:t> </a:t>
            </a:r>
            <a:r>
              <a:rPr lang="ko-KR" altLang="en-US" sz="2400" b="1" spc="-25" dirty="0">
                <a:solidFill>
                  <a:srgbClr val="00AFEF"/>
                </a:solidFill>
                <a:latin typeface="나눔고딕 ExtraBold"/>
                <a:cs typeface="나눔고딕 ExtraBold"/>
              </a:rPr>
              <a:t>태그</a:t>
            </a:r>
            <a:endParaRPr lang="ko-KR" altLang="en-US" sz="2400" dirty="0"/>
          </a:p>
        </p:txBody>
      </p:sp>
      <p:sp>
        <p:nvSpPr>
          <p:cNvPr id="7" name="TextBox 6">
            <a:extLst>
              <a:ext uri="{FF2B5EF4-FFF2-40B4-BE49-F238E27FC236}">
                <a16:creationId xmlns:a16="http://schemas.microsoft.com/office/drawing/2014/main" id="{9FD54922-EB5B-DA80-706E-FA908100F0A0}"/>
              </a:ext>
            </a:extLst>
          </p:cNvPr>
          <p:cNvSpPr txBox="1"/>
          <p:nvPr/>
        </p:nvSpPr>
        <p:spPr>
          <a:xfrm>
            <a:off x="1937657" y="2139739"/>
            <a:ext cx="7647214" cy="461665"/>
          </a:xfrm>
          <a:prstGeom prst="rect">
            <a:avLst/>
          </a:prstGeom>
          <a:noFill/>
        </p:spPr>
        <p:txBody>
          <a:bodyPr wrap="square">
            <a:spAutoFit/>
          </a:bodyPr>
          <a:lstStyle/>
          <a:p>
            <a:r>
              <a:rPr lang="ko-KR" altLang="en-US" sz="2400" dirty="0" err="1">
                <a:latin typeface="KoPubWorld돋움체 Bold" panose="00000800000000000000" pitchFamily="2" charset="-127"/>
                <a:ea typeface="KoPubWorld돋움체 Bold" panose="00000800000000000000" pitchFamily="2" charset="-127"/>
                <a:cs typeface="KoPubWorld돋움체 Bold" panose="00000800000000000000" pitchFamily="2" charset="-127"/>
              </a:rPr>
              <a:t>HTML의</a:t>
            </a:r>
            <a:r>
              <a:rPr lang="ko-KR" altLang="en-US" sz="24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 모든 명령은 태그와 그 안의 내용들로 구성되어 있다. </a:t>
            </a:r>
          </a:p>
        </p:txBody>
      </p:sp>
      <p:cxnSp>
        <p:nvCxnSpPr>
          <p:cNvPr id="9" name="직선 연결선 8">
            <a:extLst>
              <a:ext uri="{FF2B5EF4-FFF2-40B4-BE49-F238E27FC236}">
                <a16:creationId xmlns:a16="http://schemas.microsoft.com/office/drawing/2014/main" id="{003075D5-2628-7790-F055-6E14D29B867E}"/>
              </a:ext>
            </a:extLst>
          </p:cNvPr>
          <p:cNvCxnSpPr/>
          <p:nvPr/>
        </p:nvCxnSpPr>
        <p:spPr>
          <a:xfrm>
            <a:off x="0" y="6493329"/>
            <a:ext cx="121920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1D26BE3-C61D-8F97-FDB9-05BADC3565EC}"/>
              </a:ext>
            </a:extLst>
          </p:cNvPr>
          <p:cNvSpPr txBox="1"/>
          <p:nvPr/>
        </p:nvSpPr>
        <p:spPr>
          <a:xfrm>
            <a:off x="9280070" y="6553201"/>
            <a:ext cx="2824843" cy="246221"/>
          </a:xfrm>
          <a:prstGeom prst="rect">
            <a:avLst/>
          </a:prstGeom>
          <a:noFill/>
        </p:spPr>
        <p:txBody>
          <a:bodyPr wrap="square" rtlCol="0">
            <a:spAutoFit/>
          </a:bodyPr>
          <a:lstStyle/>
          <a:p>
            <a:pPr algn="r"/>
            <a:r>
              <a:rPr lang="en-US" altLang="ko-KR" sz="1000" i="1" dirty="0" err="1"/>
              <a:t>HojinLee</a:t>
            </a:r>
            <a:r>
              <a:rPr lang="ko-KR" altLang="en-US" sz="1000" i="1" dirty="0"/>
              <a:t> </a:t>
            </a:r>
            <a:r>
              <a:rPr lang="en-US" altLang="ko-KR" sz="1000" i="1" dirty="0"/>
              <a:t>/</a:t>
            </a:r>
            <a:r>
              <a:rPr lang="en-US" altLang="ko-KR" sz="1000" i="1" dirty="0" err="1"/>
              <a:t>jinydev</a:t>
            </a:r>
            <a:endParaRPr lang="ko-KR" altLang="en-US" sz="1000" i="1" dirty="0"/>
          </a:p>
        </p:txBody>
      </p:sp>
      <p:sp>
        <p:nvSpPr>
          <p:cNvPr id="11" name="TextBox 10">
            <a:extLst>
              <a:ext uri="{FF2B5EF4-FFF2-40B4-BE49-F238E27FC236}">
                <a16:creationId xmlns:a16="http://schemas.microsoft.com/office/drawing/2014/main" id="{1984F9B8-837F-C19B-A9B3-8A918262A6F6}"/>
              </a:ext>
            </a:extLst>
          </p:cNvPr>
          <p:cNvSpPr txBox="1"/>
          <p:nvPr/>
        </p:nvSpPr>
        <p:spPr>
          <a:xfrm>
            <a:off x="87087" y="6553202"/>
            <a:ext cx="3853544" cy="246220"/>
          </a:xfrm>
          <a:prstGeom prst="rect">
            <a:avLst/>
          </a:prstGeom>
          <a:noFill/>
        </p:spPr>
        <p:txBody>
          <a:bodyPr wrap="square" rtlCol="0">
            <a:spAutoFit/>
          </a:bodyPr>
          <a:lstStyle/>
          <a:p>
            <a:r>
              <a:rPr lang="ko-KR" altLang="en-US" sz="1000" dirty="0"/>
              <a:t>웹사이트 구축을 위한 </a:t>
            </a:r>
            <a:r>
              <a:rPr lang="en-US" altLang="ko-KR" sz="1000" dirty="0"/>
              <a:t>HTML / CSS / </a:t>
            </a:r>
            <a:r>
              <a:rPr lang="en-US" altLang="ko-KR" sz="1000" dirty="0" err="1"/>
              <a:t>Javascript</a:t>
            </a:r>
            <a:r>
              <a:rPr lang="en-US" altLang="ko-KR" sz="1000" dirty="0"/>
              <a:t> </a:t>
            </a:r>
            <a:r>
              <a:rPr lang="ko-KR" altLang="en-US" sz="1000" dirty="0"/>
              <a:t>학습</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86676" y="1281549"/>
            <a:ext cx="11259413" cy="2446182"/>
          </a:xfrm>
          <a:prstGeom prst="rect">
            <a:avLst/>
          </a:prstGeom>
        </p:spPr>
        <p:txBody>
          <a:bodyPr vert="horz" wrap="square" lIns="0" tIns="227965" rIns="0" bIns="0" rtlCol="0">
            <a:spAutoFit/>
          </a:bodyPr>
          <a:lstStyle/>
          <a:p>
            <a:pPr marL="27305">
              <a:lnSpc>
                <a:spcPct val="100000"/>
              </a:lnSpc>
              <a:spcBef>
                <a:spcPts val="1695"/>
              </a:spcBef>
            </a:pPr>
            <a:r>
              <a:rPr sz="2400" spc="335" dirty="0" err="1">
                <a:solidFill>
                  <a:srgbClr val="585858"/>
                </a:solidFill>
                <a:latin typeface="휴먼편지체"/>
                <a:cs typeface="휴먼편지체"/>
              </a:rPr>
              <a:t>태그는</a:t>
            </a:r>
            <a:r>
              <a:rPr sz="2400" spc="-425" dirty="0">
                <a:solidFill>
                  <a:srgbClr val="585858"/>
                </a:solidFill>
                <a:latin typeface="휴먼편지체"/>
                <a:cs typeface="휴먼편지체"/>
              </a:rPr>
              <a:t> </a:t>
            </a:r>
            <a:r>
              <a:rPr sz="2400" spc="500" dirty="0">
                <a:solidFill>
                  <a:srgbClr val="585858"/>
                </a:solidFill>
                <a:latin typeface="휴먼편지체"/>
                <a:cs typeface="휴먼편지체"/>
              </a:rPr>
              <a:t>그</a:t>
            </a:r>
            <a:r>
              <a:rPr sz="2400" spc="-425" dirty="0">
                <a:solidFill>
                  <a:srgbClr val="585858"/>
                </a:solidFill>
                <a:latin typeface="휴먼편지체"/>
                <a:cs typeface="휴먼편지체"/>
              </a:rPr>
              <a:t> </a:t>
            </a:r>
            <a:r>
              <a:rPr sz="2400" spc="114" dirty="0">
                <a:solidFill>
                  <a:srgbClr val="585858"/>
                </a:solidFill>
                <a:latin typeface="휴먼편지체"/>
                <a:cs typeface="휴먼편지체"/>
              </a:rPr>
              <a:t>쓰임새에</a:t>
            </a:r>
            <a:r>
              <a:rPr sz="2400" spc="-425" dirty="0">
                <a:solidFill>
                  <a:srgbClr val="585858"/>
                </a:solidFill>
                <a:latin typeface="휴먼편지체"/>
                <a:cs typeface="휴먼편지체"/>
              </a:rPr>
              <a:t> </a:t>
            </a:r>
            <a:r>
              <a:rPr sz="2400" spc="-10" dirty="0">
                <a:solidFill>
                  <a:srgbClr val="585858"/>
                </a:solidFill>
                <a:latin typeface="휴먼편지체"/>
                <a:cs typeface="휴먼편지체"/>
              </a:rPr>
              <a:t>따라</a:t>
            </a:r>
            <a:r>
              <a:rPr sz="2400" spc="-420" dirty="0">
                <a:solidFill>
                  <a:srgbClr val="585858"/>
                </a:solidFill>
                <a:latin typeface="휴먼편지체"/>
                <a:cs typeface="휴먼편지체"/>
              </a:rPr>
              <a:t> </a:t>
            </a:r>
            <a:r>
              <a:rPr sz="2400" spc="260" dirty="0">
                <a:solidFill>
                  <a:srgbClr val="585858"/>
                </a:solidFill>
                <a:latin typeface="휴먼편지체"/>
                <a:cs typeface="휴먼편지체"/>
              </a:rPr>
              <a:t>태그</a:t>
            </a:r>
            <a:r>
              <a:rPr sz="2400" spc="-425" dirty="0">
                <a:solidFill>
                  <a:srgbClr val="585858"/>
                </a:solidFill>
                <a:latin typeface="휴먼편지체"/>
                <a:cs typeface="휴먼편지체"/>
              </a:rPr>
              <a:t> </a:t>
            </a:r>
            <a:r>
              <a:rPr sz="2400" spc="170" dirty="0">
                <a:solidFill>
                  <a:srgbClr val="585858"/>
                </a:solidFill>
                <a:latin typeface="휴먼편지체"/>
                <a:cs typeface="휴먼편지체"/>
              </a:rPr>
              <a:t>이름이</a:t>
            </a:r>
            <a:r>
              <a:rPr sz="2400" spc="-409" dirty="0">
                <a:solidFill>
                  <a:srgbClr val="585858"/>
                </a:solidFill>
                <a:latin typeface="휴먼편지체"/>
                <a:cs typeface="휴먼편지체"/>
              </a:rPr>
              <a:t> </a:t>
            </a:r>
            <a:r>
              <a:rPr sz="2400" spc="-10" dirty="0">
                <a:solidFill>
                  <a:srgbClr val="585858"/>
                </a:solidFill>
                <a:latin typeface="휴먼편지체"/>
                <a:cs typeface="휴먼편지체"/>
              </a:rPr>
              <a:t>정해져</a:t>
            </a:r>
            <a:r>
              <a:rPr sz="2400" spc="-420" dirty="0">
                <a:solidFill>
                  <a:srgbClr val="585858"/>
                </a:solidFill>
                <a:latin typeface="휴먼편지체"/>
                <a:cs typeface="휴먼편지체"/>
              </a:rPr>
              <a:t> </a:t>
            </a:r>
            <a:r>
              <a:rPr sz="2400" dirty="0">
                <a:solidFill>
                  <a:srgbClr val="585858"/>
                </a:solidFill>
                <a:latin typeface="휴먼편지체"/>
                <a:cs typeface="휴먼편지체"/>
              </a:rPr>
              <a:t>있다</a:t>
            </a:r>
            <a:r>
              <a:rPr sz="2400" dirty="0">
                <a:solidFill>
                  <a:srgbClr val="585858"/>
                </a:solidFill>
                <a:latin typeface="한컴산뜻돋움"/>
                <a:cs typeface="한컴산뜻돋움"/>
              </a:rPr>
              <a:t>.</a:t>
            </a:r>
            <a:r>
              <a:rPr sz="2400" spc="-95" dirty="0">
                <a:solidFill>
                  <a:srgbClr val="585858"/>
                </a:solidFill>
                <a:latin typeface="한컴산뜻돋움"/>
                <a:cs typeface="한컴산뜻돋움"/>
              </a:rPr>
              <a:t> </a:t>
            </a:r>
            <a:r>
              <a:rPr sz="2400" spc="260" dirty="0">
                <a:solidFill>
                  <a:srgbClr val="585858"/>
                </a:solidFill>
                <a:latin typeface="휴먼편지체"/>
                <a:cs typeface="휴먼편지체"/>
              </a:rPr>
              <a:t>예를</a:t>
            </a:r>
            <a:r>
              <a:rPr sz="2400" spc="-425" dirty="0">
                <a:solidFill>
                  <a:srgbClr val="585858"/>
                </a:solidFill>
                <a:latin typeface="휴먼편지체"/>
                <a:cs typeface="휴먼편지체"/>
              </a:rPr>
              <a:t> </a:t>
            </a:r>
            <a:r>
              <a:rPr sz="2400" spc="170" dirty="0">
                <a:solidFill>
                  <a:srgbClr val="585858"/>
                </a:solidFill>
                <a:latin typeface="휴먼편지체"/>
                <a:cs typeface="휴먼편지체"/>
              </a:rPr>
              <a:t>들어</a:t>
            </a:r>
            <a:r>
              <a:rPr sz="2400" spc="170" dirty="0">
                <a:solidFill>
                  <a:srgbClr val="585858"/>
                </a:solidFill>
                <a:latin typeface="한컴산뜻돋움"/>
                <a:cs typeface="한컴산뜻돋움"/>
              </a:rPr>
              <a:t>,</a:t>
            </a:r>
            <a:r>
              <a:rPr sz="2400" spc="-80" dirty="0">
                <a:solidFill>
                  <a:srgbClr val="585858"/>
                </a:solidFill>
                <a:latin typeface="한컴산뜻돋움"/>
                <a:cs typeface="한컴산뜻돋움"/>
              </a:rPr>
              <a:t> </a:t>
            </a:r>
            <a:r>
              <a:rPr sz="2400" spc="114" dirty="0">
                <a:solidFill>
                  <a:srgbClr val="585858"/>
                </a:solidFill>
                <a:latin typeface="휴먼편지체"/>
                <a:cs typeface="휴먼편지체"/>
              </a:rPr>
              <a:t>이미지를</a:t>
            </a:r>
            <a:r>
              <a:rPr sz="2400" spc="-425" dirty="0">
                <a:solidFill>
                  <a:srgbClr val="585858"/>
                </a:solidFill>
                <a:latin typeface="휴먼편지체"/>
                <a:cs typeface="휴먼편지체"/>
              </a:rPr>
              <a:t> </a:t>
            </a:r>
            <a:r>
              <a:rPr sz="2400" spc="-10" dirty="0">
                <a:solidFill>
                  <a:srgbClr val="585858"/>
                </a:solidFill>
                <a:latin typeface="휴먼편지체"/>
                <a:cs typeface="휴먼편지체"/>
              </a:rPr>
              <a:t>삽입할</a:t>
            </a:r>
            <a:r>
              <a:rPr sz="2400" spc="-425" dirty="0">
                <a:solidFill>
                  <a:srgbClr val="585858"/>
                </a:solidFill>
                <a:latin typeface="휴먼편지체"/>
                <a:cs typeface="휴먼편지체"/>
              </a:rPr>
              <a:t> </a:t>
            </a:r>
            <a:r>
              <a:rPr sz="2400" spc="229" dirty="0">
                <a:solidFill>
                  <a:srgbClr val="585858"/>
                </a:solidFill>
                <a:latin typeface="휴먼편지체"/>
                <a:cs typeface="휴먼편지체"/>
              </a:rPr>
              <a:t>때는</a:t>
            </a:r>
            <a:endParaRPr sz="2400" dirty="0">
              <a:latin typeface="휴먼편지체"/>
              <a:cs typeface="휴먼편지체"/>
            </a:endParaRPr>
          </a:p>
          <a:p>
            <a:pPr marL="27305">
              <a:lnSpc>
                <a:spcPct val="100000"/>
              </a:lnSpc>
            </a:pPr>
            <a:r>
              <a:rPr sz="2400" dirty="0">
                <a:solidFill>
                  <a:srgbClr val="FF0000"/>
                </a:solidFill>
                <a:latin typeface="한컴산뜻돋움"/>
                <a:cs typeface="한컴산뜻돋움"/>
              </a:rPr>
              <a:t>&lt;IMG&gt;</a:t>
            </a:r>
            <a:r>
              <a:rPr sz="2400" spc="-85" dirty="0">
                <a:solidFill>
                  <a:srgbClr val="FF0000"/>
                </a:solidFill>
                <a:latin typeface="한컴산뜻돋움"/>
                <a:cs typeface="한컴산뜻돋움"/>
              </a:rPr>
              <a:t> </a:t>
            </a:r>
            <a:r>
              <a:rPr sz="2400" spc="335" dirty="0">
                <a:solidFill>
                  <a:srgbClr val="FF0000"/>
                </a:solidFill>
                <a:latin typeface="휴먼편지체"/>
                <a:cs typeface="휴먼편지체"/>
              </a:rPr>
              <a:t>태그</a:t>
            </a:r>
            <a:r>
              <a:rPr sz="2400" spc="335" dirty="0">
                <a:solidFill>
                  <a:srgbClr val="585858"/>
                </a:solidFill>
                <a:latin typeface="휴먼편지체"/>
                <a:cs typeface="휴먼편지체"/>
              </a:rPr>
              <a:t>를</a:t>
            </a:r>
            <a:r>
              <a:rPr sz="2400" spc="-430" dirty="0">
                <a:solidFill>
                  <a:srgbClr val="585858"/>
                </a:solidFill>
                <a:latin typeface="휴먼편지체"/>
                <a:cs typeface="휴먼편지체"/>
              </a:rPr>
              <a:t> </a:t>
            </a:r>
            <a:r>
              <a:rPr sz="2400" spc="204" dirty="0">
                <a:solidFill>
                  <a:srgbClr val="585858"/>
                </a:solidFill>
                <a:latin typeface="휴먼편지체"/>
                <a:cs typeface="휴먼편지체"/>
              </a:rPr>
              <a:t>사용하고</a:t>
            </a:r>
            <a:r>
              <a:rPr sz="2400" spc="204" dirty="0">
                <a:solidFill>
                  <a:srgbClr val="585858"/>
                </a:solidFill>
                <a:latin typeface="한컴산뜻돋움"/>
                <a:cs typeface="한컴산뜻돋움"/>
              </a:rPr>
              <a:t>,</a:t>
            </a:r>
            <a:r>
              <a:rPr sz="2400" spc="-90" dirty="0">
                <a:solidFill>
                  <a:srgbClr val="585858"/>
                </a:solidFill>
                <a:latin typeface="한컴산뜻돋움"/>
                <a:cs typeface="한컴산뜻돋움"/>
              </a:rPr>
              <a:t> </a:t>
            </a:r>
            <a:r>
              <a:rPr sz="2400" spc="500" dirty="0">
                <a:solidFill>
                  <a:srgbClr val="585858"/>
                </a:solidFill>
                <a:latin typeface="휴먼편지체"/>
                <a:cs typeface="휴먼편지체"/>
              </a:rPr>
              <a:t>표를</a:t>
            </a:r>
            <a:r>
              <a:rPr sz="2400" spc="-425" dirty="0">
                <a:solidFill>
                  <a:srgbClr val="585858"/>
                </a:solidFill>
                <a:latin typeface="휴먼편지체"/>
                <a:cs typeface="휴먼편지체"/>
              </a:rPr>
              <a:t> </a:t>
            </a:r>
            <a:r>
              <a:rPr sz="2400" spc="-10" dirty="0">
                <a:solidFill>
                  <a:srgbClr val="585858"/>
                </a:solidFill>
                <a:latin typeface="휴먼편지체"/>
                <a:cs typeface="휴먼편지체"/>
              </a:rPr>
              <a:t>삽입할</a:t>
            </a:r>
            <a:r>
              <a:rPr sz="2400" spc="-430" dirty="0">
                <a:solidFill>
                  <a:srgbClr val="585858"/>
                </a:solidFill>
                <a:latin typeface="휴먼편지체"/>
                <a:cs typeface="휴먼편지체"/>
              </a:rPr>
              <a:t> </a:t>
            </a:r>
            <a:r>
              <a:rPr sz="2400" spc="260" dirty="0">
                <a:solidFill>
                  <a:srgbClr val="585858"/>
                </a:solidFill>
                <a:latin typeface="휴먼편지체"/>
                <a:cs typeface="휴먼편지체"/>
              </a:rPr>
              <a:t>때는</a:t>
            </a:r>
            <a:r>
              <a:rPr sz="2400" spc="-430" dirty="0">
                <a:solidFill>
                  <a:srgbClr val="585858"/>
                </a:solidFill>
                <a:latin typeface="휴먼편지체"/>
                <a:cs typeface="휴먼편지체"/>
              </a:rPr>
              <a:t> </a:t>
            </a:r>
            <a:r>
              <a:rPr sz="2400" spc="-20" dirty="0">
                <a:solidFill>
                  <a:srgbClr val="585858"/>
                </a:solidFill>
                <a:latin typeface="한컴산뜻돋움"/>
                <a:cs typeface="한컴산뜻돋움"/>
              </a:rPr>
              <a:t>&lt;TABLE&gt;</a:t>
            </a:r>
            <a:r>
              <a:rPr sz="2400" spc="-80" dirty="0">
                <a:solidFill>
                  <a:srgbClr val="585858"/>
                </a:solidFill>
                <a:latin typeface="한컴산뜻돋움"/>
                <a:cs typeface="한컴산뜻돋움"/>
              </a:rPr>
              <a:t> </a:t>
            </a:r>
            <a:r>
              <a:rPr sz="2400" spc="335" dirty="0">
                <a:solidFill>
                  <a:srgbClr val="585858"/>
                </a:solidFill>
                <a:latin typeface="휴먼편지체"/>
                <a:cs typeface="휴먼편지체"/>
              </a:rPr>
              <a:t>태그를</a:t>
            </a:r>
            <a:r>
              <a:rPr sz="2400" spc="-430" dirty="0">
                <a:solidFill>
                  <a:srgbClr val="585858"/>
                </a:solidFill>
                <a:latin typeface="휴먼편지체"/>
                <a:cs typeface="휴먼편지체"/>
              </a:rPr>
              <a:t> </a:t>
            </a:r>
            <a:r>
              <a:rPr sz="2400" spc="114" dirty="0">
                <a:solidFill>
                  <a:srgbClr val="585858"/>
                </a:solidFill>
                <a:latin typeface="휴먼편지체"/>
                <a:cs typeface="휴먼편지체"/>
              </a:rPr>
              <a:t>사용해야</a:t>
            </a:r>
            <a:r>
              <a:rPr sz="2400" spc="-415" dirty="0">
                <a:solidFill>
                  <a:srgbClr val="585858"/>
                </a:solidFill>
                <a:latin typeface="휴먼편지체"/>
                <a:cs typeface="휴먼편지체"/>
              </a:rPr>
              <a:t> </a:t>
            </a:r>
            <a:r>
              <a:rPr sz="2400" spc="-25" dirty="0">
                <a:solidFill>
                  <a:srgbClr val="585858"/>
                </a:solidFill>
                <a:latin typeface="휴먼편지체"/>
                <a:cs typeface="휴먼편지체"/>
              </a:rPr>
              <a:t>한다</a:t>
            </a:r>
            <a:r>
              <a:rPr sz="2400" spc="-25" dirty="0">
                <a:solidFill>
                  <a:srgbClr val="585858"/>
                </a:solidFill>
                <a:latin typeface="한컴산뜻돋움"/>
                <a:cs typeface="한컴산뜻돋움"/>
              </a:rPr>
              <a:t>.</a:t>
            </a:r>
            <a:endParaRPr sz="2400" dirty="0">
              <a:latin typeface="한컴산뜻돋움"/>
              <a:cs typeface="한컴산뜻돋움"/>
            </a:endParaRPr>
          </a:p>
          <a:p>
            <a:pPr marL="27305" marR="5080">
              <a:lnSpc>
                <a:spcPct val="100000"/>
              </a:lnSpc>
            </a:pPr>
            <a:r>
              <a:rPr sz="2400" spc="335" dirty="0">
                <a:solidFill>
                  <a:srgbClr val="585858"/>
                </a:solidFill>
                <a:latin typeface="휴먼편지체"/>
                <a:cs typeface="휴먼편지체"/>
              </a:rPr>
              <a:t>그리고</a:t>
            </a:r>
            <a:r>
              <a:rPr sz="2400" spc="-385" dirty="0">
                <a:solidFill>
                  <a:srgbClr val="585858"/>
                </a:solidFill>
                <a:latin typeface="휴먼편지체"/>
                <a:cs typeface="휴먼편지체"/>
              </a:rPr>
              <a:t> </a:t>
            </a:r>
            <a:r>
              <a:rPr sz="2400" spc="260" dirty="0">
                <a:solidFill>
                  <a:srgbClr val="585858"/>
                </a:solidFill>
                <a:latin typeface="휴먼편지체"/>
                <a:cs typeface="휴먼편지체"/>
              </a:rPr>
              <a:t>태그</a:t>
            </a:r>
            <a:r>
              <a:rPr sz="2400" spc="-380" dirty="0">
                <a:solidFill>
                  <a:srgbClr val="585858"/>
                </a:solidFill>
                <a:latin typeface="휴먼편지체"/>
                <a:cs typeface="휴먼편지체"/>
              </a:rPr>
              <a:t> </a:t>
            </a:r>
            <a:r>
              <a:rPr sz="2400" spc="-10" dirty="0">
                <a:solidFill>
                  <a:srgbClr val="585858"/>
                </a:solidFill>
                <a:latin typeface="휴먼편지체"/>
                <a:cs typeface="휴먼편지체"/>
              </a:rPr>
              <a:t>마다</a:t>
            </a:r>
            <a:r>
              <a:rPr sz="2400" spc="-380" dirty="0">
                <a:solidFill>
                  <a:srgbClr val="585858"/>
                </a:solidFill>
                <a:latin typeface="휴먼편지체"/>
                <a:cs typeface="휴먼편지체"/>
              </a:rPr>
              <a:t> </a:t>
            </a:r>
            <a:r>
              <a:rPr sz="2400" dirty="0">
                <a:solidFill>
                  <a:srgbClr val="FF0000"/>
                </a:solidFill>
                <a:latin typeface="휴먼편지체"/>
                <a:cs typeface="휴먼편지체"/>
              </a:rPr>
              <a:t>속성</a:t>
            </a:r>
            <a:r>
              <a:rPr sz="2400" dirty="0">
                <a:solidFill>
                  <a:srgbClr val="FF0000"/>
                </a:solidFill>
                <a:latin typeface="한컴산뜻돋움"/>
                <a:cs typeface="한컴산뜻돋움"/>
              </a:rPr>
              <a:t>(properties)</a:t>
            </a:r>
            <a:r>
              <a:rPr sz="2400" dirty="0">
                <a:solidFill>
                  <a:srgbClr val="585858"/>
                </a:solidFill>
                <a:latin typeface="휴먼편지체"/>
                <a:cs typeface="휴먼편지체"/>
              </a:rPr>
              <a:t>이</a:t>
            </a:r>
            <a:r>
              <a:rPr sz="2400" spc="-365" dirty="0">
                <a:solidFill>
                  <a:srgbClr val="585858"/>
                </a:solidFill>
                <a:latin typeface="휴먼편지체"/>
                <a:cs typeface="휴먼편지체"/>
              </a:rPr>
              <a:t> </a:t>
            </a:r>
            <a:r>
              <a:rPr sz="2400" spc="-10" dirty="0">
                <a:solidFill>
                  <a:srgbClr val="585858"/>
                </a:solidFill>
                <a:latin typeface="휴먼편지체"/>
                <a:cs typeface="휴먼편지체"/>
              </a:rPr>
              <a:t>있어서</a:t>
            </a:r>
            <a:r>
              <a:rPr sz="2400" spc="-380" dirty="0">
                <a:solidFill>
                  <a:srgbClr val="585858"/>
                </a:solidFill>
                <a:latin typeface="휴먼편지체"/>
                <a:cs typeface="휴먼편지체"/>
              </a:rPr>
              <a:t> </a:t>
            </a:r>
            <a:r>
              <a:rPr sz="2400" spc="-10" dirty="0">
                <a:solidFill>
                  <a:srgbClr val="585858"/>
                </a:solidFill>
                <a:latin typeface="휴먼편지체"/>
                <a:cs typeface="휴먼편지체"/>
              </a:rPr>
              <a:t>해당</a:t>
            </a:r>
            <a:r>
              <a:rPr sz="2400" spc="-380" dirty="0">
                <a:solidFill>
                  <a:srgbClr val="585858"/>
                </a:solidFill>
                <a:latin typeface="휴먼편지체"/>
                <a:cs typeface="휴먼편지체"/>
              </a:rPr>
              <a:t> </a:t>
            </a:r>
            <a:r>
              <a:rPr sz="2400" spc="495" dirty="0">
                <a:solidFill>
                  <a:srgbClr val="585858"/>
                </a:solidFill>
                <a:latin typeface="휴먼편지체"/>
                <a:cs typeface="휴먼편지체"/>
              </a:rPr>
              <a:t>요소를</a:t>
            </a:r>
            <a:r>
              <a:rPr sz="2400" spc="-385" dirty="0">
                <a:solidFill>
                  <a:srgbClr val="585858"/>
                </a:solidFill>
                <a:latin typeface="휴먼편지체"/>
                <a:cs typeface="휴먼편지체"/>
              </a:rPr>
              <a:t> </a:t>
            </a:r>
            <a:r>
              <a:rPr sz="2400" spc="500" dirty="0">
                <a:solidFill>
                  <a:srgbClr val="585858"/>
                </a:solidFill>
                <a:latin typeface="휴먼편지체"/>
                <a:cs typeface="휴먼편지체"/>
              </a:rPr>
              <a:t>좀</a:t>
            </a:r>
            <a:r>
              <a:rPr sz="2400" spc="-380" dirty="0">
                <a:solidFill>
                  <a:srgbClr val="585858"/>
                </a:solidFill>
                <a:latin typeface="휴먼편지체"/>
                <a:cs typeface="휴먼편지체"/>
              </a:rPr>
              <a:t> </a:t>
            </a:r>
            <a:r>
              <a:rPr sz="2400" dirty="0">
                <a:solidFill>
                  <a:srgbClr val="585858"/>
                </a:solidFill>
                <a:latin typeface="휴먼편지체"/>
                <a:cs typeface="휴먼편지체"/>
              </a:rPr>
              <a:t>더</a:t>
            </a:r>
            <a:r>
              <a:rPr sz="2400" spc="-380" dirty="0">
                <a:solidFill>
                  <a:srgbClr val="585858"/>
                </a:solidFill>
                <a:latin typeface="휴먼편지체"/>
                <a:cs typeface="휴먼편지체"/>
              </a:rPr>
              <a:t> </a:t>
            </a:r>
            <a:r>
              <a:rPr sz="2400" spc="-10" dirty="0">
                <a:solidFill>
                  <a:srgbClr val="585858"/>
                </a:solidFill>
                <a:latin typeface="휴먼편지체"/>
                <a:cs typeface="휴먼편지체"/>
              </a:rPr>
              <a:t>자세히</a:t>
            </a:r>
            <a:r>
              <a:rPr sz="2400" spc="-380" dirty="0">
                <a:solidFill>
                  <a:srgbClr val="585858"/>
                </a:solidFill>
                <a:latin typeface="휴먼편지체"/>
                <a:cs typeface="휴먼편지체"/>
              </a:rPr>
              <a:t> </a:t>
            </a:r>
            <a:r>
              <a:rPr sz="2400" spc="-10" dirty="0">
                <a:solidFill>
                  <a:srgbClr val="585858"/>
                </a:solidFill>
                <a:latin typeface="휴먼편지체"/>
                <a:cs typeface="휴먼편지체"/>
              </a:rPr>
              <a:t>설정할</a:t>
            </a:r>
            <a:r>
              <a:rPr sz="2400" spc="-380" dirty="0">
                <a:solidFill>
                  <a:srgbClr val="585858"/>
                </a:solidFill>
                <a:latin typeface="휴먼편지체"/>
                <a:cs typeface="휴먼편지체"/>
              </a:rPr>
              <a:t> </a:t>
            </a:r>
            <a:r>
              <a:rPr sz="2400" spc="500" dirty="0">
                <a:solidFill>
                  <a:srgbClr val="585858"/>
                </a:solidFill>
                <a:latin typeface="휴먼편지체"/>
                <a:cs typeface="휴먼편지체"/>
              </a:rPr>
              <a:t>수</a:t>
            </a:r>
            <a:r>
              <a:rPr sz="2400" spc="-385" dirty="0">
                <a:solidFill>
                  <a:srgbClr val="585858"/>
                </a:solidFill>
                <a:latin typeface="휴먼편지체"/>
                <a:cs typeface="휴먼편지체"/>
              </a:rPr>
              <a:t> </a:t>
            </a:r>
            <a:r>
              <a:rPr sz="2400" spc="-25" dirty="0">
                <a:solidFill>
                  <a:srgbClr val="585858"/>
                </a:solidFill>
                <a:latin typeface="휴먼편지체"/>
                <a:cs typeface="휴먼편지체"/>
              </a:rPr>
              <a:t>있다</a:t>
            </a:r>
            <a:r>
              <a:rPr sz="2400" spc="-25" dirty="0">
                <a:solidFill>
                  <a:srgbClr val="585858"/>
                </a:solidFill>
                <a:latin typeface="한컴산뜻돋움"/>
                <a:cs typeface="한컴산뜻돋움"/>
              </a:rPr>
              <a:t>. </a:t>
            </a:r>
            <a:r>
              <a:rPr sz="2400" spc="260" dirty="0">
                <a:solidFill>
                  <a:srgbClr val="585858"/>
                </a:solidFill>
                <a:latin typeface="휴먼편지체"/>
                <a:cs typeface="휴먼편지체"/>
              </a:rPr>
              <a:t>예를</a:t>
            </a:r>
            <a:r>
              <a:rPr sz="2400" spc="-430" dirty="0">
                <a:solidFill>
                  <a:srgbClr val="585858"/>
                </a:solidFill>
                <a:latin typeface="휴먼편지체"/>
                <a:cs typeface="휴먼편지체"/>
              </a:rPr>
              <a:t> </a:t>
            </a:r>
            <a:r>
              <a:rPr sz="2400" spc="170" dirty="0">
                <a:solidFill>
                  <a:srgbClr val="585858"/>
                </a:solidFill>
                <a:latin typeface="휴먼편지체"/>
                <a:cs typeface="휴먼편지체"/>
              </a:rPr>
              <a:t>들어</a:t>
            </a:r>
            <a:r>
              <a:rPr sz="2400" spc="170" dirty="0">
                <a:solidFill>
                  <a:srgbClr val="585858"/>
                </a:solidFill>
                <a:latin typeface="한컴산뜻돋움"/>
                <a:cs typeface="한컴산뜻돋움"/>
              </a:rPr>
              <a:t>,</a:t>
            </a:r>
            <a:r>
              <a:rPr sz="2400" spc="-95" dirty="0">
                <a:solidFill>
                  <a:srgbClr val="585858"/>
                </a:solidFill>
                <a:latin typeface="한컴산뜻돋움"/>
                <a:cs typeface="한컴산뜻돋움"/>
              </a:rPr>
              <a:t> </a:t>
            </a:r>
            <a:r>
              <a:rPr sz="2400" dirty="0">
                <a:solidFill>
                  <a:srgbClr val="585858"/>
                </a:solidFill>
                <a:latin typeface="휴먼편지체"/>
                <a:cs typeface="휴먼편지체"/>
              </a:rPr>
              <a:t>웹</a:t>
            </a:r>
            <a:r>
              <a:rPr sz="2400" spc="-430" dirty="0">
                <a:solidFill>
                  <a:srgbClr val="585858"/>
                </a:solidFill>
                <a:latin typeface="휴먼편지체"/>
                <a:cs typeface="휴먼편지체"/>
              </a:rPr>
              <a:t> </a:t>
            </a:r>
            <a:r>
              <a:rPr sz="2400" spc="170" dirty="0">
                <a:solidFill>
                  <a:srgbClr val="585858"/>
                </a:solidFill>
                <a:latin typeface="휴먼편지체"/>
                <a:cs typeface="휴먼편지체"/>
              </a:rPr>
              <a:t>문서에</a:t>
            </a:r>
            <a:r>
              <a:rPr sz="2400" spc="-409" dirty="0">
                <a:solidFill>
                  <a:srgbClr val="585858"/>
                </a:solidFill>
                <a:latin typeface="휴먼편지체"/>
                <a:cs typeface="휴먼편지체"/>
              </a:rPr>
              <a:t> </a:t>
            </a:r>
            <a:r>
              <a:rPr sz="2400" spc="114" dirty="0">
                <a:solidFill>
                  <a:srgbClr val="585858"/>
                </a:solidFill>
                <a:latin typeface="휴먼편지체"/>
                <a:cs typeface="휴먼편지체"/>
              </a:rPr>
              <a:t>이미지를</a:t>
            </a:r>
            <a:r>
              <a:rPr sz="2400" spc="-430" dirty="0">
                <a:solidFill>
                  <a:srgbClr val="585858"/>
                </a:solidFill>
                <a:latin typeface="휴먼편지체"/>
                <a:cs typeface="휴먼편지체"/>
              </a:rPr>
              <a:t> </a:t>
            </a:r>
            <a:r>
              <a:rPr sz="2400" spc="95" dirty="0">
                <a:solidFill>
                  <a:srgbClr val="585858"/>
                </a:solidFill>
                <a:latin typeface="휴먼편지체"/>
                <a:cs typeface="휴먼편지체"/>
              </a:rPr>
              <a:t>삽입하려고</a:t>
            </a:r>
            <a:r>
              <a:rPr sz="2400" spc="-425" dirty="0">
                <a:solidFill>
                  <a:srgbClr val="585858"/>
                </a:solidFill>
                <a:latin typeface="휴먼편지체"/>
                <a:cs typeface="휴먼편지체"/>
              </a:rPr>
              <a:t> </a:t>
            </a:r>
            <a:r>
              <a:rPr sz="2400" dirty="0">
                <a:solidFill>
                  <a:srgbClr val="585858"/>
                </a:solidFill>
                <a:latin typeface="휴먼편지체"/>
                <a:cs typeface="휴먼편지체"/>
              </a:rPr>
              <a:t>한다</a:t>
            </a:r>
            <a:r>
              <a:rPr sz="2400" dirty="0">
                <a:solidFill>
                  <a:srgbClr val="585858"/>
                </a:solidFill>
                <a:latin typeface="한컴산뜻돋움"/>
                <a:cs typeface="한컴산뜻돋움"/>
              </a:rPr>
              <a:t>.</a:t>
            </a:r>
            <a:r>
              <a:rPr sz="2400" spc="-90" dirty="0">
                <a:solidFill>
                  <a:srgbClr val="585858"/>
                </a:solidFill>
                <a:latin typeface="한컴산뜻돋움"/>
                <a:cs typeface="한컴산뜻돋움"/>
              </a:rPr>
              <a:t> </a:t>
            </a:r>
            <a:r>
              <a:rPr sz="2400" spc="114" dirty="0">
                <a:solidFill>
                  <a:srgbClr val="585858"/>
                </a:solidFill>
                <a:latin typeface="휴먼편지체"/>
                <a:cs typeface="휴먼편지체"/>
              </a:rPr>
              <a:t>그렇다면</a:t>
            </a:r>
            <a:r>
              <a:rPr sz="2400" spc="-425" dirty="0">
                <a:solidFill>
                  <a:srgbClr val="585858"/>
                </a:solidFill>
                <a:latin typeface="휴먼편지체"/>
                <a:cs typeface="휴먼편지체"/>
              </a:rPr>
              <a:t> </a:t>
            </a:r>
            <a:r>
              <a:rPr sz="2400" dirty="0">
                <a:solidFill>
                  <a:srgbClr val="585858"/>
                </a:solidFill>
                <a:latin typeface="한컴산뜻돋움"/>
                <a:cs typeface="한컴산뜻돋움"/>
              </a:rPr>
              <a:t>&lt;IMG&gt;</a:t>
            </a:r>
            <a:r>
              <a:rPr sz="2400" spc="-85" dirty="0">
                <a:solidFill>
                  <a:srgbClr val="585858"/>
                </a:solidFill>
                <a:latin typeface="한컴산뜻돋움"/>
                <a:cs typeface="한컴산뜻돋움"/>
              </a:rPr>
              <a:t> </a:t>
            </a:r>
            <a:r>
              <a:rPr sz="2400" spc="335" dirty="0">
                <a:solidFill>
                  <a:srgbClr val="585858"/>
                </a:solidFill>
                <a:latin typeface="휴먼편지체"/>
                <a:cs typeface="휴먼편지체"/>
              </a:rPr>
              <a:t>태그를</a:t>
            </a:r>
            <a:r>
              <a:rPr sz="2400" spc="-425" dirty="0">
                <a:solidFill>
                  <a:srgbClr val="585858"/>
                </a:solidFill>
                <a:latin typeface="휴먼편지체"/>
                <a:cs typeface="휴먼편지체"/>
              </a:rPr>
              <a:t> </a:t>
            </a:r>
            <a:r>
              <a:rPr sz="2400" spc="114" dirty="0">
                <a:solidFill>
                  <a:srgbClr val="585858"/>
                </a:solidFill>
                <a:latin typeface="휴먼편지체"/>
                <a:cs typeface="휴먼편지체"/>
              </a:rPr>
              <a:t>사용해야</a:t>
            </a:r>
            <a:r>
              <a:rPr sz="2400" spc="-430" dirty="0">
                <a:solidFill>
                  <a:srgbClr val="585858"/>
                </a:solidFill>
                <a:latin typeface="휴먼편지체"/>
                <a:cs typeface="휴먼편지체"/>
              </a:rPr>
              <a:t> </a:t>
            </a:r>
            <a:r>
              <a:rPr sz="2400" spc="145" dirty="0">
                <a:solidFill>
                  <a:srgbClr val="585858"/>
                </a:solidFill>
                <a:latin typeface="휴먼편지체"/>
                <a:cs typeface="휴먼편지체"/>
              </a:rPr>
              <a:t>하는데 </a:t>
            </a:r>
            <a:r>
              <a:rPr sz="2400" dirty="0">
                <a:solidFill>
                  <a:srgbClr val="585858"/>
                </a:solidFill>
                <a:latin typeface="휴먼편지체"/>
                <a:cs typeface="휴먼편지체"/>
              </a:rPr>
              <a:t>이</a:t>
            </a:r>
            <a:r>
              <a:rPr sz="2400" spc="-425" dirty="0">
                <a:solidFill>
                  <a:srgbClr val="585858"/>
                </a:solidFill>
                <a:latin typeface="휴먼편지체"/>
                <a:cs typeface="휴먼편지체"/>
              </a:rPr>
              <a:t> </a:t>
            </a:r>
            <a:r>
              <a:rPr sz="2400" spc="335" dirty="0">
                <a:solidFill>
                  <a:srgbClr val="585858"/>
                </a:solidFill>
                <a:latin typeface="휴먼편지체"/>
                <a:cs typeface="휴먼편지체"/>
              </a:rPr>
              <a:t>태그만으로는</a:t>
            </a:r>
            <a:r>
              <a:rPr sz="2400" spc="-425" dirty="0">
                <a:solidFill>
                  <a:srgbClr val="585858"/>
                </a:solidFill>
                <a:latin typeface="휴먼편지체"/>
                <a:cs typeface="휴먼편지체"/>
              </a:rPr>
              <a:t> </a:t>
            </a:r>
            <a:r>
              <a:rPr sz="2400" spc="-10" dirty="0">
                <a:solidFill>
                  <a:srgbClr val="585858"/>
                </a:solidFill>
                <a:latin typeface="휴먼편지체"/>
                <a:cs typeface="휴먼편지체"/>
              </a:rPr>
              <a:t>어떤</a:t>
            </a:r>
            <a:r>
              <a:rPr sz="2400" spc="-405" dirty="0">
                <a:solidFill>
                  <a:srgbClr val="585858"/>
                </a:solidFill>
                <a:latin typeface="휴먼편지체"/>
                <a:cs typeface="휴먼편지체"/>
              </a:rPr>
              <a:t> </a:t>
            </a:r>
            <a:r>
              <a:rPr sz="2400" spc="114" dirty="0">
                <a:solidFill>
                  <a:srgbClr val="585858"/>
                </a:solidFill>
                <a:latin typeface="휴먼편지체"/>
                <a:cs typeface="휴먼편지체"/>
              </a:rPr>
              <a:t>이미지를</a:t>
            </a:r>
            <a:r>
              <a:rPr sz="2400" spc="-425" dirty="0">
                <a:solidFill>
                  <a:srgbClr val="585858"/>
                </a:solidFill>
                <a:latin typeface="휴먼편지체"/>
                <a:cs typeface="휴먼편지체"/>
              </a:rPr>
              <a:t> </a:t>
            </a:r>
            <a:r>
              <a:rPr sz="2400" spc="114" dirty="0">
                <a:solidFill>
                  <a:srgbClr val="585858"/>
                </a:solidFill>
                <a:latin typeface="휴먼편지체"/>
                <a:cs typeface="휴먼편지체"/>
              </a:rPr>
              <a:t>삽입하는</a:t>
            </a:r>
            <a:r>
              <a:rPr sz="2400" spc="-420" dirty="0">
                <a:solidFill>
                  <a:srgbClr val="585858"/>
                </a:solidFill>
                <a:latin typeface="휴먼편지체"/>
                <a:cs typeface="휴먼편지체"/>
              </a:rPr>
              <a:t> </a:t>
            </a:r>
            <a:r>
              <a:rPr sz="2400" spc="-10" dirty="0">
                <a:solidFill>
                  <a:srgbClr val="585858"/>
                </a:solidFill>
                <a:latin typeface="휴먼편지체"/>
                <a:cs typeface="휴먼편지체"/>
              </a:rPr>
              <a:t>것인지</a:t>
            </a:r>
            <a:r>
              <a:rPr sz="2400" spc="-425" dirty="0">
                <a:solidFill>
                  <a:srgbClr val="585858"/>
                </a:solidFill>
                <a:latin typeface="휴먼편지체"/>
                <a:cs typeface="휴먼편지체"/>
              </a:rPr>
              <a:t> </a:t>
            </a:r>
            <a:r>
              <a:rPr sz="2400" dirty="0">
                <a:solidFill>
                  <a:srgbClr val="585858"/>
                </a:solidFill>
                <a:latin typeface="휴먼편지체"/>
                <a:cs typeface="휴먼편지체"/>
              </a:rPr>
              <a:t>알</a:t>
            </a:r>
            <a:r>
              <a:rPr sz="2400" spc="-425" dirty="0">
                <a:solidFill>
                  <a:srgbClr val="585858"/>
                </a:solidFill>
                <a:latin typeface="휴먼편지체"/>
                <a:cs typeface="휴먼편지체"/>
              </a:rPr>
              <a:t> </a:t>
            </a:r>
            <a:r>
              <a:rPr sz="2400" spc="500" dirty="0">
                <a:solidFill>
                  <a:srgbClr val="585858"/>
                </a:solidFill>
                <a:latin typeface="휴먼편지체"/>
                <a:cs typeface="휴먼편지체"/>
              </a:rPr>
              <a:t>수</a:t>
            </a:r>
            <a:r>
              <a:rPr sz="2400" spc="-420" dirty="0">
                <a:solidFill>
                  <a:srgbClr val="585858"/>
                </a:solidFill>
                <a:latin typeface="휴먼편지체"/>
                <a:cs typeface="휴먼편지체"/>
              </a:rPr>
              <a:t> </a:t>
            </a:r>
            <a:r>
              <a:rPr sz="2400" spc="-10" dirty="0">
                <a:solidFill>
                  <a:srgbClr val="585858"/>
                </a:solidFill>
                <a:latin typeface="휴먼편지체"/>
                <a:cs typeface="휴먼편지체"/>
              </a:rPr>
              <a:t>없기</a:t>
            </a:r>
            <a:r>
              <a:rPr sz="2400" spc="-425" dirty="0">
                <a:solidFill>
                  <a:srgbClr val="585858"/>
                </a:solidFill>
                <a:latin typeface="휴먼편지체"/>
                <a:cs typeface="휴먼편지체"/>
              </a:rPr>
              <a:t> </a:t>
            </a:r>
            <a:r>
              <a:rPr sz="2400" spc="170" dirty="0">
                <a:solidFill>
                  <a:srgbClr val="585858"/>
                </a:solidFill>
                <a:latin typeface="휴먼편지체"/>
                <a:cs typeface="휴먼편지체"/>
              </a:rPr>
              <a:t>때문에</a:t>
            </a:r>
            <a:r>
              <a:rPr sz="2400" spc="-420" dirty="0">
                <a:solidFill>
                  <a:srgbClr val="585858"/>
                </a:solidFill>
                <a:latin typeface="휴먼편지체"/>
                <a:cs typeface="휴먼편지체"/>
              </a:rPr>
              <a:t> </a:t>
            </a:r>
            <a:r>
              <a:rPr sz="2400" spc="90" dirty="0">
                <a:solidFill>
                  <a:srgbClr val="585858"/>
                </a:solidFill>
                <a:latin typeface="한컴산뜻돋움"/>
                <a:cs typeface="한컴산뜻돋움"/>
              </a:rPr>
              <a:t>src</a:t>
            </a:r>
            <a:r>
              <a:rPr sz="2400" spc="90" dirty="0">
                <a:solidFill>
                  <a:srgbClr val="585858"/>
                </a:solidFill>
                <a:latin typeface="휴먼편지체"/>
                <a:cs typeface="휴먼편지체"/>
              </a:rPr>
              <a:t>라는</a:t>
            </a:r>
            <a:r>
              <a:rPr sz="2400" spc="-425" dirty="0">
                <a:solidFill>
                  <a:srgbClr val="585858"/>
                </a:solidFill>
                <a:latin typeface="휴먼편지체"/>
                <a:cs typeface="휴먼편지체"/>
              </a:rPr>
              <a:t> </a:t>
            </a:r>
            <a:r>
              <a:rPr sz="2400" spc="335" dirty="0">
                <a:solidFill>
                  <a:srgbClr val="585858"/>
                </a:solidFill>
                <a:latin typeface="휴먼편지체"/>
                <a:cs typeface="휴먼편지체"/>
              </a:rPr>
              <a:t>속성을</a:t>
            </a:r>
            <a:r>
              <a:rPr sz="2400" spc="-425" dirty="0">
                <a:solidFill>
                  <a:srgbClr val="585858"/>
                </a:solidFill>
                <a:latin typeface="휴먼편지체"/>
                <a:cs typeface="휴먼편지체"/>
              </a:rPr>
              <a:t> </a:t>
            </a:r>
            <a:r>
              <a:rPr sz="2400" spc="95" dirty="0">
                <a:solidFill>
                  <a:srgbClr val="585858"/>
                </a:solidFill>
                <a:latin typeface="휴먼편지체"/>
                <a:cs typeface="휴먼편지체"/>
              </a:rPr>
              <a:t>사용해서 </a:t>
            </a:r>
            <a:r>
              <a:rPr sz="2400" dirty="0">
                <a:solidFill>
                  <a:srgbClr val="585858"/>
                </a:solidFill>
                <a:latin typeface="한컴산뜻돋움"/>
                <a:cs typeface="한컴산뜻돋움"/>
              </a:rPr>
              <a:t>flower2.jpg</a:t>
            </a:r>
            <a:r>
              <a:rPr sz="2400" dirty="0">
                <a:solidFill>
                  <a:srgbClr val="585858"/>
                </a:solidFill>
                <a:latin typeface="휴먼편지체"/>
                <a:cs typeface="휴먼편지체"/>
              </a:rPr>
              <a:t>라는</a:t>
            </a:r>
            <a:r>
              <a:rPr sz="2400" spc="-340" dirty="0">
                <a:solidFill>
                  <a:srgbClr val="585858"/>
                </a:solidFill>
                <a:latin typeface="휴먼편지체"/>
                <a:cs typeface="휴먼편지체"/>
              </a:rPr>
              <a:t> </a:t>
            </a:r>
            <a:r>
              <a:rPr sz="2400" spc="114" dirty="0">
                <a:solidFill>
                  <a:srgbClr val="585858"/>
                </a:solidFill>
                <a:latin typeface="휴먼편지체"/>
                <a:cs typeface="휴먼편지체"/>
              </a:rPr>
              <a:t>이미지를</a:t>
            </a:r>
            <a:r>
              <a:rPr sz="2400" spc="-290" dirty="0">
                <a:solidFill>
                  <a:srgbClr val="585858"/>
                </a:solidFill>
                <a:latin typeface="휴먼편지체"/>
                <a:cs typeface="휴먼편지체"/>
              </a:rPr>
              <a:t> </a:t>
            </a:r>
            <a:r>
              <a:rPr sz="2400" spc="95" dirty="0">
                <a:solidFill>
                  <a:srgbClr val="585858"/>
                </a:solidFill>
                <a:latin typeface="휴먼편지체"/>
                <a:cs typeface="휴먼편지체"/>
              </a:rPr>
              <a:t>삽입한다고</a:t>
            </a:r>
            <a:r>
              <a:rPr sz="2400" spc="-315" dirty="0">
                <a:solidFill>
                  <a:srgbClr val="585858"/>
                </a:solidFill>
                <a:latin typeface="휴먼편지체"/>
                <a:cs typeface="휴먼편지체"/>
              </a:rPr>
              <a:t> </a:t>
            </a:r>
            <a:r>
              <a:rPr sz="2400" spc="-10" dirty="0">
                <a:solidFill>
                  <a:srgbClr val="585858"/>
                </a:solidFill>
                <a:latin typeface="휴먼편지체"/>
                <a:cs typeface="휴먼편지체"/>
              </a:rPr>
              <a:t>알려줘야</a:t>
            </a:r>
            <a:r>
              <a:rPr sz="2400" spc="-310" dirty="0">
                <a:solidFill>
                  <a:srgbClr val="585858"/>
                </a:solidFill>
                <a:latin typeface="휴먼편지체"/>
                <a:cs typeface="휴먼편지체"/>
              </a:rPr>
              <a:t> </a:t>
            </a:r>
            <a:r>
              <a:rPr sz="2400" spc="-25" dirty="0">
                <a:solidFill>
                  <a:srgbClr val="585858"/>
                </a:solidFill>
                <a:latin typeface="휴먼편지체"/>
                <a:cs typeface="휴먼편지체"/>
              </a:rPr>
              <a:t>한다</a:t>
            </a:r>
            <a:r>
              <a:rPr sz="2400" spc="-25" dirty="0">
                <a:solidFill>
                  <a:srgbClr val="585858"/>
                </a:solidFill>
                <a:latin typeface="한컴산뜻돋움"/>
                <a:cs typeface="한컴산뜻돋움"/>
              </a:rPr>
              <a:t>.</a:t>
            </a:r>
            <a:endParaRPr sz="2400" dirty="0">
              <a:latin typeface="한컴산뜻돋움"/>
              <a:cs typeface="한컴산뜻돋움"/>
            </a:endParaRPr>
          </a:p>
        </p:txBody>
      </p:sp>
      <p:pic>
        <p:nvPicPr>
          <p:cNvPr id="4" name="object 4"/>
          <p:cNvPicPr/>
          <p:nvPr/>
        </p:nvPicPr>
        <p:blipFill>
          <a:blip r:embed="rId2" cstate="print"/>
          <a:stretch>
            <a:fillRect/>
          </a:stretch>
        </p:blipFill>
        <p:spPr>
          <a:xfrm>
            <a:off x="291084" y="3169920"/>
            <a:ext cx="11341606" cy="3688079"/>
          </a:xfrm>
          <a:prstGeom prst="rect">
            <a:avLst/>
          </a:prstGeom>
        </p:spPr>
      </p:pic>
      <p:sp>
        <p:nvSpPr>
          <p:cNvPr id="5" name="object 5"/>
          <p:cNvSpPr txBox="1"/>
          <p:nvPr/>
        </p:nvSpPr>
        <p:spPr>
          <a:xfrm>
            <a:off x="4000110" y="4739764"/>
            <a:ext cx="3815715" cy="1468755"/>
          </a:xfrm>
          <a:prstGeom prst="rect">
            <a:avLst/>
          </a:prstGeom>
        </p:spPr>
        <p:txBody>
          <a:bodyPr vert="horz" wrap="square" lIns="0" tIns="12065" rIns="0" bIns="0" rtlCol="0">
            <a:spAutoFit/>
          </a:bodyPr>
          <a:lstStyle/>
          <a:p>
            <a:pPr marL="12700">
              <a:lnSpc>
                <a:spcPct val="100000"/>
              </a:lnSpc>
              <a:spcBef>
                <a:spcPts val="95"/>
              </a:spcBef>
            </a:pPr>
            <a:r>
              <a:rPr sz="2800" dirty="0">
                <a:solidFill>
                  <a:srgbClr val="001F5F"/>
                </a:solidFill>
                <a:latin typeface="한컴산뜻돋움"/>
                <a:cs typeface="한컴산뜻돋움"/>
              </a:rPr>
              <a:t>&lt;IMG</a:t>
            </a:r>
            <a:r>
              <a:rPr sz="2800" spc="-185" dirty="0">
                <a:solidFill>
                  <a:srgbClr val="001F5F"/>
                </a:solidFill>
                <a:latin typeface="한컴산뜻돋움"/>
                <a:cs typeface="한컴산뜻돋움"/>
              </a:rPr>
              <a:t> </a:t>
            </a:r>
            <a:r>
              <a:rPr sz="2800" spc="-10" dirty="0">
                <a:solidFill>
                  <a:srgbClr val="001F5F"/>
                </a:solidFill>
                <a:latin typeface="한컴산뜻돋움"/>
                <a:cs typeface="한컴산뜻돋움"/>
              </a:rPr>
              <a:t>="flower2.jpg"&gt;</a:t>
            </a:r>
            <a:endParaRPr sz="2800">
              <a:latin typeface="한컴산뜻돋움"/>
              <a:cs typeface="한컴산뜻돋움"/>
            </a:endParaRPr>
          </a:p>
          <a:p>
            <a:pPr>
              <a:lnSpc>
                <a:spcPct val="100000"/>
              </a:lnSpc>
              <a:spcBef>
                <a:spcPts val="85"/>
              </a:spcBef>
            </a:pPr>
            <a:endParaRPr sz="2400">
              <a:latin typeface="한컴산뜻돋움"/>
              <a:cs typeface="한컴산뜻돋움"/>
            </a:endParaRPr>
          </a:p>
          <a:p>
            <a:pPr marL="12700">
              <a:lnSpc>
                <a:spcPct val="100000"/>
              </a:lnSpc>
            </a:pPr>
            <a:r>
              <a:rPr sz="2800" dirty="0">
                <a:solidFill>
                  <a:srgbClr val="001F5F"/>
                </a:solidFill>
                <a:latin typeface="한컴산뜻돋움"/>
                <a:cs typeface="한컴산뜻돋움"/>
              </a:rPr>
              <a:t>&lt;IMG</a:t>
            </a:r>
            <a:r>
              <a:rPr sz="2800" spc="-180" dirty="0">
                <a:solidFill>
                  <a:srgbClr val="001F5F"/>
                </a:solidFill>
                <a:latin typeface="한컴산뜻돋움"/>
                <a:cs typeface="한컴산뜻돋움"/>
              </a:rPr>
              <a:t> </a:t>
            </a:r>
            <a:r>
              <a:rPr sz="2800" spc="-10" dirty="0">
                <a:solidFill>
                  <a:srgbClr val="001F5F"/>
                </a:solidFill>
                <a:latin typeface="한컴산뜻돋움"/>
                <a:cs typeface="한컴산뜻돋움"/>
              </a:rPr>
              <a:t>src="flower2.jpg"&gt;</a:t>
            </a:r>
            <a:endParaRPr sz="2800">
              <a:latin typeface="한컴산뜻돋움"/>
              <a:cs typeface="한컴산뜻돋움"/>
            </a:endParaRPr>
          </a:p>
        </p:txBody>
      </p:sp>
      <p:grpSp>
        <p:nvGrpSpPr>
          <p:cNvPr id="6" name="object 6"/>
          <p:cNvGrpSpPr/>
          <p:nvPr/>
        </p:nvGrpSpPr>
        <p:grpSpPr>
          <a:xfrm>
            <a:off x="7985759" y="4744006"/>
            <a:ext cx="588645" cy="1593215"/>
            <a:chOff x="7985759" y="4744006"/>
            <a:chExt cx="588645" cy="1593215"/>
          </a:xfrm>
        </p:grpSpPr>
        <p:sp>
          <p:nvSpPr>
            <p:cNvPr id="7" name="object 7"/>
            <p:cNvSpPr/>
            <p:nvPr/>
          </p:nvSpPr>
          <p:spPr>
            <a:xfrm>
              <a:off x="8002954" y="4750102"/>
              <a:ext cx="554355" cy="572135"/>
            </a:xfrm>
            <a:custGeom>
              <a:avLst/>
              <a:gdLst/>
              <a:ahLst/>
              <a:cxnLst/>
              <a:rect l="l" t="t" r="r" b="b"/>
              <a:pathLst>
                <a:path w="554354" h="572135">
                  <a:moveTo>
                    <a:pt x="416559" y="0"/>
                  </a:moveTo>
                  <a:lnTo>
                    <a:pt x="276936" y="148386"/>
                  </a:lnTo>
                  <a:lnTo>
                    <a:pt x="137312" y="0"/>
                  </a:lnTo>
                  <a:lnTo>
                    <a:pt x="0" y="129209"/>
                  </a:lnTo>
                  <a:lnTo>
                    <a:pt x="147497" y="285953"/>
                  </a:lnTo>
                  <a:lnTo>
                    <a:pt x="0" y="442696"/>
                  </a:lnTo>
                  <a:lnTo>
                    <a:pt x="137312" y="571906"/>
                  </a:lnTo>
                  <a:lnTo>
                    <a:pt x="276936" y="423519"/>
                  </a:lnTo>
                  <a:lnTo>
                    <a:pt x="416559" y="571906"/>
                  </a:lnTo>
                  <a:lnTo>
                    <a:pt x="553872" y="442696"/>
                  </a:lnTo>
                  <a:lnTo>
                    <a:pt x="406374" y="285953"/>
                  </a:lnTo>
                  <a:lnTo>
                    <a:pt x="553872" y="129209"/>
                  </a:lnTo>
                  <a:lnTo>
                    <a:pt x="416559" y="0"/>
                  </a:lnTo>
                  <a:close/>
                </a:path>
              </a:pathLst>
            </a:custGeom>
            <a:solidFill>
              <a:srgbClr val="FF0000"/>
            </a:solidFill>
          </p:spPr>
          <p:txBody>
            <a:bodyPr wrap="square" lIns="0" tIns="0" rIns="0" bIns="0" rtlCol="0"/>
            <a:lstStyle/>
            <a:p>
              <a:endParaRPr/>
            </a:p>
          </p:txBody>
        </p:sp>
        <p:sp>
          <p:nvSpPr>
            <p:cNvPr id="8" name="object 8"/>
            <p:cNvSpPr/>
            <p:nvPr/>
          </p:nvSpPr>
          <p:spPr>
            <a:xfrm>
              <a:off x="8002954" y="4750102"/>
              <a:ext cx="554355" cy="572135"/>
            </a:xfrm>
            <a:custGeom>
              <a:avLst/>
              <a:gdLst/>
              <a:ahLst/>
              <a:cxnLst/>
              <a:rect l="l" t="t" r="r" b="b"/>
              <a:pathLst>
                <a:path w="554354" h="572135">
                  <a:moveTo>
                    <a:pt x="0" y="129209"/>
                  </a:moveTo>
                  <a:lnTo>
                    <a:pt x="137312" y="0"/>
                  </a:lnTo>
                  <a:lnTo>
                    <a:pt x="276936" y="148386"/>
                  </a:lnTo>
                  <a:lnTo>
                    <a:pt x="416559" y="0"/>
                  </a:lnTo>
                  <a:lnTo>
                    <a:pt x="553872" y="129209"/>
                  </a:lnTo>
                  <a:lnTo>
                    <a:pt x="406374" y="285953"/>
                  </a:lnTo>
                  <a:lnTo>
                    <a:pt x="553872" y="442696"/>
                  </a:lnTo>
                  <a:lnTo>
                    <a:pt x="416559" y="571906"/>
                  </a:lnTo>
                  <a:lnTo>
                    <a:pt x="276936" y="423519"/>
                  </a:lnTo>
                  <a:lnTo>
                    <a:pt x="137312" y="571906"/>
                  </a:lnTo>
                  <a:lnTo>
                    <a:pt x="0" y="442696"/>
                  </a:lnTo>
                  <a:lnTo>
                    <a:pt x="147497" y="285953"/>
                  </a:lnTo>
                  <a:lnTo>
                    <a:pt x="0" y="129209"/>
                  </a:lnTo>
                  <a:close/>
                </a:path>
              </a:pathLst>
            </a:custGeom>
            <a:ln w="12192">
              <a:solidFill>
                <a:srgbClr val="41709C"/>
              </a:solidFill>
            </a:ln>
          </p:spPr>
          <p:txBody>
            <a:bodyPr wrap="square" lIns="0" tIns="0" rIns="0" bIns="0" rtlCol="0"/>
            <a:lstStyle/>
            <a:p>
              <a:endParaRPr/>
            </a:p>
          </p:txBody>
        </p:sp>
        <p:sp>
          <p:nvSpPr>
            <p:cNvPr id="9" name="object 9"/>
            <p:cNvSpPr/>
            <p:nvPr/>
          </p:nvSpPr>
          <p:spPr>
            <a:xfrm>
              <a:off x="7991855" y="5763767"/>
              <a:ext cx="576580" cy="567055"/>
            </a:xfrm>
            <a:custGeom>
              <a:avLst/>
              <a:gdLst/>
              <a:ahLst/>
              <a:cxnLst/>
              <a:rect l="l" t="t" r="r" b="b"/>
              <a:pathLst>
                <a:path w="576579" h="567054">
                  <a:moveTo>
                    <a:pt x="288036" y="0"/>
                  </a:moveTo>
                  <a:lnTo>
                    <a:pt x="241314" y="3710"/>
                  </a:lnTo>
                  <a:lnTo>
                    <a:pt x="196993" y="14451"/>
                  </a:lnTo>
                  <a:lnTo>
                    <a:pt x="155665" y="31639"/>
                  </a:lnTo>
                  <a:lnTo>
                    <a:pt x="117924" y="54692"/>
                  </a:lnTo>
                  <a:lnTo>
                    <a:pt x="84362" y="83024"/>
                  </a:lnTo>
                  <a:lnTo>
                    <a:pt x="55573" y="116053"/>
                  </a:lnTo>
                  <a:lnTo>
                    <a:pt x="32149" y="153195"/>
                  </a:lnTo>
                  <a:lnTo>
                    <a:pt x="14684" y="193867"/>
                  </a:lnTo>
                  <a:lnTo>
                    <a:pt x="3769" y="237484"/>
                  </a:lnTo>
                  <a:lnTo>
                    <a:pt x="0" y="283463"/>
                  </a:lnTo>
                  <a:lnTo>
                    <a:pt x="3769" y="329443"/>
                  </a:lnTo>
                  <a:lnTo>
                    <a:pt x="14684" y="373060"/>
                  </a:lnTo>
                  <a:lnTo>
                    <a:pt x="32149" y="413732"/>
                  </a:lnTo>
                  <a:lnTo>
                    <a:pt x="55573" y="450874"/>
                  </a:lnTo>
                  <a:lnTo>
                    <a:pt x="84362" y="483903"/>
                  </a:lnTo>
                  <a:lnTo>
                    <a:pt x="117924" y="512235"/>
                  </a:lnTo>
                  <a:lnTo>
                    <a:pt x="155665" y="535288"/>
                  </a:lnTo>
                  <a:lnTo>
                    <a:pt x="196993" y="552476"/>
                  </a:lnTo>
                  <a:lnTo>
                    <a:pt x="241314" y="563217"/>
                  </a:lnTo>
                  <a:lnTo>
                    <a:pt x="288036" y="566927"/>
                  </a:lnTo>
                  <a:lnTo>
                    <a:pt x="334757" y="563217"/>
                  </a:lnTo>
                  <a:lnTo>
                    <a:pt x="379078" y="552476"/>
                  </a:lnTo>
                  <a:lnTo>
                    <a:pt x="420406" y="535288"/>
                  </a:lnTo>
                  <a:lnTo>
                    <a:pt x="458147" y="512235"/>
                  </a:lnTo>
                  <a:lnTo>
                    <a:pt x="491709" y="483903"/>
                  </a:lnTo>
                  <a:lnTo>
                    <a:pt x="520498" y="450874"/>
                  </a:lnTo>
                  <a:lnTo>
                    <a:pt x="536692" y="425195"/>
                  </a:lnTo>
                  <a:lnTo>
                    <a:pt x="288036" y="425195"/>
                  </a:lnTo>
                  <a:lnTo>
                    <a:pt x="241794" y="417969"/>
                  </a:lnTo>
                  <a:lnTo>
                    <a:pt x="201632" y="397848"/>
                  </a:lnTo>
                  <a:lnTo>
                    <a:pt x="169961" y="367166"/>
                  </a:lnTo>
                  <a:lnTo>
                    <a:pt x="149191" y="328259"/>
                  </a:lnTo>
                  <a:lnTo>
                    <a:pt x="141732" y="283463"/>
                  </a:lnTo>
                  <a:lnTo>
                    <a:pt x="149191" y="238668"/>
                  </a:lnTo>
                  <a:lnTo>
                    <a:pt x="169961" y="199761"/>
                  </a:lnTo>
                  <a:lnTo>
                    <a:pt x="201632" y="169079"/>
                  </a:lnTo>
                  <a:lnTo>
                    <a:pt x="241794" y="148958"/>
                  </a:lnTo>
                  <a:lnTo>
                    <a:pt x="288036" y="141731"/>
                  </a:lnTo>
                  <a:lnTo>
                    <a:pt x="536692" y="141731"/>
                  </a:lnTo>
                  <a:lnTo>
                    <a:pt x="520498" y="116053"/>
                  </a:lnTo>
                  <a:lnTo>
                    <a:pt x="491709" y="83024"/>
                  </a:lnTo>
                  <a:lnTo>
                    <a:pt x="458147" y="54692"/>
                  </a:lnTo>
                  <a:lnTo>
                    <a:pt x="420406" y="31639"/>
                  </a:lnTo>
                  <a:lnTo>
                    <a:pt x="379078" y="14451"/>
                  </a:lnTo>
                  <a:lnTo>
                    <a:pt x="334757" y="3710"/>
                  </a:lnTo>
                  <a:lnTo>
                    <a:pt x="288036" y="0"/>
                  </a:lnTo>
                  <a:close/>
                </a:path>
                <a:path w="576579" h="567054">
                  <a:moveTo>
                    <a:pt x="536692" y="141731"/>
                  </a:moveTo>
                  <a:lnTo>
                    <a:pt x="288036" y="141731"/>
                  </a:lnTo>
                  <a:lnTo>
                    <a:pt x="334277" y="148958"/>
                  </a:lnTo>
                  <a:lnTo>
                    <a:pt x="374439" y="169079"/>
                  </a:lnTo>
                  <a:lnTo>
                    <a:pt x="406110" y="199761"/>
                  </a:lnTo>
                  <a:lnTo>
                    <a:pt x="426880" y="238668"/>
                  </a:lnTo>
                  <a:lnTo>
                    <a:pt x="434340" y="283463"/>
                  </a:lnTo>
                  <a:lnTo>
                    <a:pt x="426880" y="328259"/>
                  </a:lnTo>
                  <a:lnTo>
                    <a:pt x="406110" y="367166"/>
                  </a:lnTo>
                  <a:lnTo>
                    <a:pt x="374439" y="397848"/>
                  </a:lnTo>
                  <a:lnTo>
                    <a:pt x="334277" y="417969"/>
                  </a:lnTo>
                  <a:lnTo>
                    <a:pt x="288036" y="425195"/>
                  </a:lnTo>
                  <a:lnTo>
                    <a:pt x="536692" y="425195"/>
                  </a:lnTo>
                  <a:lnTo>
                    <a:pt x="543922" y="413732"/>
                  </a:lnTo>
                  <a:lnTo>
                    <a:pt x="561387" y="373060"/>
                  </a:lnTo>
                  <a:lnTo>
                    <a:pt x="572302" y="329443"/>
                  </a:lnTo>
                  <a:lnTo>
                    <a:pt x="576072" y="283463"/>
                  </a:lnTo>
                  <a:lnTo>
                    <a:pt x="572302" y="237484"/>
                  </a:lnTo>
                  <a:lnTo>
                    <a:pt x="561387" y="193867"/>
                  </a:lnTo>
                  <a:lnTo>
                    <a:pt x="543922" y="153195"/>
                  </a:lnTo>
                  <a:lnTo>
                    <a:pt x="536692" y="141731"/>
                  </a:lnTo>
                  <a:close/>
                </a:path>
              </a:pathLst>
            </a:custGeom>
            <a:solidFill>
              <a:srgbClr val="00AFEF"/>
            </a:solidFill>
          </p:spPr>
          <p:txBody>
            <a:bodyPr wrap="square" lIns="0" tIns="0" rIns="0" bIns="0" rtlCol="0"/>
            <a:lstStyle/>
            <a:p>
              <a:endParaRPr/>
            </a:p>
          </p:txBody>
        </p:sp>
        <p:sp>
          <p:nvSpPr>
            <p:cNvPr id="10" name="object 10"/>
            <p:cNvSpPr/>
            <p:nvPr/>
          </p:nvSpPr>
          <p:spPr>
            <a:xfrm>
              <a:off x="7991855" y="5763767"/>
              <a:ext cx="576580" cy="567055"/>
            </a:xfrm>
            <a:custGeom>
              <a:avLst/>
              <a:gdLst/>
              <a:ahLst/>
              <a:cxnLst/>
              <a:rect l="l" t="t" r="r" b="b"/>
              <a:pathLst>
                <a:path w="576579" h="567054">
                  <a:moveTo>
                    <a:pt x="0" y="283463"/>
                  </a:moveTo>
                  <a:lnTo>
                    <a:pt x="3769" y="237484"/>
                  </a:lnTo>
                  <a:lnTo>
                    <a:pt x="14684" y="193867"/>
                  </a:lnTo>
                  <a:lnTo>
                    <a:pt x="32149" y="153195"/>
                  </a:lnTo>
                  <a:lnTo>
                    <a:pt x="55573" y="116053"/>
                  </a:lnTo>
                  <a:lnTo>
                    <a:pt x="84362" y="83024"/>
                  </a:lnTo>
                  <a:lnTo>
                    <a:pt x="117924" y="54692"/>
                  </a:lnTo>
                  <a:lnTo>
                    <a:pt x="155665" y="31639"/>
                  </a:lnTo>
                  <a:lnTo>
                    <a:pt x="196993" y="14451"/>
                  </a:lnTo>
                  <a:lnTo>
                    <a:pt x="241314" y="3710"/>
                  </a:lnTo>
                  <a:lnTo>
                    <a:pt x="288036" y="0"/>
                  </a:lnTo>
                  <a:lnTo>
                    <a:pt x="334757" y="3710"/>
                  </a:lnTo>
                  <a:lnTo>
                    <a:pt x="379078" y="14451"/>
                  </a:lnTo>
                  <a:lnTo>
                    <a:pt x="420406" y="31639"/>
                  </a:lnTo>
                  <a:lnTo>
                    <a:pt x="458147" y="54692"/>
                  </a:lnTo>
                  <a:lnTo>
                    <a:pt x="491709" y="83024"/>
                  </a:lnTo>
                  <a:lnTo>
                    <a:pt x="520498" y="116053"/>
                  </a:lnTo>
                  <a:lnTo>
                    <a:pt x="543922" y="153195"/>
                  </a:lnTo>
                  <a:lnTo>
                    <a:pt x="561387" y="193867"/>
                  </a:lnTo>
                  <a:lnTo>
                    <a:pt x="572302" y="237484"/>
                  </a:lnTo>
                  <a:lnTo>
                    <a:pt x="576072" y="283463"/>
                  </a:lnTo>
                  <a:lnTo>
                    <a:pt x="572302" y="329443"/>
                  </a:lnTo>
                  <a:lnTo>
                    <a:pt x="561387" y="373060"/>
                  </a:lnTo>
                  <a:lnTo>
                    <a:pt x="543922" y="413732"/>
                  </a:lnTo>
                  <a:lnTo>
                    <a:pt x="520498" y="450874"/>
                  </a:lnTo>
                  <a:lnTo>
                    <a:pt x="491709" y="483903"/>
                  </a:lnTo>
                  <a:lnTo>
                    <a:pt x="458147" y="512235"/>
                  </a:lnTo>
                  <a:lnTo>
                    <a:pt x="420406" y="535288"/>
                  </a:lnTo>
                  <a:lnTo>
                    <a:pt x="379078" y="552476"/>
                  </a:lnTo>
                  <a:lnTo>
                    <a:pt x="334757" y="563217"/>
                  </a:lnTo>
                  <a:lnTo>
                    <a:pt x="288036" y="566927"/>
                  </a:lnTo>
                  <a:lnTo>
                    <a:pt x="241314" y="563217"/>
                  </a:lnTo>
                  <a:lnTo>
                    <a:pt x="196993" y="552476"/>
                  </a:lnTo>
                  <a:lnTo>
                    <a:pt x="155665" y="535288"/>
                  </a:lnTo>
                  <a:lnTo>
                    <a:pt x="117924" y="512235"/>
                  </a:lnTo>
                  <a:lnTo>
                    <a:pt x="84362" y="483903"/>
                  </a:lnTo>
                  <a:lnTo>
                    <a:pt x="55573" y="450874"/>
                  </a:lnTo>
                  <a:lnTo>
                    <a:pt x="32149" y="413732"/>
                  </a:lnTo>
                  <a:lnTo>
                    <a:pt x="14684" y="373060"/>
                  </a:lnTo>
                  <a:lnTo>
                    <a:pt x="3769" y="329443"/>
                  </a:lnTo>
                  <a:lnTo>
                    <a:pt x="0" y="283463"/>
                  </a:lnTo>
                  <a:close/>
                </a:path>
                <a:path w="576579" h="567054">
                  <a:moveTo>
                    <a:pt x="141732" y="283463"/>
                  </a:moveTo>
                  <a:lnTo>
                    <a:pt x="149191" y="328259"/>
                  </a:lnTo>
                  <a:lnTo>
                    <a:pt x="169961" y="367166"/>
                  </a:lnTo>
                  <a:lnTo>
                    <a:pt x="201632" y="397848"/>
                  </a:lnTo>
                  <a:lnTo>
                    <a:pt x="241794" y="417969"/>
                  </a:lnTo>
                  <a:lnTo>
                    <a:pt x="288036" y="425195"/>
                  </a:lnTo>
                  <a:lnTo>
                    <a:pt x="334277" y="417969"/>
                  </a:lnTo>
                  <a:lnTo>
                    <a:pt x="374439" y="397848"/>
                  </a:lnTo>
                  <a:lnTo>
                    <a:pt x="406110" y="367166"/>
                  </a:lnTo>
                  <a:lnTo>
                    <a:pt x="426880" y="328259"/>
                  </a:lnTo>
                  <a:lnTo>
                    <a:pt x="434340" y="283463"/>
                  </a:lnTo>
                  <a:lnTo>
                    <a:pt x="426880" y="238668"/>
                  </a:lnTo>
                  <a:lnTo>
                    <a:pt x="406110" y="199761"/>
                  </a:lnTo>
                  <a:lnTo>
                    <a:pt x="374439" y="169079"/>
                  </a:lnTo>
                  <a:lnTo>
                    <a:pt x="334277" y="148958"/>
                  </a:lnTo>
                  <a:lnTo>
                    <a:pt x="288036" y="141731"/>
                  </a:lnTo>
                  <a:lnTo>
                    <a:pt x="241794" y="148958"/>
                  </a:lnTo>
                  <a:lnTo>
                    <a:pt x="201632" y="169079"/>
                  </a:lnTo>
                  <a:lnTo>
                    <a:pt x="169961" y="199761"/>
                  </a:lnTo>
                  <a:lnTo>
                    <a:pt x="149191" y="238668"/>
                  </a:lnTo>
                  <a:lnTo>
                    <a:pt x="141732" y="283463"/>
                  </a:lnTo>
                  <a:close/>
                </a:path>
              </a:pathLst>
            </a:custGeom>
            <a:ln w="12192">
              <a:solidFill>
                <a:srgbClr val="41709C"/>
              </a:solidFill>
            </a:ln>
          </p:spPr>
          <p:txBody>
            <a:bodyPr wrap="square" lIns="0" tIns="0" rIns="0" bIns="0" rtlCol="0"/>
            <a:lstStyle/>
            <a:p>
              <a:endParaRPr/>
            </a:p>
          </p:txBody>
        </p:sp>
      </p:grpSp>
      <p:sp>
        <p:nvSpPr>
          <p:cNvPr id="14" name="TextBox 13">
            <a:extLst>
              <a:ext uri="{FF2B5EF4-FFF2-40B4-BE49-F238E27FC236}">
                <a16:creationId xmlns:a16="http://schemas.microsoft.com/office/drawing/2014/main" id="{B7451B9F-8D07-57BB-6600-C22A124A620F}"/>
              </a:ext>
            </a:extLst>
          </p:cNvPr>
          <p:cNvSpPr txBox="1"/>
          <p:nvPr/>
        </p:nvSpPr>
        <p:spPr>
          <a:xfrm>
            <a:off x="306648" y="960405"/>
            <a:ext cx="6096000" cy="461665"/>
          </a:xfrm>
          <a:prstGeom prst="rect">
            <a:avLst/>
          </a:prstGeom>
          <a:noFill/>
        </p:spPr>
        <p:txBody>
          <a:bodyPr wrap="square">
            <a:spAutoFit/>
          </a:bodyPr>
          <a:lstStyle/>
          <a:p>
            <a:r>
              <a:rPr lang="ko-KR" altLang="en-US" sz="2400" b="1" spc="-145" dirty="0">
                <a:solidFill>
                  <a:srgbClr val="00AFEF"/>
                </a:solidFill>
                <a:latin typeface="나눔고딕 ExtraBold"/>
                <a:cs typeface="나눔고딕 ExtraBold"/>
              </a:rPr>
              <a:t>태그</a:t>
            </a:r>
            <a:r>
              <a:rPr lang="ko-KR" altLang="en-US" sz="2400" b="1" spc="-125" dirty="0">
                <a:solidFill>
                  <a:srgbClr val="00AFEF"/>
                </a:solidFill>
                <a:latin typeface="나눔고딕 ExtraBold"/>
                <a:cs typeface="나눔고딕 ExtraBold"/>
              </a:rPr>
              <a:t> </a:t>
            </a:r>
            <a:r>
              <a:rPr lang="ko-KR" altLang="en-US" sz="2400" b="1" spc="-145" dirty="0">
                <a:solidFill>
                  <a:srgbClr val="00AFEF"/>
                </a:solidFill>
                <a:latin typeface="나눔고딕 ExtraBold"/>
                <a:cs typeface="나눔고딕 ExtraBold"/>
              </a:rPr>
              <a:t>안에</a:t>
            </a:r>
            <a:r>
              <a:rPr lang="ko-KR" altLang="en-US" sz="2400" b="1" spc="-130" dirty="0">
                <a:solidFill>
                  <a:srgbClr val="00AFEF"/>
                </a:solidFill>
                <a:latin typeface="나눔고딕 ExtraBold"/>
                <a:cs typeface="나눔고딕 ExtraBold"/>
              </a:rPr>
              <a:t> </a:t>
            </a:r>
            <a:r>
              <a:rPr lang="ko-KR" altLang="en-US" sz="2400" b="1" spc="-145" dirty="0">
                <a:solidFill>
                  <a:srgbClr val="00AFEF"/>
                </a:solidFill>
                <a:latin typeface="나눔고딕 ExtraBold"/>
                <a:cs typeface="나눔고딕 ExtraBold"/>
              </a:rPr>
              <a:t>속성을</a:t>
            </a:r>
            <a:r>
              <a:rPr lang="ko-KR" altLang="en-US" sz="2400" b="1" spc="-125" dirty="0">
                <a:solidFill>
                  <a:srgbClr val="00AFEF"/>
                </a:solidFill>
                <a:latin typeface="나눔고딕 ExtraBold"/>
                <a:cs typeface="나눔고딕 ExtraBold"/>
              </a:rPr>
              <a:t> </a:t>
            </a:r>
            <a:r>
              <a:rPr lang="ko-KR" altLang="en-US" sz="2400" b="1" spc="-145" dirty="0">
                <a:solidFill>
                  <a:srgbClr val="00AFEF"/>
                </a:solidFill>
                <a:latin typeface="나눔고딕 ExtraBold"/>
                <a:cs typeface="나눔고딕 ExtraBold"/>
              </a:rPr>
              <a:t>정의할</a:t>
            </a:r>
            <a:r>
              <a:rPr lang="ko-KR" altLang="en-US" sz="2400" b="1" spc="-130" dirty="0">
                <a:solidFill>
                  <a:srgbClr val="00AFEF"/>
                </a:solidFill>
                <a:latin typeface="나눔고딕 ExtraBold"/>
                <a:cs typeface="나눔고딕 ExtraBold"/>
              </a:rPr>
              <a:t> </a:t>
            </a:r>
            <a:r>
              <a:rPr lang="ko-KR" altLang="en-US" sz="2400" b="1" spc="-145" dirty="0">
                <a:solidFill>
                  <a:srgbClr val="00AFEF"/>
                </a:solidFill>
                <a:latin typeface="나눔고딕 ExtraBold"/>
                <a:cs typeface="나눔고딕 ExtraBold"/>
              </a:rPr>
              <a:t>수</a:t>
            </a:r>
            <a:r>
              <a:rPr lang="ko-KR" altLang="en-US" sz="2400" b="1" spc="-125" dirty="0">
                <a:solidFill>
                  <a:srgbClr val="00AFEF"/>
                </a:solidFill>
                <a:latin typeface="나눔고딕 ExtraBold"/>
                <a:cs typeface="나눔고딕 ExtraBold"/>
              </a:rPr>
              <a:t> </a:t>
            </a:r>
            <a:r>
              <a:rPr lang="ko-KR" altLang="en-US" sz="2400" b="1" spc="-25" dirty="0">
                <a:solidFill>
                  <a:srgbClr val="00AFEF"/>
                </a:solidFill>
                <a:latin typeface="나눔고딕 ExtraBold"/>
                <a:cs typeface="나눔고딕 ExtraBold"/>
              </a:rPr>
              <a:t>있다</a:t>
            </a:r>
            <a:endParaRPr lang="ko-KR" altLang="en-US" sz="2400" dirty="0"/>
          </a:p>
        </p:txBody>
      </p:sp>
      <p:sp>
        <p:nvSpPr>
          <p:cNvPr id="15" name="TextBox 14">
            <a:extLst>
              <a:ext uri="{FF2B5EF4-FFF2-40B4-BE49-F238E27FC236}">
                <a16:creationId xmlns:a16="http://schemas.microsoft.com/office/drawing/2014/main" id="{25B11FAB-7AD3-E6A8-920B-03CEBC0F757F}"/>
              </a:ext>
            </a:extLst>
          </p:cNvPr>
          <p:cNvSpPr txBox="1"/>
          <p:nvPr/>
        </p:nvSpPr>
        <p:spPr>
          <a:xfrm>
            <a:off x="306648" y="319086"/>
            <a:ext cx="6096000" cy="707886"/>
          </a:xfrm>
          <a:prstGeom prst="rect">
            <a:avLst/>
          </a:prstGeom>
          <a:noFill/>
        </p:spPr>
        <p:txBody>
          <a:bodyPr wrap="square">
            <a:spAutoFit/>
          </a:bodyPr>
          <a:lstStyle/>
          <a:p>
            <a:r>
              <a:rPr lang="en-US" altLang="ko-KR" sz="40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HTML </a:t>
            </a:r>
            <a:r>
              <a:rPr lang="ko-KR" altLang="en-US" sz="4000" dirty="0" err="1">
                <a:latin typeface="KoPubWorld돋움체 Bold" panose="00000800000000000000" pitchFamily="2" charset="-127"/>
                <a:ea typeface="KoPubWorld돋움체 Bold" panose="00000800000000000000" pitchFamily="2" charset="-127"/>
                <a:cs typeface="KoPubWorld돋움체 Bold" panose="00000800000000000000" pitchFamily="2" charset="-127"/>
              </a:rPr>
              <a:t>테그의</a:t>
            </a:r>
            <a:r>
              <a:rPr lang="ko-KR" altLang="en-US" sz="40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 특징</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object 5">
            <a:extLst>
              <a:ext uri="{FF2B5EF4-FFF2-40B4-BE49-F238E27FC236}">
                <a16:creationId xmlns:a16="http://schemas.microsoft.com/office/drawing/2014/main" id="{08EB7D1A-6AB4-0964-69E2-DF51DB273634}"/>
              </a:ext>
            </a:extLst>
          </p:cNvPr>
          <p:cNvPicPr/>
          <p:nvPr/>
        </p:nvPicPr>
        <p:blipFill>
          <a:blip r:embed="rId2" cstate="print"/>
          <a:stretch>
            <a:fillRect/>
          </a:stretch>
        </p:blipFill>
        <p:spPr>
          <a:xfrm>
            <a:off x="6884152" y="-162498"/>
            <a:ext cx="3326971" cy="3226354"/>
          </a:xfrm>
          <a:prstGeom prst="rect">
            <a:avLst/>
          </a:prstGeom>
        </p:spPr>
      </p:pic>
      <p:grpSp>
        <p:nvGrpSpPr>
          <p:cNvPr id="10" name="그룹 9">
            <a:extLst>
              <a:ext uri="{FF2B5EF4-FFF2-40B4-BE49-F238E27FC236}">
                <a16:creationId xmlns:a16="http://schemas.microsoft.com/office/drawing/2014/main" id="{A1F9F778-9271-0AAA-6D4A-F679BA510619}"/>
              </a:ext>
            </a:extLst>
          </p:cNvPr>
          <p:cNvGrpSpPr/>
          <p:nvPr/>
        </p:nvGrpSpPr>
        <p:grpSpPr>
          <a:xfrm>
            <a:off x="0" y="1"/>
            <a:ext cx="12192000" cy="6857999"/>
            <a:chOff x="0" y="1"/>
            <a:chExt cx="12192000" cy="6857999"/>
          </a:xfrm>
        </p:grpSpPr>
        <p:pic>
          <p:nvPicPr>
            <p:cNvPr id="5" name="object 3">
              <a:extLst>
                <a:ext uri="{FF2B5EF4-FFF2-40B4-BE49-F238E27FC236}">
                  <a16:creationId xmlns:a16="http://schemas.microsoft.com/office/drawing/2014/main" id="{4849A2E8-A42D-B365-D628-FE6839893C6E}"/>
                </a:ext>
              </a:extLst>
            </p:cNvPr>
            <p:cNvPicPr/>
            <p:nvPr/>
          </p:nvPicPr>
          <p:blipFill>
            <a:blip r:embed="rId3" cstate="print"/>
            <a:stretch>
              <a:fillRect/>
            </a:stretch>
          </p:blipFill>
          <p:spPr>
            <a:xfrm>
              <a:off x="1" y="1"/>
              <a:ext cx="12191999" cy="6857999"/>
            </a:xfrm>
            <a:prstGeom prst="rect">
              <a:avLst/>
            </a:prstGeom>
          </p:spPr>
        </p:pic>
        <p:pic>
          <p:nvPicPr>
            <p:cNvPr id="6" name="object 4">
              <a:extLst>
                <a:ext uri="{FF2B5EF4-FFF2-40B4-BE49-F238E27FC236}">
                  <a16:creationId xmlns:a16="http://schemas.microsoft.com/office/drawing/2014/main" id="{52735A5E-2991-D17E-A238-4576BB16FC7B}"/>
                </a:ext>
              </a:extLst>
            </p:cNvPr>
            <p:cNvPicPr/>
            <p:nvPr/>
          </p:nvPicPr>
          <p:blipFill>
            <a:blip r:embed="rId4" cstate="print"/>
            <a:stretch>
              <a:fillRect/>
            </a:stretch>
          </p:blipFill>
          <p:spPr>
            <a:xfrm>
              <a:off x="0" y="368071"/>
              <a:ext cx="6133856" cy="6489928"/>
            </a:xfrm>
            <a:prstGeom prst="rect">
              <a:avLst/>
            </a:prstGeom>
          </p:spPr>
        </p:pic>
        <p:pic>
          <p:nvPicPr>
            <p:cNvPr id="8" name="object 6">
              <a:extLst>
                <a:ext uri="{FF2B5EF4-FFF2-40B4-BE49-F238E27FC236}">
                  <a16:creationId xmlns:a16="http://schemas.microsoft.com/office/drawing/2014/main" id="{E9E42758-3E24-9781-5B74-439188EC25F3}"/>
                </a:ext>
              </a:extLst>
            </p:cNvPr>
            <p:cNvPicPr/>
            <p:nvPr/>
          </p:nvPicPr>
          <p:blipFill>
            <a:blip r:embed="rId5" cstate="print"/>
            <a:stretch>
              <a:fillRect/>
            </a:stretch>
          </p:blipFill>
          <p:spPr>
            <a:xfrm>
              <a:off x="5875265" y="2426778"/>
              <a:ext cx="4343946" cy="4267298"/>
            </a:xfrm>
            <a:prstGeom prst="rect">
              <a:avLst/>
            </a:prstGeom>
          </p:spPr>
        </p:pic>
        <p:pic>
          <p:nvPicPr>
            <p:cNvPr id="9" name="object 7">
              <a:extLst>
                <a:ext uri="{FF2B5EF4-FFF2-40B4-BE49-F238E27FC236}">
                  <a16:creationId xmlns:a16="http://schemas.microsoft.com/office/drawing/2014/main" id="{DEC5EE95-1E58-98D6-346A-EF8CB15CA7BA}"/>
                </a:ext>
              </a:extLst>
            </p:cNvPr>
            <p:cNvPicPr/>
            <p:nvPr/>
          </p:nvPicPr>
          <p:blipFill>
            <a:blip r:embed="rId6" cstate="print"/>
            <a:stretch>
              <a:fillRect/>
            </a:stretch>
          </p:blipFill>
          <p:spPr>
            <a:xfrm>
              <a:off x="10460736" y="1"/>
              <a:ext cx="1731264" cy="6857999"/>
            </a:xfrm>
            <a:prstGeom prst="rect">
              <a:avLst/>
            </a:prstGeom>
          </p:spPr>
        </p:pic>
      </p:grpSp>
      <p:sp>
        <p:nvSpPr>
          <p:cNvPr id="11" name="object 8">
            <a:extLst>
              <a:ext uri="{FF2B5EF4-FFF2-40B4-BE49-F238E27FC236}">
                <a16:creationId xmlns:a16="http://schemas.microsoft.com/office/drawing/2014/main" id="{460AD970-2793-D039-211B-32F499A391BE}"/>
              </a:ext>
            </a:extLst>
          </p:cNvPr>
          <p:cNvSpPr txBox="1">
            <a:spLocks noGrp="1"/>
          </p:cNvSpPr>
          <p:nvPr>
            <p:ph type="title"/>
          </p:nvPr>
        </p:nvSpPr>
        <p:spPr>
          <a:xfrm>
            <a:off x="311652" y="2571749"/>
            <a:ext cx="3633470" cy="1590820"/>
          </a:xfrm>
          <a:prstGeom prst="rect">
            <a:avLst/>
          </a:prstGeom>
        </p:spPr>
        <p:txBody>
          <a:bodyPr vert="horz" wrap="square" lIns="0" tIns="13335" rIns="0" bIns="0" rtlCol="0">
            <a:spAutoFit/>
          </a:bodyPr>
          <a:lstStyle/>
          <a:p>
            <a:pPr marL="12700">
              <a:lnSpc>
                <a:spcPct val="100000"/>
              </a:lnSpc>
              <a:spcBef>
                <a:spcPts val="105"/>
              </a:spcBef>
            </a:pPr>
            <a:r>
              <a:rPr sz="7500" spc="-44" baseline="-2222" dirty="0">
                <a:solidFill>
                  <a:schemeClr val="bg1"/>
                </a:solidFill>
              </a:rPr>
              <a:t>0</a:t>
            </a:r>
            <a:r>
              <a:rPr lang="en-US" sz="7500" spc="397" baseline="-2222" dirty="0">
                <a:solidFill>
                  <a:schemeClr val="bg1"/>
                </a:solidFill>
              </a:rPr>
              <a:t>1</a:t>
            </a:r>
            <a:r>
              <a:rPr sz="1200" b="0" spc="-35" dirty="0">
                <a:solidFill>
                  <a:schemeClr val="bg1"/>
                </a:solidFill>
                <a:latin typeface="맑은 고딕"/>
                <a:cs typeface="맑은 고딕"/>
              </a:rPr>
              <a:t>[</a:t>
            </a:r>
            <a:r>
              <a:rPr sz="1200" b="1" spc="-25" dirty="0">
                <a:solidFill>
                  <a:schemeClr val="bg1"/>
                </a:solidFill>
                <a:latin typeface="맑은 고딕"/>
                <a:cs typeface="맑은 고딕"/>
              </a:rPr>
              <a:t>H</a:t>
            </a:r>
            <a:r>
              <a:rPr sz="1200" b="1" spc="-30" dirty="0">
                <a:solidFill>
                  <a:schemeClr val="bg1"/>
                </a:solidFill>
                <a:latin typeface="맑은 고딕"/>
                <a:cs typeface="맑은 고딕"/>
              </a:rPr>
              <a:t>T</a:t>
            </a:r>
            <a:r>
              <a:rPr sz="1200" b="1" spc="-35" dirty="0">
                <a:solidFill>
                  <a:schemeClr val="bg1"/>
                </a:solidFill>
                <a:latin typeface="맑은 고딕"/>
                <a:cs typeface="맑은 고딕"/>
              </a:rPr>
              <a:t>M</a:t>
            </a:r>
            <a:r>
              <a:rPr sz="1200" b="1" spc="-30" dirty="0">
                <a:solidFill>
                  <a:schemeClr val="bg1"/>
                </a:solidFill>
                <a:latin typeface="맑은 고딕"/>
                <a:cs typeface="맑은 고딕"/>
              </a:rPr>
              <a:t>L</a:t>
            </a:r>
            <a:r>
              <a:rPr sz="1200" b="0" spc="-30" dirty="0">
                <a:solidFill>
                  <a:schemeClr val="bg1"/>
                </a:solidFill>
                <a:latin typeface="맑은 고딕"/>
                <a:cs typeface="맑은 고딕"/>
              </a:rPr>
              <a:t>+</a:t>
            </a:r>
            <a:r>
              <a:rPr sz="1200" b="1" spc="-25" dirty="0">
                <a:solidFill>
                  <a:schemeClr val="bg1"/>
                </a:solidFill>
                <a:latin typeface="맑은 고딕"/>
                <a:cs typeface="맑은 고딕"/>
              </a:rPr>
              <a:t>C</a:t>
            </a:r>
            <a:r>
              <a:rPr sz="1200" b="1" spc="-20" dirty="0">
                <a:solidFill>
                  <a:schemeClr val="bg1"/>
                </a:solidFill>
                <a:latin typeface="맑은 고딕"/>
                <a:cs typeface="맑은 고딕"/>
              </a:rPr>
              <a:t>S</a:t>
            </a:r>
            <a:r>
              <a:rPr sz="1200" b="1" spc="-25" dirty="0">
                <a:solidFill>
                  <a:schemeClr val="bg1"/>
                </a:solidFill>
                <a:latin typeface="맑은 고딕"/>
                <a:cs typeface="맑은 고딕"/>
              </a:rPr>
              <a:t>S</a:t>
            </a:r>
            <a:r>
              <a:rPr sz="1200" b="0" spc="-25" dirty="0">
                <a:solidFill>
                  <a:schemeClr val="bg1"/>
                </a:solidFill>
                <a:latin typeface="맑은 고딕"/>
                <a:cs typeface="맑은 고딕"/>
              </a:rPr>
              <a:t>+</a:t>
            </a:r>
            <a:r>
              <a:rPr sz="1200" b="0" spc="295" dirty="0">
                <a:solidFill>
                  <a:schemeClr val="bg1"/>
                </a:solidFill>
                <a:latin typeface="맑은 고딕"/>
                <a:cs typeface="맑은 고딕"/>
              </a:rPr>
              <a:t> </a:t>
            </a:r>
            <a:r>
              <a:rPr sz="1200" b="1" spc="-10" dirty="0">
                <a:solidFill>
                  <a:schemeClr val="bg1"/>
                </a:solidFill>
                <a:latin typeface="맑은 고딕"/>
                <a:cs typeface="맑은 고딕"/>
              </a:rPr>
              <a:t>JAVASCRIPT</a:t>
            </a:r>
            <a:r>
              <a:rPr sz="1200" b="0" spc="-10" dirty="0">
                <a:solidFill>
                  <a:schemeClr val="bg1"/>
                </a:solidFill>
                <a:latin typeface="맑은 고딕"/>
                <a:cs typeface="맑은 고딕"/>
              </a:rPr>
              <a:t>]</a:t>
            </a:r>
            <a:endParaRPr sz="1200" dirty="0">
              <a:solidFill>
                <a:schemeClr val="bg1"/>
              </a:solidFill>
              <a:latin typeface="맑은 고딕"/>
              <a:cs typeface="맑은 고딕"/>
            </a:endParaRPr>
          </a:p>
          <a:p>
            <a:pPr marL="12700" marR="5080">
              <a:lnSpc>
                <a:spcPct val="100000"/>
              </a:lnSpc>
              <a:spcBef>
                <a:spcPts val="295"/>
              </a:spcBef>
            </a:pPr>
            <a:r>
              <a:rPr lang="ko-KR" altLang="en-US" sz="5000" dirty="0" err="1">
                <a:solidFill>
                  <a:schemeClr val="bg1"/>
                </a:solidFill>
              </a:rPr>
              <a:t>태그란</a:t>
            </a:r>
            <a:r>
              <a:rPr lang="en-US" altLang="ko-KR" sz="5000" dirty="0">
                <a:solidFill>
                  <a:schemeClr val="bg1"/>
                </a:solidFill>
              </a:rPr>
              <a:t>?</a:t>
            </a:r>
            <a:endParaRPr sz="5000" dirty="0">
              <a:solidFill>
                <a:schemeClr val="bg1"/>
              </a:solidFill>
            </a:endParaRPr>
          </a:p>
        </p:txBody>
      </p:sp>
    </p:spTree>
    <p:extLst>
      <p:ext uri="{BB962C8B-B14F-4D97-AF65-F5344CB8AC3E}">
        <p14:creationId xmlns:p14="http://schemas.microsoft.com/office/powerpoint/2010/main" val="3272299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10689" y="1443206"/>
            <a:ext cx="11028680" cy="1707519"/>
          </a:xfrm>
          <a:prstGeom prst="rect">
            <a:avLst/>
          </a:prstGeom>
        </p:spPr>
        <p:txBody>
          <a:bodyPr vert="horz" wrap="square" lIns="0" tIns="227965" rIns="0" bIns="0" rtlCol="0">
            <a:spAutoFit/>
          </a:bodyPr>
          <a:lstStyle/>
          <a:p>
            <a:pPr marL="27305" marR="5080">
              <a:lnSpc>
                <a:spcPct val="100000"/>
              </a:lnSpc>
              <a:spcBef>
                <a:spcPts val="1695"/>
              </a:spcBef>
            </a:pPr>
            <a:r>
              <a:rPr sz="2400" dirty="0">
                <a:solidFill>
                  <a:srgbClr val="585858"/>
                </a:solidFill>
                <a:latin typeface="한컴산뜻돋움"/>
                <a:cs typeface="한컴산뜻돋움"/>
              </a:rPr>
              <a:t>&lt;IMG&gt;</a:t>
            </a:r>
            <a:r>
              <a:rPr sz="2400" spc="15" dirty="0">
                <a:solidFill>
                  <a:srgbClr val="585858"/>
                </a:solidFill>
                <a:latin typeface="한컴산뜻돋움"/>
                <a:cs typeface="한컴산뜻돋움"/>
              </a:rPr>
              <a:t> </a:t>
            </a:r>
            <a:r>
              <a:rPr sz="2400" spc="170" dirty="0">
                <a:solidFill>
                  <a:srgbClr val="585858"/>
                </a:solidFill>
                <a:latin typeface="휴먼편지체"/>
                <a:cs typeface="휴먼편지체"/>
              </a:rPr>
              <a:t>태그의</a:t>
            </a:r>
            <a:r>
              <a:rPr sz="2400" spc="-330" dirty="0">
                <a:solidFill>
                  <a:srgbClr val="585858"/>
                </a:solidFill>
                <a:latin typeface="휴먼편지체"/>
                <a:cs typeface="휴먼편지체"/>
              </a:rPr>
              <a:t> </a:t>
            </a:r>
            <a:r>
              <a:rPr sz="2400" spc="260" dirty="0">
                <a:solidFill>
                  <a:srgbClr val="585858"/>
                </a:solidFill>
                <a:latin typeface="휴먼편지체"/>
                <a:cs typeface="휴먼편지체"/>
              </a:rPr>
              <a:t>다른</a:t>
            </a:r>
            <a:r>
              <a:rPr sz="2400" spc="-335" dirty="0">
                <a:solidFill>
                  <a:srgbClr val="585858"/>
                </a:solidFill>
                <a:latin typeface="휴먼편지체"/>
                <a:cs typeface="휴먼편지체"/>
              </a:rPr>
              <a:t> </a:t>
            </a:r>
            <a:r>
              <a:rPr sz="2400" spc="335" dirty="0">
                <a:solidFill>
                  <a:srgbClr val="585858"/>
                </a:solidFill>
                <a:latin typeface="휴먼편지체"/>
                <a:cs typeface="휴먼편지체"/>
              </a:rPr>
              <a:t>속성을</a:t>
            </a:r>
            <a:r>
              <a:rPr sz="2400" spc="-330" dirty="0">
                <a:solidFill>
                  <a:srgbClr val="585858"/>
                </a:solidFill>
                <a:latin typeface="휴먼편지체"/>
                <a:cs typeface="휴먼편지체"/>
              </a:rPr>
              <a:t> </a:t>
            </a:r>
            <a:r>
              <a:rPr sz="2400" spc="114" dirty="0">
                <a:solidFill>
                  <a:srgbClr val="585858"/>
                </a:solidFill>
                <a:latin typeface="휴먼편지체"/>
                <a:cs typeface="휴먼편지체"/>
              </a:rPr>
              <a:t>이용하면</a:t>
            </a:r>
            <a:r>
              <a:rPr sz="2400" spc="-330" dirty="0">
                <a:solidFill>
                  <a:srgbClr val="585858"/>
                </a:solidFill>
                <a:latin typeface="휴먼편지체"/>
                <a:cs typeface="휴먼편지체"/>
              </a:rPr>
              <a:t> </a:t>
            </a:r>
            <a:r>
              <a:rPr sz="2400" spc="-10" dirty="0">
                <a:solidFill>
                  <a:srgbClr val="00AFEF"/>
                </a:solidFill>
                <a:latin typeface="한컴산뜻돋움"/>
                <a:cs typeface="한컴산뜻돋움"/>
              </a:rPr>
              <a:t>sun-</a:t>
            </a:r>
            <a:r>
              <a:rPr sz="2400" spc="-20" dirty="0">
                <a:solidFill>
                  <a:srgbClr val="00AFEF"/>
                </a:solidFill>
                <a:latin typeface="한컴산뜻돋움"/>
                <a:cs typeface="한컴산뜻돋움"/>
              </a:rPr>
              <a:t>flower-</a:t>
            </a:r>
            <a:r>
              <a:rPr sz="2400" dirty="0">
                <a:solidFill>
                  <a:srgbClr val="00AFEF"/>
                </a:solidFill>
                <a:latin typeface="한컴산뜻돋움"/>
                <a:cs typeface="한컴산뜻돋움"/>
              </a:rPr>
              <a:t>1497092_960_720.jpg</a:t>
            </a:r>
            <a:r>
              <a:rPr sz="2400" dirty="0">
                <a:solidFill>
                  <a:srgbClr val="585858"/>
                </a:solidFill>
                <a:latin typeface="휴먼편지체"/>
                <a:cs typeface="휴먼편지체"/>
              </a:rPr>
              <a:t>라는</a:t>
            </a:r>
            <a:r>
              <a:rPr sz="2400" spc="-355" dirty="0">
                <a:solidFill>
                  <a:srgbClr val="585858"/>
                </a:solidFill>
                <a:latin typeface="휴먼편지체"/>
                <a:cs typeface="휴먼편지체"/>
              </a:rPr>
              <a:t> </a:t>
            </a:r>
            <a:r>
              <a:rPr sz="2400" spc="95" dirty="0">
                <a:solidFill>
                  <a:srgbClr val="585858"/>
                </a:solidFill>
                <a:latin typeface="휴먼편지체"/>
                <a:cs typeface="휴먼편지체"/>
              </a:rPr>
              <a:t>이미지를 삽입하는데</a:t>
            </a:r>
            <a:r>
              <a:rPr sz="2400" spc="-425" dirty="0">
                <a:solidFill>
                  <a:srgbClr val="585858"/>
                </a:solidFill>
                <a:latin typeface="휴먼편지체"/>
                <a:cs typeface="휴먼편지체"/>
              </a:rPr>
              <a:t> </a:t>
            </a:r>
            <a:r>
              <a:rPr sz="2400" spc="260" dirty="0">
                <a:solidFill>
                  <a:srgbClr val="FF0000"/>
                </a:solidFill>
                <a:latin typeface="휴먼편지체"/>
                <a:cs typeface="휴먼편지체"/>
              </a:rPr>
              <a:t>가로</a:t>
            </a:r>
            <a:r>
              <a:rPr sz="2400" spc="-425" dirty="0">
                <a:solidFill>
                  <a:srgbClr val="FF0000"/>
                </a:solidFill>
                <a:latin typeface="휴먼편지체"/>
                <a:cs typeface="휴먼편지체"/>
              </a:rPr>
              <a:t> </a:t>
            </a:r>
            <a:r>
              <a:rPr sz="2400" dirty="0">
                <a:solidFill>
                  <a:srgbClr val="FF0000"/>
                </a:solidFill>
                <a:latin typeface="한컴산뜻돋움"/>
                <a:cs typeface="한컴산뜻돋움"/>
              </a:rPr>
              <a:t>600</a:t>
            </a:r>
            <a:r>
              <a:rPr sz="2400" dirty="0">
                <a:solidFill>
                  <a:srgbClr val="FF0000"/>
                </a:solidFill>
                <a:latin typeface="휴먼편지체"/>
                <a:cs typeface="휴먼편지체"/>
              </a:rPr>
              <a:t>픽셀</a:t>
            </a:r>
            <a:r>
              <a:rPr sz="2400" dirty="0">
                <a:solidFill>
                  <a:srgbClr val="FF0000"/>
                </a:solidFill>
                <a:latin typeface="한컴산뜻돋움"/>
                <a:cs typeface="한컴산뜻돋움"/>
              </a:rPr>
              <a:t>,</a:t>
            </a:r>
            <a:r>
              <a:rPr sz="2400" spc="-90" dirty="0">
                <a:solidFill>
                  <a:srgbClr val="FF0000"/>
                </a:solidFill>
                <a:latin typeface="한컴산뜻돋움"/>
                <a:cs typeface="한컴산뜻돋움"/>
              </a:rPr>
              <a:t> </a:t>
            </a:r>
            <a:r>
              <a:rPr sz="2400" spc="260" dirty="0">
                <a:solidFill>
                  <a:srgbClr val="FF0000"/>
                </a:solidFill>
                <a:latin typeface="휴먼편지체"/>
                <a:cs typeface="휴먼편지체"/>
              </a:rPr>
              <a:t>세로</a:t>
            </a:r>
            <a:r>
              <a:rPr sz="2400" spc="-425" dirty="0">
                <a:solidFill>
                  <a:srgbClr val="FF0000"/>
                </a:solidFill>
                <a:latin typeface="휴먼편지체"/>
                <a:cs typeface="휴먼편지체"/>
              </a:rPr>
              <a:t> </a:t>
            </a:r>
            <a:r>
              <a:rPr sz="2400" spc="-10" dirty="0">
                <a:solidFill>
                  <a:srgbClr val="FF0000"/>
                </a:solidFill>
                <a:latin typeface="한컴산뜻돋움"/>
                <a:cs typeface="한컴산뜻돋움"/>
              </a:rPr>
              <a:t>400</a:t>
            </a:r>
            <a:r>
              <a:rPr sz="2400" spc="-10" dirty="0">
                <a:solidFill>
                  <a:srgbClr val="FF0000"/>
                </a:solidFill>
                <a:latin typeface="휴먼편지체"/>
                <a:cs typeface="휴먼편지체"/>
              </a:rPr>
              <a:t>픽셀</a:t>
            </a:r>
            <a:r>
              <a:rPr sz="2400" spc="-430" dirty="0">
                <a:solidFill>
                  <a:srgbClr val="FF0000"/>
                </a:solidFill>
                <a:latin typeface="휴먼편지체"/>
                <a:cs typeface="휴먼편지체"/>
              </a:rPr>
              <a:t> </a:t>
            </a:r>
            <a:r>
              <a:rPr sz="2400" spc="335" dirty="0">
                <a:solidFill>
                  <a:srgbClr val="FF0000"/>
                </a:solidFill>
                <a:latin typeface="휴먼편지체"/>
                <a:cs typeface="휴먼편지체"/>
              </a:rPr>
              <a:t>크기</a:t>
            </a:r>
            <a:r>
              <a:rPr sz="2400" spc="335" dirty="0">
                <a:solidFill>
                  <a:srgbClr val="585858"/>
                </a:solidFill>
                <a:latin typeface="휴먼편지체"/>
                <a:cs typeface="휴먼편지체"/>
              </a:rPr>
              <a:t>로</a:t>
            </a:r>
            <a:r>
              <a:rPr sz="2400" spc="-425" dirty="0">
                <a:solidFill>
                  <a:srgbClr val="585858"/>
                </a:solidFill>
                <a:latin typeface="휴먼편지체"/>
                <a:cs typeface="휴먼편지체"/>
              </a:rPr>
              <a:t> </a:t>
            </a:r>
            <a:r>
              <a:rPr sz="2400" spc="-10" dirty="0">
                <a:solidFill>
                  <a:srgbClr val="585858"/>
                </a:solidFill>
                <a:latin typeface="휴먼편지체"/>
                <a:cs typeface="휴먼편지체"/>
              </a:rPr>
              <a:t>삽입할</a:t>
            </a:r>
            <a:r>
              <a:rPr sz="2400" spc="-420" dirty="0">
                <a:solidFill>
                  <a:srgbClr val="585858"/>
                </a:solidFill>
                <a:latin typeface="휴먼편지체"/>
                <a:cs typeface="휴먼편지체"/>
              </a:rPr>
              <a:t> </a:t>
            </a:r>
            <a:r>
              <a:rPr sz="2400" spc="500" dirty="0">
                <a:solidFill>
                  <a:srgbClr val="585858"/>
                </a:solidFill>
                <a:latin typeface="휴먼편지체"/>
                <a:cs typeface="휴먼편지체"/>
              </a:rPr>
              <a:t>수</a:t>
            </a:r>
            <a:r>
              <a:rPr sz="2400" spc="-425" dirty="0">
                <a:solidFill>
                  <a:srgbClr val="585858"/>
                </a:solidFill>
                <a:latin typeface="휴먼편지체"/>
                <a:cs typeface="휴먼편지체"/>
              </a:rPr>
              <a:t> </a:t>
            </a:r>
            <a:r>
              <a:rPr sz="2400" dirty="0">
                <a:solidFill>
                  <a:srgbClr val="585858"/>
                </a:solidFill>
                <a:latin typeface="휴먼편지체"/>
                <a:cs typeface="휴먼편지체"/>
              </a:rPr>
              <a:t>있다</a:t>
            </a:r>
            <a:r>
              <a:rPr sz="2400" dirty="0">
                <a:solidFill>
                  <a:srgbClr val="585858"/>
                </a:solidFill>
                <a:latin typeface="한컴산뜻돋움"/>
                <a:cs typeface="한컴산뜻돋움"/>
              </a:rPr>
              <a:t>.</a:t>
            </a:r>
            <a:r>
              <a:rPr sz="2400" spc="-80" dirty="0">
                <a:solidFill>
                  <a:srgbClr val="585858"/>
                </a:solidFill>
                <a:latin typeface="한컴산뜻돋움"/>
                <a:cs typeface="한컴산뜻돋움"/>
              </a:rPr>
              <a:t> </a:t>
            </a:r>
            <a:r>
              <a:rPr sz="2400" dirty="0">
                <a:solidFill>
                  <a:srgbClr val="585858"/>
                </a:solidFill>
                <a:latin typeface="휴먼편지체"/>
                <a:cs typeface="휴먼편지체"/>
              </a:rPr>
              <a:t>각</a:t>
            </a:r>
            <a:r>
              <a:rPr sz="2400" spc="-425" dirty="0">
                <a:solidFill>
                  <a:srgbClr val="585858"/>
                </a:solidFill>
                <a:latin typeface="휴먼편지체"/>
                <a:cs typeface="휴먼편지체"/>
              </a:rPr>
              <a:t> </a:t>
            </a:r>
            <a:r>
              <a:rPr sz="2400" spc="114" dirty="0">
                <a:solidFill>
                  <a:srgbClr val="585858"/>
                </a:solidFill>
                <a:latin typeface="휴먼편지체"/>
                <a:cs typeface="휴먼편지체"/>
              </a:rPr>
              <a:t>태그마다</a:t>
            </a:r>
            <a:r>
              <a:rPr sz="2400" spc="-425" dirty="0">
                <a:solidFill>
                  <a:srgbClr val="585858"/>
                </a:solidFill>
                <a:latin typeface="휴먼편지체"/>
                <a:cs typeface="휴먼편지체"/>
              </a:rPr>
              <a:t> </a:t>
            </a:r>
            <a:r>
              <a:rPr sz="2400" spc="170" dirty="0">
                <a:solidFill>
                  <a:srgbClr val="585858"/>
                </a:solidFill>
                <a:latin typeface="휴먼편지체"/>
                <a:cs typeface="휴먼편지체"/>
              </a:rPr>
              <a:t>사용할</a:t>
            </a:r>
            <a:r>
              <a:rPr sz="2400" spc="-420" dirty="0">
                <a:solidFill>
                  <a:srgbClr val="585858"/>
                </a:solidFill>
                <a:latin typeface="휴먼편지체"/>
                <a:cs typeface="휴먼편지체"/>
              </a:rPr>
              <a:t> </a:t>
            </a:r>
            <a:r>
              <a:rPr sz="2400" spc="450" dirty="0">
                <a:solidFill>
                  <a:srgbClr val="585858"/>
                </a:solidFill>
                <a:latin typeface="휴먼편지체"/>
                <a:cs typeface="휴먼편지체"/>
              </a:rPr>
              <a:t>수 </a:t>
            </a:r>
            <a:r>
              <a:rPr sz="2400" spc="260" dirty="0">
                <a:solidFill>
                  <a:srgbClr val="585858"/>
                </a:solidFill>
                <a:latin typeface="휴먼편지체"/>
                <a:cs typeface="휴먼편지체"/>
              </a:rPr>
              <a:t>있는</a:t>
            </a:r>
            <a:r>
              <a:rPr sz="2400" spc="-425" dirty="0">
                <a:solidFill>
                  <a:srgbClr val="585858"/>
                </a:solidFill>
                <a:latin typeface="휴먼편지체"/>
                <a:cs typeface="휴먼편지체"/>
              </a:rPr>
              <a:t> </a:t>
            </a:r>
            <a:r>
              <a:rPr sz="2400" spc="254" dirty="0">
                <a:solidFill>
                  <a:srgbClr val="585858"/>
                </a:solidFill>
                <a:latin typeface="휴먼편지체"/>
                <a:cs typeface="휴먼편지체"/>
              </a:rPr>
              <a:t>속성들이</a:t>
            </a:r>
            <a:r>
              <a:rPr sz="2400" spc="-425" dirty="0">
                <a:solidFill>
                  <a:srgbClr val="585858"/>
                </a:solidFill>
                <a:latin typeface="휴먼편지체"/>
                <a:cs typeface="휴먼편지체"/>
              </a:rPr>
              <a:t> </a:t>
            </a:r>
            <a:r>
              <a:rPr sz="2400" spc="335" dirty="0">
                <a:solidFill>
                  <a:srgbClr val="585858"/>
                </a:solidFill>
                <a:latin typeface="휴먼편지체"/>
                <a:cs typeface="휴먼편지체"/>
              </a:rPr>
              <a:t>다르고</a:t>
            </a:r>
            <a:r>
              <a:rPr sz="2400" spc="-409" dirty="0">
                <a:solidFill>
                  <a:srgbClr val="585858"/>
                </a:solidFill>
                <a:latin typeface="휴먼편지체"/>
                <a:cs typeface="휴먼편지체"/>
              </a:rPr>
              <a:t> </a:t>
            </a:r>
            <a:r>
              <a:rPr sz="2400" spc="170" dirty="0">
                <a:solidFill>
                  <a:srgbClr val="585858"/>
                </a:solidFill>
                <a:latin typeface="휴먼편지체"/>
                <a:cs typeface="휴먼편지체"/>
              </a:rPr>
              <a:t>사용할</a:t>
            </a:r>
            <a:r>
              <a:rPr sz="2400" spc="-420" dirty="0">
                <a:solidFill>
                  <a:srgbClr val="585858"/>
                </a:solidFill>
                <a:latin typeface="휴먼편지체"/>
                <a:cs typeface="휴먼편지체"/>
              </a:rPr>
              <a:t> </a:t>
            </a:r>
            <a:r>
              <a:rPr sz="2400" spc="500" dirty="0">
                <a:solidFill>
                  <a:srgbClr val="585858"/>
                </a:solidFill>
                <a:latin typeface="휴먼편지체"/>
                <a:cs typeface="휴먼편지체"/>
              </a:rPr>
              <a:t>수</a:t>
            </a:r>
            <a:r>
              <a:rPr sz="2400" spc="-425" dirty="0">
                <a:solidFill>
                  <a:srgbClr val="585858"/>
                </a:solidFill>
                <a:latin typeface="휴먼편지체"/>
                <a:cs typeface="휴먼편지체"/>
              </a:rPr>
              <a:t> </a:t>
            </a:r>
            <a:r>
              <a:rPr sz="2400" spc="260" dirty="0">
                <a:solidFill>
                  <a:srgbClr val="585858"/>
                </a:solidFill>
                <a:latin typeface="휴먼편지체"/>
                <a:cs typeface="휴먼편지체"/>
              </a:rPr>
              <a:t>있는</a:t>
            </a:r>
            <a:r>
              <a:rPr sz="2400" spc="-425" dirty="0">
                <a:solidFill>
                  <a:srgbClr val="585858"/>
                </a:solidFill>
                <a:latin typeface="휴먼편지체"/>
                <a:cs typeface="휴먼편지체"/>
              </a:rPr>
              <a:t> </a:t>
            </a:r>
            <a:r>
              <a:rPr sz="2400" spc="260" dirty="0">
                <a:solidFill>
                  <a:srgbClr val="585858"/>
                </a:solidFill>
                <a:latin typeface="휴먼편지체"/>
                <a:cs typeface="휴먼편지체"/>
              </a:rPr>
              <a:t>속성</a:t>
            </a:r>
            <a:r>
              <a:rPr sz="2400" spc="-420" dirty="0">
                <a:solidFill>
                  <a:srgbClr val="585858"/>
                </a:solidFill>
                <a:latin typeface="휴먼편지체"/>
                <a:cs typeface="휴먼편지체"/>
              </a:rPr>
              <a:t> </a:t>
            </a:r>
            <a:r>
              <a:rPr sz="2400" spc="260" dirty="0">
                <a:solidFill>
                  <a:srgbClr val="585858"/>
                </a:solidFill>
                <a:latin typeface="휴먼편지체"/>
                <a:cs typeface="휴먼편지체"/>
              </a:rPr>
              <a:t>값도</a:t>
            </a:r>
            <a:r>
              <a:rPr sz="2400" spc="-425" dirty="0">
                <a:solidFill>
                  <a:srgbClr val="585858"/>
                </a:solidFill>
                <a:latin typeface="휴먼편지체"/>
                <a:cs typeface="휴먼편지체"/>
              </a:rPr>
              <a:t> </a:t>
            </a:r>
            <a:r>
              <a:rPr sz="2400" spc="95" dirty="0">
                <a:solidFill>
                  <a:srgbClr val="585858"/>
                </a:solidFill>
                <a:latin typeface="휴먼편지체"/>
                <a:cs typeface="휴먼편지체"/>
              </a:rPr>
              <a:t>달라지는데</a:t>
            </a:r>
            <a:r>
              <a:rPr sz="2400" spc="-425" dirty="0">
                <a:solidFill>
                  <a:srgbClr val="585858"/>
                </a:solidFill>
                <a:latin typeface="휴먼편지체"/>
                <a:cs typeface="휴먼편지체"/>
              </a:rPr>
              <a:t> </a:t>
            </a:r>
            <a:r>
              <a:rPr sz="2400" spc="170" dirty="0">
                <a:solidFill>
                  <a:srgbClr val="585858"/>
                </a:solidFill>
                <a:latin typeface="휴먼편지체"/>
                <a:cs typeface="휴먼편지체"/>
              </a:rPr>
              <a:t>필요에</a:t>
            </a:r>
            <a:r>
              <a:rPr sz="2400" spc="-425" dirty="0">
                <a:solidFill>
                  <a:srgbClr val="585858"/>
                </a:solidFill>
                <a:latin typeface="휴먼편지체"/>
                <a:cs typeface="휴먼편지체"/>
              </a:rPr>
              <a:t> </a:t>
            </a:r>
            <a:r>
              <a:rPr sz="2400" spc="-10" dirty="0">
                <a:solidFill>
                  <a:srgbClr val="585858"/>
                </a:solidFill>
                <a:latin typeface="휴먼편지체"/>
                <a:cs typeface="휴먼편지체"/>
              </a:rPr>
              <a:t>따라</a:t>
            </a:r>
            <a:r>
              <a:rPr sz="2400" spc="-420" dirty="0">
                <a:solidFill>
                  <a:srgbClr val="585858"/>
                </a:solidFill>
                <a:latin typeface="휴먼편지체"/>
                <a:cs typeface="휴먼편지체"/>
              </a:rPr>
              <a:t> </a:t>
            </a:r>
            <a:r>
              <a:rPr sz="2400" spc="170" dirty="0">
                <a:solidFill>
                  <a:srgbClr val="585858"/>
                </a:solidFill>
                <a:latin typeface="휴먼편지체"/>
                <a:cs typeface="휴먼편지체"/>
              </a:rPr>
              <a:t>원하는</a:t>
            </a:r>
            <a:r>
              <a:rPr sz="2400" spc="-409" dirty="0">
                <a:solidFill>
                  <a:srgbClr val="585858"/>
                </a:solidFill>
                <a:latin typeface="휴먼편지체"/>
                <a:cs typeface="휴먼편지체"/>
              </a:rPr>
              <a:t> </a:t>
            </a:r>
            <a:r>
              <a:rPr sz="2400" spc="145" dirty="0">
                <a:solidFill>
                  <a:srgbClr val="585858"/>
                </a:solidFill>
                <a:latin typeface="휴먼편지체"/>
                <a:cs typeface="휴먼편지체"/>
              </a:rPr>
              <a:t>속성만 </a:t>
            </a:r>
            <a:r>
              <a:rPr sz="2400" spc="114" dirty="0">
                <a:solidFill>
                  <a:srgbClr val="585858"/>
                </a:solidFill>
                <a:latin typeface="휴먼편지체"/>
                <a:cs typeface="휴먼편지체"/>
              </a:rPr>
              <a:t>사용하면</a:t>
            </a:r>
            <a:r>
              <a:rPr sz="2400" spc="-430" dirty="0">
                <a:solidFill>
                  <a:srgbClr val="585858"/>
                </a:solidFill>
                <a:latin typeface="휴먼편지체"/>
                <a:cs typeface="휴먼편지체"/>
              </a:rPr>
              <a:t> </a:t>
            </a:r>
            <a:r>
              <a:rPr sz="2400" dirty="0">
                <a:solidFill>
                  <a:srgbClr val="585858"/>
                </a:solidFill>
                <a:latin typeface="휴먼편지체"/>
                <a:cs typeface="휴먼편지체"/>
              </a:rPr>
              <a:t>된다</a:t>
            </a:r>
            <a:r>
              <a:rPr sz="2400" dirty="0">
                <a:solidFill>
                  <a:srgbClr val="585858"/>
                </a:solidFill>
                <a:latin typeface="한컴산뜻돋움"/>
                <a:cs typeface="한컴산뜻돋움"/>
              </a:rPr>
              <a:t>.</a:t>
            </a:r>
            <a:r>
              <a:rPr sz="2400" spc="-80" dirty="0">
                <a:solidFill>
                  <a:srgbClr val="585858"/>
                </a:solidFill>
                <a:latin typeface="한컴산뜻돋움"/>
                <a:cs typeface="한컴산뜻돋움"/>
              </a:rPr>
              <a:t> </a:t>
            </a:r>
            <a:r>
              <a:rPr sz="2400" spc="335" dirty="0">
                <a:solidFill>
                  <a:srgbClr val="585858"/>
                </a:solidFill>
                <a:latin typeface="휴먼편지체"/>
                <a:cs typeface="휴먼편지체"/>
              </a:rPr>
              <a:t>그리고</a:t>
            </a:r>
            <a:r>
              <a:rPr sz="2400" spc="-430" dirty="0">
                <a:solidFill>
                  <a:srgbClr val="585858"/>
                </a:solidFill>
                <a:latin typeface="휴먼편지체"/>
                <a:cs typeface="휴먼편지체"/>
              </a:rPr>
              <a:t> </a:t>
            </a:r>
            <a:r>
              <a:rPr sz="2400" spc="380" dirty="0">
                <a:solidFill>
                  <a:srgbClr val="585858"/>
                </a:solidFill>
                <a:latin typeface="휴먼편지체"/>
                <a:cs typeface="휴먼편지체"/>
              </a:rPr>
              <a:t>속성들은</a:t>
            </a:r>
            <a:r>
              <a:rPr sz="2400" spc="-425" dirty="0">
                <a:solidFill>
                  <a:srgbClr val="585858"/>
                </a:solidFill>
                <a:latin typeface="휴먼편지체"/>
                <a:cs typeface="휴먼편지체"/>
              </a:rPr>
              <a:t> </a:t>
            </a:r>
            <a:r>
              <a:rPr sz="2400" spc="114" dirty="0">
                <a:solidFill>
                  <a:srgbClr val="585858"/>
                </a:solidFill>
                <a:latin typeface="휴먼편지체"/>
                <a:cs typeface="휴먼편지체"/>
              </a:rPr>
              <a:t>연속해서</a:t>
            </a:r>
            <a:r>
              <a:rPr sz="2400" spc="-425" dirty="0">
                <a:solidFill>
                  <a:srgbClr val="585858"/>
                </a:solidFill>
                <a:latin typeface="휴먼편지체"/>
                <a:cs typeface="휴먼편지체"/>
              </a:rPr>
              <a:t> </a:t>
            </a:r>
            <a:r>
              <a:rPr sz="2400" spc="-10" dirty="0">
                <a:solidFill>
                  <a:srgbClr val="585858"/>
                </a:solidFill>
                <a:latin typeface="휴먼편지체"/>
                <a:cs typeface="휴먼편지체"/>
              </a:rPr>
              <a:t>여러</a:t>
            </a:r>
            <a:r>
              <a:rPr sz="2400" spc="-409" dirty="0">
                <a:solidFill>
                  <a:srgbClr val="585858"/>
                </a:solidFill>
                <a:latin typeface="휴먼편지체"/>
                <a:cs typeface="휴먼편지체"/>
              </a:rPr>
              <a:t> </a:t>
            </a:r>
            <a:r>
              <a:rPr sz="2400" spc="260" dirty="0">
                <a:solidFill>
                  <a:srgbClr val="585858"/>
                </a:solidFill>
                <a:latin typeface="휴먼편지체"/>
                <a:cs typeface="휴먼편지체"/>
              </a:rPr>
              <a:t>개를</a:t>
            </a:r>
            <a:r>
              <a:rPr sz="2400" spc="-425" dirty="0">
                <a:solidFill>
                  <a:srgbClr val="585858"/>
                </a:solidFill>
                <a:latin typeface="휴먼편지체"/>
                <a:cs typeface="휴먼편지체"/>
              </a:rPr>
              <a:t> </a:t>
            </a:r>
            <a:r>
              <a:rPr sz="2400" spc="-10" dirty="0">
                <a:solidFill>
                  <a:srgbClr val="585858"/>
                </a:solidFill>
                <a:latin typeface="휴먼편지체"/>
                <a:cs typeface="휴먼편지체"/>
              </a:rPr>
              <a:t>함께</a:t>
            </a:r>
            <a:r>
              <a:rPr sz="2400" spc="-425" dirty="0">
                <a:solidFill>
                  <a:srgbClr val="585858"/>
                </a:solidFill>
                <a:latin typeface="휴먼편지체"/>
                <a:cs typeface="휴먼편지체"/>
              </a:rPr>
              <a:t> </a:t>
            </a:r>
            <a:r>
              <a:rPr sz="2400" spc="170" dirty="0">
                <a:solidFill>
                  <a:srgbClr val="585858"/>
                </a:solidFill>
                <a:latin typeface="휴먼편지체"/>
                <a:cs typeface="휴먼편지체"/>
              </a:rPr>
              <a:t>사용할</a:t>
            </a:r>
            <a:r>
              <a:rPr sz="2400" spc="-425" dirty="0">
                <a:solidFill>
                  <a:srgbClr val="585858"/>
                </a:solidFill>
                <a:latin typeface="휴먼편지체"/>
                <a:cs typeface="휴먼편지체"/>
              </a:rPr>
              <a:t> </a:t>
            </a:r>
            <a:r>
              <a:rPr sz="2400" spc="500" dirty="0">
                <a:solidFill>
                  <a:srgbClr val="585858"/>
                </a:solidFill>
                <a:latin typeface="휴먼편지체"/>
                <a:cs typeface="휴먼편지체"/>
              </a:rPr>
              <a:t>수도</a:t>
            </a:r>
            <a:r>
              <a:rPr sz="2400" spc="-425" dirty="0">
                <a:solidFill>
                  <a:srgbClr val="585858"/>
                </a:solidFill>
                <a:latin typeface="휴먼편지체"/>
                <a:cs typeface="휴먼편지체"/>
              </a:rPr>
              <a:t> </a:t>
            </a:r>
            <a:r>
              <a:rPr sz="2400" spc="-25" dirty="0">
                <a:solidFill>
                  <a:srgbClr val="585858"/>
                </a:solidFill>
                <a:latin typeface="휴먼편지체"/>
                <a:cs typeface="휴먼편지체"/>
              </a:rPr>
              <a:t>있다</a:t>
            </a:r>
            <a:r>
              <a:rPr sz="2400" spc="-25" dirty="0">
                <a:solidFill>
                  <a:srgbClr val="585858"/>
                </a:solidFill>
                <a:latin typeface="한컴산뜻돋움"/>
                <a:cs typeface="한컴산뜻돋움"/>
              </a:rPr>
              <a:t>.</a:t>
            </a:r>
            <a:endParaRPr sz="2400" dirty="0">
              <a:latin typeface="한컴산뜻돋움"/>
              <a:cs typeface="한컴산뜻돋움"/>
            </a:endParaRPr>
          </a:p>
        </p:txBody>
      </p:sp>
      <p:pic>
        <p:nvPicPr>
          <p:cNvPr id="4" name="object 4"/>
          <p:cNvPicPr/>
          <p:nvPr/>
        </p:nvPicPr>
        <p:blipFill>
          <a:blip r:embed="rId2" cstate="print"/>
          <a:stretch>
            <a:fillRect/>
          </a:stretch>
        </p:blipFill>
        <p:spPr>
          <a:xfrm>
            <a:off x="307200" y="2889067"/>
            <a:ext cx="11341606" cy="4366260"/>
          </a:xfrm>
          <a:prstGeom prst="rect">
            <a:avLst/>
          </a:prstGeom>
        </p:spPr>
      </p:pic>
      <p:sp>
        <p:nvSpPr>
          <p:cNvPr id="5" name="object 5"/>
          <p:cNvSpPr txBox="1"/>
          <p:nvPr/>
        </p:nvSpPr>
        <p:spPr>
          <a:xfrm>
            <a:off x="992654" y="4515083"/>
            <a:ext cx="10064750" cy="1486946"/>
          </a:xfrm>
          <a:prstGeom prst="rect">
            <a:avLst/>
          </a:prstGeom>
        </p:spPr>
        <p:txBody>
          <a:bodyPr vert="horz" wrap="square" lIns="0" tIns="12065" rIns="0" bIns="0" rtlCol="0">
            <a:spAutoFit/>
          </a:bodyPr>
          <a:lstStyle/>
          <a:p>
            <a:pPr marL="12700">
              <a:lnSpc>
                <a:spcPts val="3310"/>
              </a:lnSpc>
              <a:spcBef>
                <a:spcPts val="95"/>
              </a:spcBef>
            </a:pPr>
            <a:r>
              <a:rPr sz="2000" spc="-10" dirty="0">
                <a:solidFill>
                  <a:srgbClr val="001F5F"/>
                </a:solidFill>
                <a:latin typeface="한컴산뜻돋움"/>
                <a:cs typeface="한컴산뜻돋움"/>
              </a:rPr>
              <a:t>&lt;body&gt;</a:t>
            </a:r>
            <a:endParaRPr sz="2000" dirty="0">
              <a:latin typeface="한컴산뜻돋움"/>
              <a:cs typeface="한컴산뜻돋움"/>
            </a:endParaRPr>
          </a:p>
          <a:p>
            <a:pPr marL="12700">
              <a:lnSpc>
                <a:spcPts val="3310"/>
              </a:lnSpc>
            </a:pPr>
            <a:r>
              <a:rPr sz="2000" spc="-100" dirty="0">
                <a:solidFill>
                  <a:srgbClr val="001F5F"/>
                </a:solidFill>
                <a:latin typeface="한컴산뜻돋움"/>
                <a:cs typeface="한컴산뜻돋움"/>
              </a:rPr>
              <a:t>&lt;img</a:t>
            </a:r>
            <a:r>
              <a:rPr sz="2000" spc="-275" dirty="0">
                <a:solidFill>
                  <a:srgbClr val="001F5F"/>
                </a:solidFill>
                <a:latin typeface="한컴산뜻돋움"/>
                <a:cs typeface="한컴산뜻돋움"/>
              </a:rPr>
              <a:t> </a:t>
            </a:r>
            <a:r>
              <a:rPr sz="2000" spc="-110" dirty="0">
                <a:solidFill>
                  <a:srgbClr val="001F5F"/>
                </a:solidFill>
                <a:latin typeface="한컴산뜻돋움"/>
                <a:cs typeface="한컴산뜻돋움"/>
              </a:rPr>
              <a:t>src="https://upload.wikimedia.org/wikipedia/commons/2/2a</a:t>
            </a:r>
            <a:endParaRPr sz="2000" dirty="0">
              <a:latin typeface="한컴산뜻돋움"/>
              <a:cs typeface="한컴산뜻돋움"/>
            </a:endParaRPr>
          </a:p>
          <a:p>
            <a:pPr marL="12700">
              <a:lnSpc>
                <a:spcPct val="100000"/>
              </a:lnSpc>
              <a:spcBef>
                <a:spcPts val="95"/>
              </a:spcBef>
            </a:pPr>
            <a:r>
              <a:rPr sz="2000" spc="-125" dirty="0">
                <a:solidFill>
                  <a:srgbClr val="001F5F"/>
                </a:solidFill>
                <a:latin typeface="한컴산뜻돋움"/>
                <a:cs typeface="한컴산뜻돋움"/>
              </a:rPr>
              <a:t>/Sun-</a:t>
            </a:r>
            <a:r>
              <a:rPr sz="2000" spc="-135" dirty="0">
                <a:solidFill>
                  <a:srgbClr val="001F5F"/>
                </a:solidFill>
                <a:latin typeface="한컴산뜻돋움"/>
                <a:cs typeface="한컴산뜻돋움"/>
              </a:rPr>
              <a:t>flower-</a:t>
            </a:r>
            <a:r>
              <a:rPr sz="2000" spc="-114" dirty="0">
                <a:solidFill>
                  <a:srgbClr val="001F5F"/>
                </a:solidFill>
                <a:latin typeface="한컴산뜻돋움"/>
                <a:cs typeface="한컴산뜻돋움"/>
              </a:rPr>
              <a:t>1497092_960_720.jpg</a:t>
            </a:r>
            <a:r>
              <a:rPr sz="2000" spc="-114" dirty="0">
                <a:solidFill>
                  <a:srgbClr val="001F5F"/>
                </a:solidFill>
                <a:latin typeface="굴림"/>
                <a:cs typeface="굴림"/>
              </a:rPr>
              <a:t>"</a:t>
            </a:r>
            <a:r>
              <a:rPr sz="2000" spc="15" dirty="0">
                <a:solidFill>
                  <a:srgbClr val="001F5F"/>
                </a:solidFill>
                <a:latin typeface="굴림"/>
                <a:cs typeface="굴림"/>
              </a:rPr>
              <a:t> </a:t>
            </a:r>
            <a:r>
              <a:rPr sz="2000" spc="-110" dirty="0">
                <a:solidFill>
                  <a:srgbClr val="FF0000"/>
                </a:solidFill>
                <a:latin typeface="한컴산뜻돋움"/>
                <a:cs typeface="한컴산뜻돋움"/>
              </a:rPr>
              <a:t>width="600"</a:t>
            </a:r>
            <a:r>
              <a:rPr sz="2000" spc="-204" dirty="0">
                <a:solidFill>
                  <a:srgbClr val="FF0000"/>
                </a:solidFill>
                <a:latin typeface="한컴산뜻돋움"/>
                <a:cs typeface="한컴산뜻돋움"/>
              </a:rPr>
              <a:t> </a:t>
            </a:r>
            <a:r>
              <a:rPr sz="2000" spc="-10" dirty="0">
                <a:solidFill>
                  <a:srgbClr val="FF0000"/>
                </a:solidFill>
                <a:latin typeface="한컴산뜻돋움"/>
                <a:cs typeface="한컴산뜻돋움"/>
              </a:rPr>
              <a:t>height="400"</a:t>
            </a:r>
            <a:r>
              <a:rPr sz="2000" spc="-10" dirty="0">
                <a:solidFill>
                  <a:srgbClr val="001F5F"/>
                </a:solidFill>
                <a:latin typeface="한컴산뜻돋움"/>
                <a:cs typeface="한컴산뜻돋움"/>
              </a:rPr>
              <a:t>&gt;</a:t>
            </a:r>
            <a:endParaRPr sz="2000" dirty="0">
              <a:latin typeface="한컴산뜻돋움"/>
              <a:cs typeface="한컴산뜻돋움"/>
            </a:endParaRPr>
          </a:p>
          <a:p>
            <a:pPr marL="12700">
              <a:lnSpc>
                <a:spcPct val="100000"/>
              </a:lnSpc>
            </a:pPr>
            <a:r>
              <a:rPr sz="2000" spc="-10" dirty="0">
                <a:solidFill>
                  <a:srgbClr val="001F5F"/>
                </a:solidFill>
                <a:latin typeface="한컴산뜻돋움"/>
                <a:cs typeface="한컴산뜻돋움"/>
              </a:rPr>
              <a:t>&lt;/body&gt;</a:t>
            </a:r>
            <a:endParaRPr sz="2000" dirty="0">
              <a:latin typeface="한컴산뜻돋움"/>
              <a:cs typeface="한컴산뜻돋움"/>
            </a:endParaRPr>
          </a:p>
        </p:txBody>
      </p:sp>
      <p:sp>
        <p:nvSpPr>
          <p:cNvPr id="8" name="TextBox 7">
            <a:extLst>
              <a:ext uri="{FF2B5EF4-FFF2-40B4-BE49-F238E27FC236}">
                <a16:creationId xmlns:a16="http://schemas.microsoft.com/office/drawing/2014/main" id="{224B4938-7371-D7DC-6FF6-61041E01F16F}"/>
              </a:ext>
            </a:extLst>
          </p:cNvPr>
          <p:cNvSpPr txBox="1"/>
          <p:nvPr/>
        </p:nvSpPr>
        <p:spPr>
          <a:xfrm>
            <a:off x="306648" y="319086"/>
            <a:ext cx="6096000" cy="707886"/>
          </a:xfrm>
          <a:prstGeom prst="rect">
            <a:avLst/>
          </a:prstGeom>
          <a:noFill/>
        </p:spPr>
        <p:txBody>
          <a:bodyPr wrap="square">
            <a:spAutoFit/>
          </a:bodyPr>
          <a:lstStyle/>
          <a:p>
            <a:r>
              <a:rPr lang="en-US" altLang="ko-KR" sz="40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HTML </a:t>
            </a:r>
            <a:r>
              <a:rPr lang="ko-KR" altLang="en-US" sz="4000" dirty="0" err="1">
                <a:latin typeface="KoPubWorld돋움체 Bold" panose="00000800000000000000" pitchFamily="2" charset="-127"/>
                <a:ea typeface="KoPubWorld돋움체 Bold" panose="00000800000000000000" pitchFamily="2" charset="-127"/>
                <a:cs typeface="KoPubWorld돋움체 Bold" panose="00000800000000000000" pitchFamily="2" charset="-127"/>
              </a:rPr>
              <a:t>테그의</a:t>
            </a:r>
            <a:r>
              <a:rPr lang="ko-KR" altLang="en-US" sz="40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 특징</a:t>
            </a:r>
          </a:p>
        </p:txBody>
      </p:sp>
      <p:sp>
        <p:nvSpPr>
          <p:cNvPr id="10" name="TextBox 9">
            <a:extLst>
              <a:ext uri="{FF2B5EF4-FFF2-40B4-BE49-F238E27FC236}">
                <a16:creationId xmlns:a16="http://schemas.microsoft.com/office/drawing/2014/main" id="{CA4D76B7-FEAD-392B-DFEE-BC6D284A8728}"/>
              </a:ext>
            </a:extLst>
          </p:cNvPr>
          <p:cNvSpPr txBox="1"/>
          <p:nvPr/>
        </p:nvSpPr>
        <p:spPr>
          <a:xfrm>
            <a:off x="306648" y="981541"/>
            <a:ext cx="7041444" cy="461665"/>
          </a:xfrm>
          <a:prstGeom prst="rect">
            <a:avLst/>
          </a:prstGeom>
          <a:noFill/>
        </p:spPr>
        <p:txBody>
          <a:bodyPr wrap="square">
            <a:spAutoFit/>
          </a:bodyPr>
          <a:lstStyle/>
          <a:p>
            <a:r>
              <a:rPr lang="ko-KR" altLang="en-US" sz="2400" b="1" spc="-145" dirty="0">
                <a:solidFill>
                  <a:srgbClr val="00AFEF"/>
                </a:solidFill>
                <a:latin typeface="나눔고딕 ExtraBold"/>
                <a:cs typeface="나눔고딕 ExtraBold"/>
              </a:rPr>
              <a:t>태그</a:t>
            </a:r>
            <a:r>
              <a:rPr lang="ko-KR" altLang="en-US" sz="2400" b="1" spc="-125" dirty="0">
                <a:solidFill>
                  <a:srgbClr val="00AFEF"/>
                </a:solidFill>
                <a:latin typeface="나눔고딕 ExtraBold"/>
                <a:cs typeface="나눔고딕 ExtraBold"/>
              </a:rPr>
              <a:t> </a:t>
            </a:r>
            <a:r>
              <a:rPr lang="ko-KR" altLang="en-US" sz="2400" b="1" spc="-145" dirty="0">
                <a:solidFill>
                  <a:srgbClr val="00AFEF"/>
                </a:solidFill>
                <a:latin typeface="나눔고딕 ExtraBold"/>
                <a:cs typeface="나눔고딕 ExtraBold"/>
              </a:rPr>
              <a:t>안에</a:t>
            </a:r>
            <a:r>
              <a:rPr lang="ko-KR" altLang="en-US" sz="2400" b="1" spc="-130" dirty="0">
                <a:solidFill>
                  <a:srgbClr val="00AFEF"/>
                </a:solidFill>
                <a:latin typeface="나눔고딕 ExtraBold"/>
                <a:cs typeface="나눔고딕 ExtraBold"/>
              </a:rPr>
              <a:t> </a:t>
            </a:r>
            <a:r>
              <a:rPr lang="ko-KR" altLang="en-US" sz="2400" b="1" spc="-145" dirty="0">
                <a:solidFill>
                  <a:srgbClr val="00AFEF"/>
                </a:solidFill>
                <a:latin typeface="나눔고딕 ExtraBold"/>
                <a:cs typeface="나눔고딕 ExtraBold"/>
              </a:rPr>
              <a:t>속성을</a:t>
            </a:r>
            <a:r>
              <a:rPr lang="ko-KR" altLang="en-US" sz="2400" b="1" spc="-125" dirty="0">
                <a:solidFill>
                  <a:srgbClr val="00AFEF"/>
                </a:solidFill>
                <a:latin typeface="나눔고딕 ExtraBold"/>
                <a:cs typeface="나눔고딕 ExtraBold"/>
              </a:rPr>
              <a:t> </a:t>
            </a:r>
            <a:r>
              <a:rPr lang="ko-KR" altLang="en-US" sz="2400" b="1" spc="-145" dirty="0">
                <a:solidFill>
                  <a:srgbClr val="00AFEF"/>
                </a:solidFill>
                <a:latin typeface="나눔고딕 ExtraBold"/>
                <a:cs typeface="나눔고딕 ExtraBold"/>
              </a:rPr>
              <a:t>정의할</a:t>
            </a:r>
            <a:r>
              <a:rPr lang="ko-KR" altLang="en-US" sz="2400" b="1" spc="-130" dirty="0">
                <a:solidFill>
                  <a:srgbClr val="00AFEF"/>
                </a:solidFill>
                <a:latin typeface="나눔고딕 ExtraBold"/>
                <a:cs typeface="나눔고딕 ExtraBold"/>
              </a:rPr>
              <a:t> </a:t>
            </a:r>
            <a:r>
              <a:rPr lang="ko-KR" altLang="en-US" sz="2400" b="1" spc="-145" dirty="0">
                <a:solidFill>
                  <a:srgbClr val="00AFEF"/>
                </a:solidFill>
                <a:latin typeface="나눔고딕 ExtraBold"/>
                <a:cs typeface="나눔고딕 ExtraBold"/>
              </a:rPr>
              <a:t>수</a:t>
            </a:r>
            <a:r>
              <a:rPr lang="ko-KR" altLang="en-US" sz="2400" b="1" spc="-125" dirty="0">
                <a:solidFill>
                  <a:srgbClr val="00AFEF"/>
                </a:solidFill>
                <a:latin typeface="나눔고딕 ExtraBold"/>
                <a:cs typeface="나눔고딕 ExtraBold"/>
              </a:rPr>
              <a:t> </a:t>
            </a:r>
            <a:r>
              <a:rPr lang="ko-KR" altLang="en-US" sz="2400" b="1" spc="-25" dirty="0">
                <a:solidFill>
                  <a:srgbClr val="00AFEF"/>
                </a:solidFill>
                <a:latin typeface="나눔고딕 ExtraBold"/>
                <a:cs typeface="나눔고딕 ExtraBold"/>
              </a:rPr>
              <a:t>있다</a:t>
            </a:r>
            <a:endParaRPr lang="ko-KR" altLang="en-US"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065" rIns="0" bIns="0" rtlCol="0">
            <a:spAutoFit/>
          </a:bodyPr>
          <a:lstStyle/>
          <a:p>
            <a:pPr marL="12700">
              <a:lnSpc>
                <a:spcPct val="100000"/>
              </a:lnSpc>
              <a:spcBef>
                <a:spcPts val="95"/>
              </a:spcBef>
            </a:pPr>
            <a:r>
              <a:rPr spc="-80" dirty="0"/>
              <a:t>02.</a:t>
            </a:r>
            <a:r>
              <a:rPr spc="-120" dirty="0"/>
              <a:t> </a:t>
            </a:r>
            <a:r>
              <a:rPr spc="-20" dirty="0"/>
              <a:t>HTML</a:t>
            </a:r>
            <a:r>
              <a:rPr spc="-135" dirty="0"/>
              <a:t> </a:t>
            </a:r>
            <a:r>
              <a:rPr spc="-100" dirty="0"/>
              <a:t>태그의</a:t>
            </a:r>
            <a:r>
              <a:rPr spc="-95" dirty="0"/>
              <a:t> </a:t>
            </a:r>
            <a:r>
              <a:rPr spc="-25" dirty="0"/>
              <a:t>특징</a:t>
            </a:r>
          </a:p>
        </p:txBody>
      </p:sp>
      <p:sp>
        <p:nvSpPr>
          <p:cNvPr id="4" name="object 4"/>
          <p:cNvSpPr txBox="1"/>
          <p:nvPr/>
        </p:nvSpPr>
        <p:spPr>
          <a:xfrm>
            <a:off x="3458843" y="5943468"/>
            <a:ext cx="7946390" cy="239395"/>
          </a:xfrm>
          <a:prstGeom prst="rect">
            <a:avLst/>
          </a:prstGeom>
        </p:spPr>
        <p:txBody>
          <a:bodyPr vert="horz" wrap="square" lIns="0" tIns="12700" rIns="0" bIns="0" rtlCol="0">
            <a:spAutoFit/>
          </a:bodyPr>
          <a:lstStyle/>
          <a:p>
            <a:pPr marL="12700">
              <a:lnSpc>
                <a:spcPct val="100000"/>
              </a:lnSpc>
              <a:spcBef>
                <a:spcPts val="100"/>
              </a:spcBef>
            </a:pPr>
            <a:r>
              <a:rPr sz="1400" spc="95" dirty="0">
                <a:solidFill>
                  <a:srgbClr val="BEBEBE"/>
                </a:solidFill>
                <a:latin typeface="휴먼편지체"/>
                <a:cs typeface="휴먼편지체"/>
              </a:rPr>
              <a:t>출처</a:t>
            </a:r>
            <a:r>
              <a:rPr sz="1400" spc="95" dirty="0">
                <a:solidFill>
                  <a:srgbClr val="BEBEBE"/>
                </a:solidFill>
                <a:latin typeface="한컴산뜻돋움"/>
                <a:cs typeface="한컴산뜻돋움"/>
              </a:rPr>
              <a:t>:</a:t>
            </a:r>
            <a:r>
              <a:rPr sz="1400" spc="260" dirty="0">
                <a:solidFill>
                  <a:srgbClr val="BEBEBE"/>
                </a:solidFill>
                <a:latin typeface="한컴산뜻돋움"/>
                <a:cs typeface="한컴산뜻돋움"/>
              </a:rPr>
              <a:t> </a:t>
            </a:r>
            <a:r>
              <a:rPr sz="1400" spc="-10" dirty="0">
                <a:solidFill>
                  <a:srgbClr val="BEBEBE"/>
                </a:solidFill>
                <a:latin typeface="한컴산뜻돋움"/>
                <a:cs typeface="한컴산뜻돋움"/>
              </a:rPr>
              <a:t>https://upload.wikimedia.org/wikipedia/commons/2/2a/Sun-</a:t>
            </a:r>
            <a:r>
              <a:rPr sz="1400" spc="-20" dirty="0">
                <a:solidFill>
                  <a:srgbClr val="BEBEBE"/>
                </a:solidFill>
                <a:latin typeface="한컴산뜻돋움"/>
                <a:cs typeface="한컴산뜻돋움"/>
              </a:rPr>
              <a:t>flower-</a:t>
            </a:r>
            <a:r>
              <a:rPr sz="1400" spc="-10" dirty="0">
                <a:solidFill>
                  <a:srgbClr val="BEBEBE"/>
                </a:solidFill>
                <a:latin typeface="한컴산뜻돋움"/>
                <a:cs typeface="한컴산뜻돋움"/>
              </a:rPr>
              <a:t>1497092_960_720.jpg</a:t>
            </a:r>
            <a:endParaRPr sz="1400" dirty="0">
              <a:latin typeface="한컴산뜻돋움"/>
              <a:cs typeface="한컴산뜻돋움"/>
            </a:endParaRPr>
          </a:p>
        </p:txBody>
      </p:sp>
      <p:grpSp>
        <p:nvGrpSpPr>
          <p:cNvPr id="5" name="object 5"/>
          <p:cNvGrpSpPr/>
          <p:nvPr/>
        </p:nvGrpSpPr>
        <p:grpSpPr>
          <a:xfrm>
            <a:off x="5402416" y="1149808"/>
            <a:ext cx="5907405" cy="4681220"/>
            <a:chOff x="3046476" y="1511808"/>
            <a:chExt cx="5907405" cy="4681220"/>
          </a:xfrm>
        </p:grpSpPr>
        <p:pic>
          <p:nvPicPr>
            <p:cNvPr id="6" name="object 6"/>
            <p:cNvPicPr/>
            <p:nvPr/>
          </p:nvPicPr>
          <p:blipFill>
            <a:blip r:embed="rId2" cstate="print"/>
            <a:stretch>
              <a:fillRect/>
            </a:stretch>
          </p:blipFill>
          <p:spPr>
            <a:xfrm>
              <a:off x="3046476" y="1511808"/>
              <a:ext cx="5907023" cy="4416551"/>
            </a:xfrm>
            <a:prstGeom prst="rect">
              <a:avLst/>
            </a:prstGeom>
          </p:spPr>
        </p:pic>
        <p:pic>
          <p:nvPicPr>
            <p:cNvPr id="7" name="object 7"/>
            <p:cNvPicPr/>
            <p:nvPr/>
          </p:nvPicPr>
          <p:blipFill>
            <a:blip r:embed="rId3" cstate="print"/>
            <a:stretch>
              <a:fillRect/>
            </a:stretch>
          </p:blipFill>
          <p:spPr>
            <a:xfrm>
              <a:off x="3329940" y="5928360"/>
              <a:ext cx="5292851" cy="264299"/>
            </a:xfrm>
            <a:prstGeom prst="rect">
              <a:avLst/>
            </a:prstGeom>
          </p:spPr>
        </p:pic>
      </p:grpSp>
      <p:sp>
        <p:nvSpPr>
          <p:cNvPr id="8" name="TextBox 7">
            <a:extLst>
              <a:ext uri="{FF2B5EF4-FFF2-40B4-BE49-F238E27FC236}">
                <a16:creationId xmlns:a16="http://schemas.microsoft.com/office/drawing/2014/main" id="{7523394B-3F10-6CD0-9187-3169E634B1CB}"/>
              </a:ext>
            </a:extLst>
          </p:cNvPr>
          <p:cNvSpPr txBox="1"/>
          <p:nvPr/>
        </p:nvSpPr>
        <p:spPr>
          <a:xfrm>
            <a:off x="306648" y="319086"/>
            <a:ext cx="6096000" cy="707886"/>
          </a:xfrm>
          <a:prstGeom prst="rect">
            <a:avLst/>
          </a:prstGeom>
          <a:noFill/>
        </p:spPr>
        <p:txBody>
          <a:bodyPr wrap="square">
            <a:spAutoFit/>
          </a:bodyPr>
          <a:lstStyle/>
          <a:p>
            <a:r>
              <a:rPr lang="en-US" altLang="ko-KR" sz="40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HTML </a:t>
            </a:r>
            <a:r>
              <a:rPr lang="ko-KR" altLang="en-US" sz="4000" dirty="0" err="1">
                <a:latin typeface="KoPubWorld돋움체 Bold" panose="00000800000000000000" pitchFamily="2" charset="-127"/>
                <a:ea typeface="KoPubWorld돋움체 Bold" panose="00000800000000000000" pitchFamily="2" charset="-127"/>
                <a:cs typeface="KoPubWorld돋움체 Bold" panose="00000800000000000000" pitchFamily="2" charset="-127"/>
              </a:rPr>
              <a:t>테그의</a:t>
            </a:r>
            <a:r>
              <a:rPr lang="ko-KR" altLang="en-US" sz="40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 특징</a:t>
            </a:r>
          </a:p>
        </p:txBody>
      </p:sp>
      <p:sp>
        <p:nvSpPr>
          <p:cNvPr id="10" name="TextBox 9">
            <a:extLst>
              <a:ext uri="{FF2B5EF4-FFF2-40B4-BE49-F238E27FC236}">
                <a16:creationId xmlns:a16="http://schemas.microsoft.com/office/drawing/2014/main" id="{106A9489-DA58-D8B7-48AF-F469A3EAB863}"/>
              </a:ext>
            </a:extLst>
          </p:cNvPr>
          <p:cNvSpPr txBox="1"/>
          <p:nvPr/>
        </p:nvSpPr>
        <p:spPr>
          <a:xfrm>
            <a:off x="306648" y="1026972"/>
            <a:ext cx="6158592" cy="461665"/>
          </a:xfrm>
          <a:prstGeom prst="rect">
            <a:avLst/>
          </a:prstGeom>
          <a:noFill/>
        </p:spPr>
        <p:txBody>
          <a:bodyPr wrap="square">
            <a:spAutoFit/>
          </a:bodyPr>
          <a:lstStyle/>
          <a:p>
            <a:r>
              <a:rPr lang="ko-KR" altLang="en-US" sz="2400" b="1" spc="-145" dirty="0">
                <a:solidFill>
                  <a:srgbClr val="00AFEF"/>
                </a:solidFill>
                <a:latin typeface="나눔고딕 ExtraBold"/>
                <a:cs typeface="나눔고딕 ExtraBold"/>
              </a:rPr>
              <a:t>태그</a:t>
            </a:r>
            <a:r>
              <a:rPr lang="ko-KR" altLang="en-US" sz="2400" b="1" spc="-125" dirty="0">
                <a:solidFill>
                  <a:srgbClr val="00AFEF"/>
                </a:solidFill>
                <a:latin typeface="나눔고딕 ExtraBold"/>
                <a:cs typeface="나눔고딕 ExtraBold"/>
              </a:rPr>
              <a:t> </a:t>
            </a:r>
            <a:r>
              <a:rPr lang="ko-KR" altLang="en-US" sz="2400" b="1" spc="-145" dirty="0">
                <a:solidFill>
                  <a:srgbClr val="00AFEF"/>
                </a:solidFill>
                <a:latin typeface="나눔고딕 ExtraBold"/>
                <a:cs typeface="나눔고딕 ExtraBold"/>
              </a:rPr>
              <a:t>안에</a:t>
            </a:r>
            <a:r>
              <a:rPr lang="ko-KR" altLang="en-US" sz="2400" b="1" spc="-130" dirty="0">
                <a:solidFill>
                  <a:srgbClr val="00AFEF"/>
                </a:solidFill>
                <a:latin typeface="나눔고딕 ExtraBold"/>
                <a:cs typeface="나눔고딕 ExtraBold"/>
              </a:rPr>
              <a:t> </a:t>
            </a:r>
            <a:r>
              <a:rPr lang="ko-KR" altLang="en-US" sz="2400" b="1" spc="-145" dirty="0">
                <a:solidFill>
                  <a:srgbClr val="00AFEF"/>
                </a:solidFill>
                <a:latin typeface="나눔고딕 ExtraBold"/>
                <a:cs typeface="나눔고딕 ExtraBold"/>
              </a:rPr>
              <a:t>속성을</a:t>
            </a:r>
            <a:r>
              <a:rPr lang="ko-KR" altLang="en-US" sz="2400" b="1" spc="-125" dirty="0">
                <a:solidFill>
                  <a:srgbClr val="00AFEF"/>
                </a:solidFill>
                <a:latin typeface="나눔고딕 ExtraBold"/>
                <a:cs typeface="나눔고딕 ExtraBold"/>
              </a:rPr>
              <a:t> </a:t>
            </a:r>
            <a:r>
              <a:rPr lang="ko-KR" altLang="en-US" sz="2400" b="1" spc="-145" dirty="0">
                <a:solidFill>
                  <a:srgbClr val="00AFEF"/>
                </a:solidFill>
                <a:latin typeface="나눔고딕 ExtraBold"/>
                <a:cs typeface="나눔고딕 ExtraBold"/>
              </a:rPr>
              <a:t>정의할</a:t>
            </a:r>
            <a:r>
              <a:rPr lang="ko-KR" altLang="en-US" sz="2400" b="1" spc="-130" dirty="0">
                <a:solidFill>
                  <a:srgbClr val="00AFEF"/>
                </a:solidFill>
                <a:latin typeface="나눔고딕 ExtraBold"/>
                <a:cs typeface="나눔고딕 ExtraBold"/>
              </a:rPr>
              <a:t> </a:t>
            </a:r>
            <a:r>
              <a:rPr lang="ko-KR" altLang="en-US" sz="2400" b="1" spc="-145" dirty="0">
                <a:solidFill>
                  <a:srgbClr val="00AFEF"/>
                </a:solidFill>
                <a:latin typeface="나눔고딕 ExtraBold"/>
                <a:cs typeface="나눔고딕 ExtraBold"/>
              </a:rPr>
              <a:t>수</a:t>
            </a:r>
            <a:r>
              <a:rPr lang="ko-KR" altLang="en-US" sz="2400" b="1" spc="-125" dirty="0">
                <a:solidFill>
                  <a:srgbClr val="00AFEF"/>
                </a:solidFill>
                <a:latin typeface="나눔고딕 ExtraBold"/>
                <a:cs typeface="나눔고딕 ExtraBold"/>
              </a:rPr>
              <a:t> </a:t>
            </a:r>
            <a:r>
              <a:rPr lang="ko-KR" altLang="en-US" sz="2400" b="1" spc="-25" dirty="0">
                <a:solidFill>
                  <a:srgbClr val="00AFEF"/>
                </a:solidFill>
                <a:latin typeface="나눔고딕 ExtraBold"/>
                <a:cs typeface="나눔고딕 ExtraBold"/>
              </a:rPr>
              <a:t>있다</a:t>
            </a:r>
            <a:endParaRPr lang="ko-KR" altLang="en-US" sz="2400" dirty="0"/>
          </a:p>
        </p:txBody>
      </p:sp>
      <p:cxnSp>
        <p:nvCxnSpPr>
          <p:cNvPr id="3" name="직선 연결선 2">
            <a:extLst>
              <a:ext uri="{FF2B5EF4-FFF2-40B4-BE49-F238E27FC236}">
                <a16:creationId xmlns:a16="http://schemas.microsoft.com/office/drawing/2014/main" id="{1F9FF180-36D0-1D67-3679-BBD8000C26D9}"/>
              </a:ext>
            </a:extLst>
          </p:cNvPr>
          <p:cNvCxnSpPr/>
          <p:nvPr/>
        </p:nvCxnSpPr>
        <p:spPr>
          <a:xfrm>
            <a:off x="0" y="6493329"/>
            <a:ext cx="121920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71C3099-5497-D0BB-9990-216F330E544B}"/>
              </a:ext>
            </a:extLst>
          </p:cNvPr>
          <p:cNvSpPr txBox="1"/>
          <p:nvPr/>
        </p:nvSpPr>
        <p:spPr>
          <a:xfrm>
            <a:off x="9280070" y="6553201"/>
            <a:ext cx="2824843" cy="246221"/>
          </a:xfrm>
          <a:prstGeom prst="rect">
            <a:avLst/>
          </a:prstGeom>
          <a:noFill/>
        </p:spPr>
        <p:txBody>
          <a:bodyPr wrap="square" rtlCol="0">
            <a:spAutoFit/>
          </a:bodyPr>
          <a:lstStyle/>
          <a:p>
            <a:pPr algn="r"/>
            <a:r>
              <a:rPr lang="en-US" altLang="ko-KR" sz="1000" i="1" dirty="0" err="1"/>
              <a:t>HojinLee</a:t>
            </a:r>
            <a:r>
              <a:rPr lang="ko-KR" altLang="en-US" sz="1000" i="1" dirty="0"/>
              <a:t> </a:t>
            </a:r>
            <a:r>
              <a:rPr lang="en-US" altLang="ko-KR" sz="1000" i="1" dirty="0"/>
              <a:t>/</a:t>
            </a:r>
            <a:r>
              <a:rPr lang="en-US" altLang="ko-KR" sz="1000" i="1" dirty="0" err="1"/>
              <a:t>jinydev</a:t>
            </a:r>
            <a:endParaRPr lang="ko-KR" altLang="en-US" sz="1000" i="1" dirty="0"/>
          </a:p>
        </p:txBody>
      </p:sp>
      <p:sp>
        <p:nvSpPr>
          <p:cNvPr id="11" name="TextBox 10">
            <a:extLst>
              <a:ext uri="{FF2B5EF4-FFF2-40B4-BE49-F238E27FC236}">
                <a16:creationId xmlns:a16="http://schemas.microsoft.com/office/drawing/2014/main" id="{DE5E583A-CD68-9D14-EC54-F7FE2BA5D399}"/>
              </a:ext>
            </a:extLst>
          </p:cNvPr>
          <p:cNvSpPr txBox="1"/>
          <p:nvPr/>
        </p:nvSpPr>
        <p:spPr>
          <a:xfrm>
            <a:off x="87087" y="6553202"/>
            <a:ext cx="3853544" cy="246220"/>
          </a:xfrm>
          <a:prstGeom prst="rect">
            <a:avLst/>
          </a:prstGeom>
          <a:noFill/>
        </p:spPr>
        <p:txBody>
          <a:bodyPr wrap="square" rtlCol="0">
            <a:spAutoFit/>
          </a:bodyPr>
          <a:lstStyle/>
          <a:p>
            <a:r>
              <a:rPr lang="ko-KR" altLang="en-US" sz="1000" dirty="0"/>
              <a:t>웹사이트 구축을 위한 </a:t>
            </a:r>
            <a:r>
              <a:rPr lang="en-US" altLang="ko-KR" sz="1000" dirty="0"/>
              <a:t>HTML / CSS / </a:t>
            </a:r>
            <a:r>
              <a:rPr lang="en-US" altLang="ko-KR" sz="1000" dirty="0" err="1"/>
              <a:t>Javascript</a:t>
            </a:r>
            <a:r>
              <a:rPr lang="en-US" altLang="ko-KR" sz="1000" dirty="0"/>
              <a:t> </a:t>
            </a:r>
            <a:r>
              <a:rPr lang="ko-KR" altLang="en-US" sz="1000" dirty="0"/>
              <a:t>학습</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291084" y="2161032"/>
            <a:ext cx="11341735" cy="4697095"/>
            <a:chOff x="291084" y="2161032"/>
            <a:chExt cx="11341735" cy="4697095"/>
          </a:xfrm>
        </p:grpSpPr>
        <p:pic>
          <p:nvPicPr>
            <p:cNvPr id="4" name="object 4"/>
            <p:cNvPicPr/>
            <p:nvPr/>
          </p:nvPicPr>
          <p:blipFill>
            <a:blip r:embed="rId2" cstate="print"/>
            <a:stretch>
              <a:fillRect/>
            </a:stretch>
          </p:blipFill>
          <p:spPr>
            <a:xfrm>
              <a:off x="291084" y="2161032"/>
              <a:ext cx="11341606" cy="4696968"/>
            </a:xfrm>
            <a:prstGeom prst="rect">
              <a:avLst/>
            </a:prstGeom>
          </p:spPr>
        </p:pic>
        <p:pic>
          <p:nvPicPr>
            <p:cNvPr id="5" name="object 5"/>
            <p:cNvPicPr/>
            <p:nvPr/>
          </p:nvPicPr>
          <p:blipFill>
            <a:blip r:embed="rId3" cstate="print"/>
            <a:stretch>
              <a:fillRect/>
            </a:stretch>
          </p:blipFill>
          <p:spPr>
            <a:xfrm>
              <a:off x="1167384" y="4433316"/>
              <a:ext cx="935735" cy="603503"/>
            </a:xfrm>
            <a:prstGeom prst="rect">
              <a:avLst/>
            </a:prstGeom>
          </p:spPr>
        </p:pic>
        <p:pic>
          <p:nvPicPr>
            <p:cNvPr id="6" name="object 6"/>
            <p:cNvPicPr/>
            <p:nvPr/>
          </p:nvPicPr>
          <p:blipFill>
            <a:blip r:embed="rId4" cstate="print"/>
            <a:stretch>
              <a:fillRect/>
            </a:stretch>
          </p:blipFill>
          <p:spPr>
            <a:xfrm>
              <a:off x="1033271" y="4483608"/>
              <a:ext cx="537971" cy="676655"/>
            </a:xfrm>
            <a:prstGeom prst="rect">
              <a:avLst/>
            </a:prstGeom>
          </p:spPr>
        </p:pic>
        <p:pic>
          <p:nvPicPr>
            <p:cNvPr id="7" name="object 7"/>
            <p:cNvPicPr/>
            <p:nvPr/>
          </p:nvPicPr>
          <p:blipFill>
            <a:blip r:embed="rId5" cstate="print"/>
            <a:stretch>
              <a:fillRect/>
            </a:stretch>
          </p:blipFill>
          <p:spPr>
            <a:xfrm>
              <a:off x="1168908" y="4483608"/>
              <a:ext cx="944867" cy="676655"/>
            </a:xfrm>
            <a:prstGeom prst="rect">
              <a:avLst/>
            </a:prstGeom>
          </p:spPr>
        </p:pic>
        <p:pic>
          <p:nvPicPr>
            <p:cNvPr id="8" name="object 8"/>
            <p:cNvPicPr/>
            <p:nvPr/>
          </p:nvPicPr>
          <p:blipFill>
            <a:blip r:embed="rId6" cstate="print"/>
            <a:stretch>
              <a:fillRect/>
            </a:stretch>
          </p:blipFill>
          <p:spPr>
            <a:xfrm>
              <a:off x="1711451" y="4483608"/>
              <a:ext cx="608075" cy="676655"/>
            </a:xfrm>
            <a:prstGeom prst="rect">
              <a:avLst/>
            </a:prstGeom>
          </p:spPr>
        </p:pic>
      </p:grpSp>
      <p:sp>
        <p:nvSpPr>
          <p:cNvPr id="9" name="object 9"/>
          <p:cNvSpPr txBox="1"/>
          <p:nvPr/>
        </p:nvSpPr>
        <p:spPr>
          <a:xfrm>
            <a:off x="581082" y="2733323"/>
            <a:ext cx="10065385" cy="3189976"/>
          </a:xfrm>
          <a:prstGeom prst="rect">
            <a:avLst/>
          </a:prstGeom>
        </p:spPr>
        <p:txBody>
          <a:bodyPr vert="horz" wrap="square" lIns="0" tIns="227965" rIns="0" bIns="0" rtlCol="0">
            <a:spAutoFit/>
          </a:bodyPr>
          <a:lstStyle/>
          <a:p>
            <a:pPr>
              <a:lnSpc>
                <a:spcPct val="100000"/>
              </a:lnSpc>
              <a:spcBef>
                <a:spcPts val="30"/>
              </a:spcBef>
            </a:pPr>
            <a:endParaRPr sz="3600" dirty="0">
              <a:latin typeface="한컴산뜻돋움"/>
              <a:cs typeface="한컴산뜻돋움"/>
            </a:endParaRPr>
          </a:p>
          <a:p>
            <a:pPr marL="2738120">
              <a:lnSpc>
                <a:spcPct val="100000"/>
              </a:lnSpc>
              <a:spcBef>
                <a:spcPts val="5"/>
              </a:spcBef>
            </a:pPr>
            <a:r>
              <a:rPr sz="2400" spc="-10" dirty="0">
                <a:solidFill>
                  <a:srgbClr val="001F5F"/>
                </a:solidFill>
                <a:latin typeface="한컴산뜻돋움"/>
                <a:cs typeface="한컴산뜻돋움"/>
              </a:rPr>
              <a:t>&lt;I&gt;&lt;U&gt;&lt;B&gt;</a:t>
            </a:r>
            <a:r>
              <a:rPr sz="2400" spc="-10" dirty="0">
                <a:solidFill>
                  <a:srgbClr val="001F5F"/>
                </a:solidFill>
                <a:latin typeface="휴먼편지체"/>
                <a:cs typeface="휴먼편지체"/>
              </a:rPr>
              <a:t>이</a:t>
            </a:r>
            <a:r>
              <a:rPr sz="2400" spc="-355" dirty="0">
                <a:solidFill>
                  <a:srgbClr val="001F5F"/>
                </a:solidFill>
                <a:latin typeface="휴먼편지체"/>
                <a:cs typeface="휴먼편지체"/>
              </a:rPr>
              <a:t> </a:t>
            </a:r>
            <a:r>
              <a:rPr sz="2400" spc="170" dirty="0">
                <a:solidFill>
                  <a:srgbClr val="001F5F"/>
                </a:solidFill>
                <a:latin typeface="휴먼편지체"/>
                <a:cs typeface="휴먼편지체"/>
              </a:rPr>
              <a:t>강의는</a:t>
            </a:r>
            <a:r>
              <a:rPr sz="2400" spc="-405" dirty="0">
                <a:solidFill>
                  <a:srgbClr val="001F5F"/>
                </a:solidFill>
                <a:latin typeface="휴먼편지체"/>
                <a:cs typeface="휴먼편지체"/>
              </a:rPr>
              <a:t> </a:t>
            </a:r>
            <a:r>
              <a:rPr sz="2400" spc="90" dirty="0">
                <a:solidFill>
                  <a:srgbClr val="001F5F"/>
                </a:solidFill>
                <a:latin typeface="휴먼편지체"/>
                <a:cs typeface="휴먼편지체"/>
              </a:rPr>
              <a:t>쉽습니다</a:t>
            </a:r>
            <a:r>
              <a:rPr sz="2400" spc="90" dirty="0">
                <a:solidFill>
                  <a:srgbClr val="001F5F"/>
                </a:solidFill>
                <a:latin typeface="굴림"/>
                <a:cs typeface="굴림"/>
              </a:rPr>
              <a:t>.</a:t>
            </a:r>
            <a:r>
              <a:rPr sz="2400" spc="-240" dirty="0">
                <a:solidFill>
                  <a:srgbClr val="001F5F"/>
                </a:solidFill>
                <a:latin typeface="굴림"/>
                <a:cs typeface="굴림"/>
              </a:rPr>
              <a:t> </a:t>
            </a:r>
            <a:r>
              <a:rPr sz="2400" spc="-10" dirty="0">
                <a:solidFill>
                  <a:srgbClr val="001F5F"/>
                </a:solidFill>
                <a:latin typeface="한컴산뜻돋움"/>
                <a:cs typeface="한컴산뜻돋움"/>
              </a:rPr>
              <a:t>&lt;/I&gt;&lt;/U&gt;&lt;/B&gt;</a:t>
            </a:r>
            <a:endParaRPr sz="2400" dirty="0">
              <a:latin typeface="한컴산뜻돋움"/>
              <a:cs typeface="한컴산뜻돋움"/>
            </a:endParaRPr>
          </a:p>
          <a:p>
            <a:pPr>
              <a:lnSpc>
                <a:spcPct val="100000"/>
              </a:lnSpc>
              <a:spcBef>
                <a:spcPts val="60"/>
              </a:spcBef>
            </a:pPr>
            <a:endParaRPr sz="1300" dirty="0">
              <a:latin typeface="한컴산뜻돋움"/>
              <a:cs typeface="한컴산뜻돋움"/>
            </a:endParaRPr>
          </a:p>
          <a:p>
            <a:pPr marL="2773045">
              <a:lnSpc>
                <a:spcPct val="100000"/>
              </a:lnSpc>
            </a:pPr>
            <a:r>
              <a:rPr sz="2400" spc="-10" dirty="0">
                <a:solidFill>
                  <a:srgbClr val="001F5F"/>
                </a:solidFill>
                <a:latin typeface="한컴산뜻돋움"/>
                <a:cs typeface="한컴산뜻돋움"/>
              </a:rPr>
              <a:t>&lt;I&gt;&lt;U&gt;&lt;B&gt;</a:t>
            </a:r>
            <a:r>
              <a:rPr sz="2400" spc="-10" dirty="0">
                <a:solidFill>
                  <a:srgbClr val="001F5F"/>
                </a:solidFill>
                <a:latin typeface="휴먼편지체"/>
                <a:cs typeface="휴먼편지체"/>
              </a:rPr>
              <a:t>이</a:t>
            </a:r>
            <a:r>
              <a:rPr sz="2400" spc="-350" dirty="0">
                <a:solidFill>
                  <a:srgbClr val="001F5F"/>
                </a:solidFill>
                <a:latin typeface="휴먼편지체"/>
                <a:cs typeface="휴먼편지체"/>
              </a:rPr>
              <a:t> </a:t>
            </a:r>
            <a:r>
              <a:rPr sz="2400" spc="170" dirty="0">
                <a:solidFill>
                  <a:srgbClr val="001F5F"/>
                </a:solidFill>
                <a:latin typeface="휴먼편지체"/>
                <a:cs typeface="휴먼편지체"/>
              </a:rPr>
              <a:t>강의는</a:t>
            </a:r>
            <a:r>
              <a:rPr sz="2400" spc="-400" dirty="0">
                <a:solidFill>
                  <a:srgbClr val="001F5F"/>
                </a:solidFill>
                <a:latin typeface="휴먼편지체"/>
                <a:cs typeface="휴먼편지체"/>
              </a:rPr>
              <a:t> </a:t>
            </a:r>
            <a:r>
              <a:rPr sz="2400" spc="-10" dirty="0">
                <a:solidFill>
                  <a:srgbClr val="001F5F"/>
                </a:solidFill>
                <a:latin typeface="휴먼편지체"/>
                <a:cs typeface="휴먼편지체"/>
              </a:rPr>
              <a:t>쉽습니다</a:t>
            </a:r>
            <a:r>
              <a:rPr sz="2400" spc="-10" dirty="0">
                <a:solidFill>
                  <a:srgbClr val="001F5F"/>
                </a:solidFill>
                <a:latin typeface="굴림"/>
                <a:cs typeface="굴림"/>
              </a:rPr>
              <a:t>.</a:t>
            </a:r>
            <a:r>
              <a:rPr sz="2400" spc="-10" dirty="0">
                <a:solidFill>
                  <a:srgbClr val="001F5F"/>
                </a:solidFill>
                <a:latin typeface="한컴산뜻돋움"/>
                <a:cs typeface="한컴산뜻돋움"/>
              </a:rPr>
              <a:t>&lt;/B&gt;&lt;/U&gt;&lt;/I&gt;</a:t>
            </a:r>
            <a:endParaRPr sz="2400" dirty="0">
              <a:latin typeface="한컴산뜻돋움"/>
              <a:cs typeface="한컴산뜻돋움"/>
            </a:endParaRPr>
          </a:p>
          <a:p>
            <a:pPr marL="666750">
              <a:lnSpc>
                <a:spcPct val="100000"/>
              </a:lnSpc>
              <a:spcBef>
                <a:spcPts val="1080"/>
              </a:spcBef>
            </a:pPr>
            <a:r>
              <a:rPr sz="2400" spc="105" dirty="0">
                <a:solidFill>
                  <a:srgbClr val="FFFFFF"/>
                </a:solidFill>
                <a:latin typeface="한컴산뜻돋움"/>
                <a:cs typeface="한컴산뜻돋움"/>
              </a:rPr>
              <a:t>[</a:t>
            </a:r>
            <a:r>
              <a:rPr sz="2400" spc="105" dirty="0">
                <a:solidFill>
                  <a:srgbClr val="FFFFFF"/>
                </a:solidFill>
                <a:latin typeface="휴먼편지체"/>
                <a:cs typeface="휴먼편지체"/>
              </a:rPr>
              <a:t>참고</a:t>
            </a:r>
            <a:r>
              <a:rPr sz="2400" spc="105" dirty="0">
                <a:solidFill>
                  <a:srgbClr val="FFFFFF"/>
                </a:solidFill>
                <a:latin typeface="한컴산뜻돋움"/>
                <a:cs typeface="한컴산뜻돋움"/>
              </a:rPr>
              <a:t>]</a:t>
            </a:r>
            <a:endParaRPr sz="2400" dirty="0">
              <a:latin typeface="한컴산뜻돋움"/>
              <a:cs typeface="한컴산뜻돋움"/>
            </a:endParaRPr>
          </a:p>
          <a:p>
            <a:pPr>
              <a:lnSpc>
                <a:spcPct val="100000"/>
              </a:lnSpc>
              <a:spcBef>
                <a:spcPts val="90"/>
              </a:spcBef>
            </a:pPr>
            <a:endParaRPr sz="1250" dirty="0">
              <a:latin typeface="한컴산뜻돋움"/>
              <a:cs typeface="한컴산뜻돋움"/>
            </a:endParaRPr>
          </a:p>
          <a:p>
            <a:pPr marL="567055">
              <a:lnSpc>
                <a:spcPct val="100000"/>
              </a:lnSpc>
            </a:pPr>
            <a:r>
              <a:rPr sz="2400" dirty="0">
                <a:solidFill>
                  <a:srgbClr val="FF0000"/>
                </a:solidFill>
                <a:latin typeface="한컴산뜻돋움"/>
                <a:cs typeface="한컴산뜻돋움"/>
              </a:rPr>
              <a:t>&lt;</a:t>
            </a:r>
            <a:r>
              <a:rPr sz="2400" spc="-95" dirty="0">
                <a:solidFill>
                  <a:srgbClr val="FF0000"/>
                </a:solidFill>
                <a:latin typeface="한컴산뜻돋움"/>
                <a:cs typeface="한컴산뜻돋움"/>
              </a:rPr>
              <a:t> </a:t>
            </a:r>
            <a:r>
              <a:rPr sz="2400" dirty="0">
                <a:solidFill>
                  <a:srgbClr val="FF0000"/>
                </a:solidFill>
                <a:latin typeface="한컴산뜻돋움"/>
                <a:cs typeface="한컴산뜻돋움"/>
              </a:rPr>
              <a:t>I</a:t>
            </a:r>
            <a:r>
              <a:rPr sz="2400" spc="-95" dirty="0">
                <a:solidFill>
                  <a:srgbClr val="FF0000"/>
                </a:solidFill>
                <a:latin typeface="한컴산뜻돋움"/>
                <a:cs typeface="한컴산뜻돋움"/>
              </a:rPr>
              <a:t> </a:t>
            </a:r>
            <a:r>
              <a:rPr sz="2400" dirty="0">
                <a:solidFill>
                  <a:srgbClr val="FF0000"/>
                </a:solidFill>
                <a:latin typeface="한컴산뜻돋움"/>
                <a:cs typeface="한컴산뜻돋움"/>
              </a:rPr>
              <a:t>&gt;</a:t>
            </a:r>
            <a:r>
              <a:rPr sz="2400" spc="-95" dirty="0">
                <a:solidFill>
                  <a:srgbClr val="FF0000"/>
                </a:solidFill>
                <a:latin typeface="한컴산뜻돋움"/>
                <a:cs typeface="한컴산뜻돋움"/>
              </a:rPr>
              <a:t> </a:t>
            </a:r>
            <a:r>
              <a:rPr sz="2400" spc="335" dirty="0">
                <a:solidFill>
                  <a:srgbClr val="3A3838"/>
                </a:solidFill>
                <a:latin typeface="휴먼편지체"/>
                <a:cs typeface="휴먼편지체"/>
              </a:rPr>
              <a:t>태그는</a:t>
            </a:r>
            <a:r>
              <a:rPr sz="2400" spc="-409" dirty="0">
                <a:solidFill>
                  <a:srgbClr val="3A3838"/>
                </a:solidFill>
                <a:latin typeface="휴먼편지체"/>
                <a:cs typeface="휴먼편지체"/>
              </a:rPr>
              <a:t> </a:t>
            </a:r>
            <a:r>
              <a:rPr sz="2400" spc="95" dirty="0">
                <a:solidFill>
                  <a:srgbClr val="3A3838"/>
                </a:solidFill>
                <a:latin typeface="휴먼편지체"/>
                <a:cs typeface="휴먼편지체"/>
              </a:rPr>
              <a:t>이탤릭체를</a:t>
            </a:r>
            <a:r>
              <a:rPr sz="2400" spc="-425" dirty="0">
                <a:solidFill>
                  <a:srgbClr val="3A3838"/>
                </a:solidFill>
                <a:latin typeface="휴먼편지체"/>
                <a:cs typeface="휴먼편지체"/>
              </a:rPr>
              <a:t> </a:t>
            </a:r>
            <a:r>
              <a:rPr sz="2400" spc="-10" dirty="0">
                <a:solidFill>
                  <a:srgbClr val="3A3838"/>
                </a:solidFill>
                <a:latin typeface="휴먼편지체"/>
                <a:cs typeface="휴먼편지체"/>
              </a:rPr>
              <a:t>위한</a:t>
            </a:r>
            <a:r>
              <a:rPr sz="2400" spc="-425" dirty="0">
                <a:solidFill>
                  <a:srgbClr val="3A3838"/>
                </a:solidFill>
                <a:latin typeface="휴먼편지체"/>
                <a:cs typeface="휴먼편지체"/>
              </a:rPr>
              <a:t> </a:t>
            </a:r>
            <a:r>
              <a:rPr sz="2400" spc="254" dirty="0">
                <a:solidFill>
                  <a:srgbClr val="3A3838"/>
                </a:solidFill>
                <a:latin typeface="휴먼편지체"/>
                <a:cs typeface="휴먼편지체"/>
              </a:rPr>
              <a:t>태그이고</a:t>
            </a:r>
            <a:r>
              <a:rPr sz="2400" spc="-425" dirty="0">
                <a:solidFill>
                  <a:srgbClr val="3A3838"/>
                </a:solidFill>
                <a:latin typeface="휴먼편지체"/>
                <a:cs typeface="휴먼편지체"/>
              </a:rPr>
              <a:t> </a:t>
            </a:r>
            <a:r>
              <a:rPr sz="2400" dirty="0">
                <a:solidFill>
                  <a:srgbClr val="FF0000"/>
                </a:solidFill>
                <a:latin typeface="한컴산뜻돋움"/>
                <a:cs typeface="한컴산뜻돋움"/>
              </a:rPr>
              <a:t>&lt;U&gt;</a:t>
            </a:r>
            <a:r>
              <a:rPr sz="2400" spc="-70" dirty="0">
                <a:solidFill>
                  <a:srgbClr val="FF0000"/>
                </a:solidFill>
                <a:latin typeface="한컴산뜻돋움"/>
                <a:cs typeface="한컴산뜻돋움"/>
              </a:rPr>
              <a:t> </a:t>
            </a:r>
            <a:r>
              <a:rPr sz="2400" spc="335" dirty="0">
                <a:solidFill>
                  <a:srgbClr val="3A3838"/>
                </a:solidFill>
                <a:latin typeface="휴먼편지체"/>
                <a:cs typeface="휴먼편지체"/>
              </a:rPr>
              <a:t>태그는</a:t>
            </a:r>
            <a:r>
              <a:rPr sz="2400" spc="-425" dirty="0">
                <a:solidFill>
                  <a:srgbClr val="3A3838"/>
                </a:solidFill>
                <a:latin typeface="휴먼편지체"/>
                <a:cs typeface="휴먼편지체"/>
              </a:rPr>
              <a:t> </a:t>
            </a:r>
            <a:r>
              <a:rPr sz="2400" spc="335" dirty="0">
                <a:solidFill>
                  <a:srgbClr val="3A3838"/>
                </a:solidFill>
                <a:latin typeface="휴먼편지체"/>
                <a:cs typeface="휴먼편지체"/>
              </a:rPr>
              <a:t>밑줄을</a:t>
            </a:r>
            <a:r>
              <a:rPr sz="2400" spc="-425" dirty="0">
                <a:solidFill>
                  <a:srgbClr val="3A3838"/>
                </a:solidFill>
                <a:latin typeface="휴먼편지체"/>
                <a:cs typeface="휴먼편지체"/>
              </a:rPr>
              <a:t> </a:t>
            </a:r>
            <a:r>
              <a:rPr sz="2400" spc="260" dirty="0">
                <a:solidFill>
                  <a:srgbClr val="3A3838"/>
                </a:solidFill>
                <a:latin typeface="휴먼편지체"/>
                <a:cs typeface="휴먼편지체"/>
              </a:rPr>
              <a:t>긋기</a:t>
            </a:r>
            <a:r>
              <a:rPr sz="2400" spc="-425" dirty="0">
                <a:solidFill>
                  <a:srgbClr val="3A3838"/>
                </a:solidFill>
                <a:latin typeface="휴먼편지체"/>
                <a:cs typeface="휴먼편지체"/>
              </a:rPr>
              <a:t> </a:t>
            </a:r>
            <a:r>
              <a:rPr sz="2400" spc="-10" dirty="0">
                <a:solidFill>
                  <a:srgbClr val="3A3838"/>
                </a:solidFill>
                <a:latin typeface="휴먼편지체"/>
                <a:cs typeface="휴먼편지체"/>
              </a:rPr>
              <a:t>위한</a:t>
            </a:r>
            <a:r>
              <a:rPr sz="2400" spc="-425" dirty="0">
                <a:solidFill>
                  <a:srgbClr val="3A3838"/>
                </a:solidFill>
                <a:latin typeface="휴먼편지체"/>
                <a:cs typeface="휴먼편지체"/>
              </a:rPr>
              <a:t> </a:t>
            </a:r>
            <a:r>
              <a:rPr sz="2400" spc="95" dirty="0">
                <a:solidFill>
                  <a:srgbClr val="3A3838"/>
                </a:solidFill>
                <a:latin typeface="휴먼편지체"/>
                <a:cs typeface="휴먼편지체"/>
              </a:rPr>
              <a:t>태그이며</a:t>
            </a:r>
            <a:endParaRPr sz="2400" dirty="0">
              <a:latin typeface="휴먼편지체"/>
              <a:cs typeface="휴먼편지체"/>
            </a:endParaRPr>
          </a:p>
          <a:p>
            <a:pPr marL="567055">
              <a:lnSpc>
                <a:spcPct val="100000"/>
              </a:lnSpc>
            </a:pPr>
            <a:r>
              <a:rPr sz="2400" dirty="0">
                <a:solidFill>
                  <a:srgbClr val="FF0000"/>
                </a:solidFill>
                <a:latin typeface="한컴산뜻돋움"/>
                <a:cs typeface="한컴산뜻돋움"/>
              </a:rPr>
              <a:t>&lt;B&gt;</a:t>
            </a:r>
            <a:r>
              <a:rPr sz="2400" spc="-80" dirty="0">
                <a:solidFill>
                  <a:srgbClr val="FF0000"/>
                </a:solidFill>
                <a:latin typeface="한컴산뜻돋움"/>
                <a:cs typeface="한컴산뜻돋움"/>
              </a:rPr>
              <a:t> </a:t>
            </a:r>
            <a:r>
              <a:rPr sz="2400" spc="335" dirty="0">
                <a:solidFill>
                  <a:srgbClr val="3A3838"/>
                </a:solidFill>
                <a:latin typeface="휴먼편지체"/>
                <a:cs typeface="휴먼편지체"/>
              </a:rPr>
              <a:t>태그는</a:t>
            </a:r>
            <a:r>
              <a:rPr sz="2400" spc="-420" dirty="0">
                <a:solidFill>
                  <a:srgbClr val="3A3838"/>
                </a:solidFill>
                <a:latin typeface="휴먼편지체"/>
                <a:cs typeface="휴먼편지체"/>
              </a:rPr>
              <a:t> </a:t>
            </a:r>
            <a:r>
              <a:rPr sz="2400" spc="-10" dirty="0">
                <a:solidFill>
                  <a:srgbClr val="3A3838"/>
                </a:solidFill>
                <a:latin typeface="휴먼편지체"/>
                <a:cs typeface="휴먼편지체"/>
              </a:rPr>
              <a:t>진하게</a:t>
            </a:r>
            <a:r>
              <a:rPr sz="2400" spc="-425" dirty="0">
                <a:solidFill>
                  <a:srgbClr val="3A3838"/>
                </a:solidFill>
                <a:latin typeface="휴먼편지체"/>
                <a:cs typeface="휴먼편지체"/>
              </a:rPr>
              <a:t> </a:t>
            </a:r>
            <a:r>
              <a:rPr sz="2400" spc="254" dirty="0">
                <a:solidFill>
                  <a:srgbClr val="3A3838"/>
                </a:solidFill>
                <a:latin typeface="휴먼편지체"/>
                <a:cs typeface="휴먼편지체"/>
              </a:rPr>
              <a:t>표시하는</a:t>
            </a:r>
            <a:r>
              <a:rPr sz="2400" spc="-405" dirty="0">
                <a:solidFill>
                  <a:srgbClr val="3A3838"/>
                </a:solidFill>
                <a:latin typeface="휴먼편지체"/>
                <a:cs typeface="휴먼편지체"/>
              </a:rPr>
              <a:t> </a:t>
            </a:r>
            <a:r>
              <a:rPr sz="2400" spc="80" dirty="0">
                <a:solidFill>
                  <a:srgbClr val="3A3838"/>
                </a:solidFill>
                <a:latin typeface="휴먼편지체"/>
                <a:cs typeface="휴먼편지체"/>
              </a:rPr>
              <a:t>태그이다</a:t>
            </a:r>
            <a:r>
              <a:rPr sz="2400" spc="80" dirty="0">
                <a:solidFill>
                  <a:srgbClr val="3A3838"/>
                </a:solidFill>
                <a:latin typeface="한컴산뜻돋움"/>
                <a:cs typeface="한컴산뜻돋움"/>
              </a:rPr>
              <a:t>.</a:t>
            </a:r>
            <a:endParaRPr sz="2400" dirty="0">
              <a:latin typeface="한컴산뜻돋움"/>
              <a:cs typeface="한컴산뜻돋움"/>
            </a:endParaRPr>
          </a:p>
        </p:txBody>
      </p:sp>
      <p:grpSp>
        <p:nvGrpSpPr>
          <p:cNvPr id="10" name="object 10"/>
          <p:cNvGrpSpPr/>
          <p:nvPr/>
        </p:nvGrpSpPr>
        <p:grpSpPr>
          <a:xfrm>
            <a:off x="9063228" y="3271403"/>
            <a:ext cx="588645" cy="1283970"/>
            <a:chOff x="9063228" y="3271403"/>
            <a:chExt cx="588645" cy="1283970"/>
          </a:xfrm>
        </p:grpSpPr>
        <p:sp>
          <p:nvSpPr>
            <p:cNvPr id="11" name="object 11"/>
            <p:cNvSpPr/>
            <p:nvPr/>
          </p:nvSpPr>
          <p:spPr>
            <a:xfrm>
              <a:off x="9080481" y="3277499"/>
              <a:ext cx="554355" cy="571500"/>
            </a:xfrm>
            <a:custGeom>
              <a:avLst/>
              <a:gdLst/>
              <a:ahLst/>
              <a:cxnLst/>
              <a:rect l="l" t="t" r="r" b="b"/>
              <a:pathLst>
                <a:path w="554354" h="571500">
                  <a:moveTo>
                    <a:pt x="416559" y="0"/>
                  </a:moveTo>
                  <a:lnTo>
                    <a:pt x="276885" y="148183"/>
                  </a:lnTo>
                  <a:lnTo>
                    <a:pt x="137198" y="0"/>
                  </a:lnTo>
                  <a:lnTo>
                    <a:pt x="0" y="129324"/>
                  </a:lnTo>
                  <a:lnTo>
                    <a:pt x="147320" y="285610"/>
                  </a:lnTo>
                  <a:lnTo>
                    <a:pt x="0" y="441896"/>
                  </a:lnTo>
                  <a:lnTo>
                    <a:pt x="137198" y="571233"/>
                  </a:lnTo>
                  <a:lnTo>
                    <a:pt x="276885" y="423049"/>
                  </a:lnTo>
                  <a:lnTo>
                    <a:pt x="416559" y="571233"/>
                  </a:lnTo>
                  <a:lnTo>
                    <a:pt x="553758" y="441896"/>
                  </a:lnTo>
                  <a:lnTo>
                    <a:pt x="406438" y="285610"/>
                  </a:lnTo>
                  <a:lnTo>
                    <a:pt x="553758" y="129324"/>
                  </a:lnTo>
                  <a:lnTo>
                    <a:pt x="416559" y="0"/>
                  </a:lnTo>
                  <a:close/>
                </a:path>
              </a:pathLst>
            </a:custGeom>
            <a:solidFill>
              <a:srgbClr val="FF0000"/>
            </a:solidFill>
          </p:spPr>
          <p:txBody>
            <a:bodyPr wrap="square" lIns="0" tIns="0" rIns="0" bIns="0" rtlCol="0"/>
            <a:lstStyle/>
            <a:p>
              <a:endParaRPr/>
            </a:p>
          </p:txBody>
        </p:sp>
        <p:sp>
          <p:nvSpPr>
            <p:cNvPr id="12" name="object 12"/>
            <p:cNvSpPr/>
            <p:nvPr/>
          </p:nvSpPr>
          <p:spPr>
            <a:xfrm>
              <a:off x="9080481" y="3277499"/>
              <a:ext cx="554355" cy="571500"/>
            </a:xfrm>
            <a:custGeom>
              <a:avLst/>
              <a:gdLst/>
              <a:ahLst/>
              <a:cxnLst/>
              <a:rect l="l" t="t" r="r" b="b"/>
              <a:pathLst>
                <a:path w="554354" h="571500">
                  <a:moveTo>
                    <a:pt x="0" y="129324"/>
                  </a:moveTo>
                  <a:lnTo>
                    <a:pt x="137198" y="0"/>
                  </a:lnTo>
                  <a:lnTo>
                    <a:pt x="276885" y="148183"/>
                  </a:lnTo>
                  <a:lnTo>
                    <a:pt x="416559" y="0"/>
                  </a:lnTo>
                  <a:lnTo>
                    <a:pt x="553758" y="129324"/>
                  </a:lnTo>
                  <a:lnTo>
                    <a:pt x="406438" y="285610"/>
                  </a:lnTo>
                  <a:lnTo>
                    <a:pt x="553758" y="441896"/>
                  </a:lnTo>
                  <a:lnTo>
                    <a:pt x="416559" y="571233"/>
                  </a:lnTo>
                  <a:lnTo>
                    <a:pt x="276885" y="423049"/>
                  </a:lnTo>
                  <a:lnTo>
                    <a:pt x="137198" y="571233"/>
                  </a:lnTo>
                  <a:lnTo>
                    <a:pt x="0" y="441896"/>
                  </a:lnTo>
                  <a:lnTo>
                    <a:pt x="147320" y="285610"/>
                  </a:lnTo>
                  <a:lnTo>
                    <a:pt x="0" y="129324"/>
                  </a:lnTo>
                  <a:close/>
                </a:path>
              </a:pathLst>
            </a:custGeom>
            <a:ln w="12192">
              <a:solidFill>
                <a:srgbClr val="41709C"/>
              </a:solidFill>
            </a:ln>
          </p:spPr>
          <p:txBody>
            <a:bodyPr wrap="square" lIns="0" tIns="0" rIns="0" bIns="0" rtlCol="0"/>
            <a:lstStyle/>
            <a:p>
              <a:endParaRPr/>
            </a:p>
          </p:txBody>
        </p:sp>
        <p:sp>
          <p:nvSpPr>
            <p:cNvPr id="13" name="object 13"/>
            <p:cNvSpPr/>
            <p:nvPr/>
          </p:nvSpPr>
          <p:spPr>
            <a:xfrm>
              <a:off x="9069324" y="3982211"/>
              <a:ext cx="576580" cy="567055"/>
            </a:xfrm>
            <a:custGeom>
              <a:avLst/>
              <a:gdLst/>
              <a:ahLst/>
              <a:cxnLst/>
              <a:rect l="l" t="t" r="r" b="b"/>
              <a:pathLst>
                <a:path w="576579" h="567054">
                  <a:moveTo>
                    <a:pt x="288036" y="0"/>
                  </a:moveTo>
                  <a:lnTo>
                    <a:pt x="241314" y="3710"/>
                  </a:lnTo>
                  <a:lnTo>
                    <a:pt x="196993" y="14451"/>
                  </a:lnTo>
                  <a:lnTo>
                    <a:pt x="155665" y="31639"/>
                  </a:lnTo>
                  <a:lnTo>
                    <a:pt x="117924" y="54692"/>
                  </a:lnTo>
                  <a:lnTo>
                    <a:pt x="84362" y="83024"/>
                  </a:lnTo>
                  <a:lnTo>
                    <a:pt x="55573" y="116053"/>
                  </a:lnTo>
                  <a:lnTo>
                    <a:pt x="32149" y="153195"/>
                  </a:lnTo>
                  <a:lnTo>
                    <a:pt x="14684" y="193867"/>
                  </a:lnTo>
                  <a:lnTo>
                    <a:pt x="3769" y="237484"/>
                  </a:lnTo>
                  <a:lnTo>
                    <a:pt x="0" y="283463"/>
                  </a:lnTo>
                  <a:lnTo>
                    <a:pt x="3769" y="329443"/>
                  </a:lnTo>
                  <a:lnTo>
                    <a:pt x="14684" y="373060"/>
                  </a:lnTo>
                  <a:lnTo>
                    <a:pt x="32149" y="413732"/>
                  </a:lnTo>
                  <a:lnTo>
                    <a:pt x="55573" y="450874"/>
                  </a:lnTo>
                  <a:lnTo>
                    <a:pt x="84362" y="483903"/>
                  </a:lnTo>
                  <a:lnTo>
                    <a:pt x="117924" y="512235"/>
                  </a:lnTo>
                  <a:lnTo>
                    <a:pt x="155665" y="535288"/>
                  </a:lnTo>
                  <a:lnTo>
                    <a:pt x="196993" y="552476"/>
                  </a:lnTo>
                  <a:lnTo>
                    <a:pt x="241314" y="563217"/>
                  </a:lnTo>
                  <a:lnTo>
                    <a:pt x="288036" y="566927"/>
                  </a:lnTo>
                  <a:lnTo>
                    <a:pt x="334757" y="563217"/>
                  </a:lnTo>
                  <a:lnTo>
                    <a:pt x="379078" y="552476"/>
                  </a:lnTo>
                  <a:lnTo>
                    <a:pt x="420406" y="535288"/>
                  </a:lnTo>
                  <a:lnTo>
                    <a:pt x="458147" y="512235"/>
                  </a:lnTo>
                  <a:lnTo>
                    <a:pt x="491709" y="483903"/>
                  </a:lnTo>
                  <a:lnTo>
                    <a:pt x="520498" y="450874"/>
                  </a:lnTo>
                  <a:lnTo>
                    <a:pt x="536692" y="425195"/>
                  </a:lnTo>
                  <a:lnTo>
                    <a:pt x="288036" y="425195"/>
                  </a:lnTo>
                  <a:lnTo>
                    <a:pt x="241794" y="417969"/>
                  </a:lnTo>
                  <a:lnTo>
                    <a:pt x="201632" y="397848"/>
                  </a:lnTo>
                  <a:lnTo>
                    <a:pt x="169961" y="367166"/>
                  </a:lnTo>
                  <a:lnTo>
                    <a:pt x="149191" y="328259"/>
                  </a:lnTo>
                  <a:lnTo>
                    <a:pt x="141732" y="283463"/>
                  </a:lnTo>
                  <a:lnTo>
                    <a:pt x="149191" y="238668"/>
                  </a:lnTo>
                  <a:lnTo>
                    <a:pt x="169961" y="199761"/>
                  </a:lnTo>
                  <a:lnTo>
                    <a:pt x="201632" y="169079"/>
                  </a:lnTo>
                  <a:lnTo>
                    <a:pt x="241794" y="148958"/>
                  </a:lnTo>
                  <a:lnTo>
                    <a:pt x="288036" y="141731"/>
                  </a:lnTo>
                  <a:lnTo>
                    <a:pt x="536692" y="141731"/>
                  </a:lnTo>
                  <a:lnTo>
                    <a:pt x="520498" y="116053"/>
                  </a:lnTo>
                  <a:lnTo>
                    <a:pt x="491709" y="83024"/>
                  </a:lnTo>
                  <a:lnTo>
                    <a:pt x="458147" y="54692"/>
                  </a:lnTo>
                  <a:lnTo>
                    <a:pt x="420406" y="31639"/>
                  </a:lnTo>
                  <a:lnTo>
                    <a:pt x="379078" y="14451"/>
                  </a:lnTo>
                  <a:lnTo>
                    <a:pt x="334757" y="3710"/>
                  </a:lnTo>
                  <a:lnTo>
                    <a:pt x="288036" y="0"/>
                  </a:lnTo>
                  <a:close/>
                </a:path>
                <a:path w="576579" h="567054">
                  <a:moveTo>
                    <a:pt x="536692" y="141731"/>
                  </a:moveTo>
                  <a:lnTo>
                    <a:pt x="288036" y="141731"/>
                  </a:lnTo>
                  <a:lnTo>
                    <a:pt x="334277" y="148958"/>
                  </a:lnTo>
                  <a:lnTo>
                    <a:pt x="374439" y="169079"/>
                  </a:lnTo>
                  <a:lnTo>
                    <a:pt x="406110" y="199761"/>
                  </a:lnTo>
                  <a:lnTo>
                    <a:pt x="426880" y="238668"/>
                  </a:lnTo>
                  <a:lnTo>
                    <a:pt x="434340" y="283463"/>
                  </a:lnTo>
                  <a:lnTo>
                    <a:pt x="426880" y="328259"/>
                  </a:lnTo>
                  <a:lnTo>
                    <a:pt x="406110" y="367166"/>
                  </a:lnTo>
                  <a:lnTo>
                    <a:pt x="374439" y="397848"/>
                  </a:lnTo>
                  <a:lnTo>
                    <a:pt x="334277" y="417969"/>
                  </a:lnTo>
                  <a:lnTo>
                    <a:pt x="288036" y="425195"/>
                  </a:lnTo>
                  <a:lnTo>
                    <a:pt x="536692" y="425195"/>
                  </a:lnTo>
                  <a:lnTo>
                    <a:pt x="543922" y="413732"/>
                  </a:lnTo>
                  <a:lnTo>
                    <a:pt x="561387" y="373060"/>
                  </a:lnTo>
                  <a:lnTo>
                    <a:pt x="572302" y="329443"/>
                  </a:lnTo>
                  <a:lnTo>
                    <a:pt x="576072" y="283463"/>
                  </a:lnTo>
                  <a:lnTo>
                    <a:pt x="572302" y="237484"/>
                  </a:lnTo>
                  <a:lnTo>
                    <a:pt x="561387" y="193867"/>
                  </a:lnTo>
                  <a:lnTo>
                    <a:pt x="543922" y="153195"/>
                  </a:lnTo>
                  <a:lnTo>
                    <a:pt x="536692" y="141731"/>
                  </a:lnTo>
                  <a:close/>
                </a:path>
              </a:pathLst>
            </a:custGeom>
            <a:solidFill>
              <a:srgbClr val="00AFEF"/>
            </a:solidFill>
          </p:spPr>
          <p:txBody>
            <a:bodyPr wrap="square" lIns="0" tIns="0" rIns="0" bIns="0" rtlCol="0"/>
            <a:lstStyle/>
            <a:p>
              <a:endParaRPr/>
            </a:p>
          </p:txBody>
        </p:sp>
        <p:sp>
          <p:nvSpPr>
            <p:cNvPr id="14" name="object 14"/>
            <p:cNvSpPr/>
            <p:nvPr/>
          </p:nvSpPr>
          <p:spPr>
            <a:xfrm>
              <a:off x="9069324" y="3982211"/>
              <a:ext cx="576580" cy="567055"/>
            </a:xfrm>
            <a:custGeom>
              <a:avLst/>
              <a:gdLst/>
              <a:ahLst/>
              <a:cxnLst/>
              <a:rect l="l" t="t" r="r" b="b"/>
              <a:pathLst>
                <a:path w="576579" h="567054">
                  <a:moveTo>
                    <a:pt x="0" y="283463"/>
                  </a:moveTo>
                  <a:lnTo>
                    <a:pt x="3769" y="237484"/>
                  </a:lnTo>
                  <a:lnTo>
                    <a:pt x="14684" y="193867"/>
                  </a:lnTo>
                  <a:lnTo>
                    <a:pt x="32149" y="153195"/>
                  </a:lnTo>
                  <a:lnTo>
                    <a:pt x="55573" y="116053"/>
                  </a:lnTo>
                  <a:lnTo>
                    <a:pt x="84362" y="83024"/>
                  </a:lnTo>
                  <a:lnTo>
                    <a:pt x="117924" y="54692"/>
                  </a:lnTo>
                  <a:lnTo>
                    <a:pt x="155665" y="31639"/>
                  </a:lnTo>
                  <a:lnTo>
                    <a:pt x="196993" y="14451"/>
                  </a:lnTo>
                  <a:lnTo>
                    <a:pt x="241314" y="3710"/>
                  </a:lnTo>
                  <a:lnTo>
                    <a:pt x="288036" y="0"/>
                  </a:lnTo>
                  <a:lnTo>
                    <a:pt x="334757" y="3710"/>
                  </a:lnTo>
                  <a:lnTo>
                    <a:pt x="379078" y="14451"/>
                  </a:lnTo>
                  <a:lnTo>
                    <a:pt x="420406" y="31639"/>
                  </a:lnTo>
                  <a:lnTo>
                    <a:pt x="458147" y="54692"/>
                  </a:lnTo>
                  <a:lnTo>
                    <a:pt x="491709" y="83024"/>
                  </a:lnTo>
                  <a:lnTo>
                    <a:pt x="520498" y="116053"/>
                  </a:lnTo>
                  <a:lnTo>
                    <a:pt x="543922" y="153195"/>
                  </a:lnTo>
                  <a:lnTo>
                    <a:pt x="561387" y="193867"/>
                  </a:lnTo>
                  <a:lnTo>
                    <a:pt x="572302" y="237484"/>
                  </a:lnTo>
                  <a:lnTo>
                    <a:pt x="576072" y="283463"/>
                  </a:lnTo>
                  <a:lnTo>
                    <a:pt x="572302" y="329443"/>
                  </a:lnTo>
                  <a:lnTo>
                    <a:pt x="561387" y="373060"/>
                  </a:lnTo>
                  <a:lnTo>
                    <a:pt x="543922" y="413732"/>
                  </a:lnTo>
                  <a:lnTo>
                    <a:pt x="520498" y="450874"/>
                  </a:lnTo>
                  <a:lnTo>
                    <a:pt x="491709" y="483903"/>
                  </a:lnTo>
                  <a:lnTo>
                    <a:pt x="458147" y="512235"/>
                  </a:lnTo>
                  <a:lnTo>
                    <a:pt x="420406" y="535288"/>
                  </a:lnTo>
                  <a:lnTo>
                    <a:pt x="379078" y="552476"/>
                  </a:lnTo>
                  <a:lnTo>
                    <a:pt x="334757" y="563217"/>
                  </a:lnTo>
                  <a:lnTo>
                    <a:pt x="288036" y="566927"/>
                  </a:lnTo>
                  <a:lnTo>
                    <a:pt x="241314" y="563217"/>
                  </a:lnTo>
                  <a:lnTo>
                    <a:pt x="196993" y="552476"/>
                  </a:lnTo>
                  <a:lnTo>
                    <a:pt x="155665" y="535288"/>
                  </a:lnTo>
                  <a:lnTo>
                    <a:pt x="117924" y="512235"/>
                  </a:lnTo>
                  <a:lnTo>
                    <a:pt x="84362" y="483903"/>
                  </a:lnTo>
                  <a:lnTo>
                    <a:pt x="55573" y="450874"/>
                  </a:lnTo>
                  <a:lnTo>
                    <a:pt x="32149" y="413732"/>
                  </a:lnTo>
                  <a:lnTo>
                    <a:pt x="14684" y="373060"/>
                  </a:lnTo>
                  <a:lnTo>
                    <a:pt x="3769" y="329443"/>
                  </a:lnTo>
                  <a:lnTo>
                    <a:pt x="0" y="283463"/>
                  </a:lnTo>
                  <a:close/>
                </a:path>
                <a:path w="576579" h="567054">
                  <a:moveTo>
                    <a:pt x="141732" y="283463"/>
                  </a:moveTo>
                  <a:lnTo>
                    <a:pt x="149191" y="328259"/>
                  </a:lnTo>
                  <a:lnTo>
                    <a:pt x="169961" y="367166"/>
                  </a:lnTo>
                  <a:lnTo>
                    <a:pt x="201632" y="397848"/>
                  </a:lnTo>
                  <a:lnTo>
                    <a:pt x="241794" y="417969"/>
                  </a:lnTo>
                  <a:lnTo>
                    <a:pt x="288036" y="425195"/>
                  </a:lnTo>
                  <a:lnTo>
                    <a:pt x="334277" y="417969"/>
                  </a:lnTo>
                  <a:lnTo>
                    <a:pt x="374439" y="397848"/>
                  </a:lnTo>
                  <a:lnTo>
                    <a:pt x="406110" y="367166"/>
                  </a:lnTo>
                  <a:lnTo>
                    <a:pt x="426880" y="328259"/>
                  </a:lnTo>
                  <a:lnTo>
                    <a:pt x="434340" y="283463"/>
                  </a:lnTo>
                  <a:lnTo>
                    <a:pt x="426880" y="238668"/>
                  </a:lnTo>
                  <a:lnTo>
                    <a:pt x="406110" y="199761"/>
                  </a:lnTo>
                  <a:lnTo>
                    <a:pt x="374439" y="169079"/>
                  </a:lnTo>
                  <a:lnTo>
                    <a:pt x="334277" y="148958"/>
                  </a:lnTo>
                  <a:lnTo>
                    <a:pt x="288036" y="141731"/>
                  </a:lnTo>
                  <a:lnTo>
                    <a:pt x="241794" y="148958"/>
                  </a:lnTo>
                  <a:lnTo>
                    <a:pt x="201632" y="169079"/>
                  </a:lnTo>
                  <a:lnTo>
                    <a:pt x="169961" y="199761"/>
                  </a:lnTo>
                  <a:lnTo>
                    <a:pt x="149191" y="238668"/>
                  </a:lnTo>
                  <a:lnTo>
                    <a:pt x="141732" y="283463"/>
                  </a:lnTo>
                  <a:close/>
                </a:path>
              </a:pathLst>
            </a:custGeom>
            <a:ln w="12192">
              <a:solidFill>
                <a:srgbClr val="41709C"/>
              </a:solidFill>
            </a:ln>
          </p:spPr>
          <p:txBody>
            <a:bodyPr wrap="square" lIns="0" tIns="0" rIns="0" bIns="0" rtlCol="0"/>
            <a:lstStyle/>
            <a:p>
              <a:endParaRPr/>
            </a:p>
          </p:txBody>
        </p:sp>
      </p:grpSp>
      <p:sp>
        <p:nvSpPr>
          <p:cNvPr id="17" name="TextBox 16">
            <a:extLst>
              <a:ext uri="{FF2B5EF4-FFF2-40B4-BE49-F238E27FC236}">
                <a16:creationId xmlns:a16="http://schemas.microsoft.com/office/drawing/2014/main" id="{17951F8F-EFF3-744E-4C5E-AA91726D4D63}"/>
              </a:ext>
            </a:extLst>
          </p:cNvPr>
          <p:cNvSpPr txBox="1"/>
          <p:nvPr/>
        </p:nvSpPr>
        <p:spPr>
          <a:xfrm>
            <a:off x="306648" y="319086"/>
            <a:ext cx="6096000" cy="707886"/>
          </a:xfrm>
          <a:prstGeom prst="rect">
            <a:avLst/>
          </a:prstGeom>
          <a:noFill/>
        </p:spPr>
        <p:txBody>
          <a:bodyPr wrap="square">
            <a:spAutoFit/>
          </a:bodyPr>
          <a:lstStyle/>
          <a:p>
            <a:r>
              <a:rPr lang="en-US" altLang="ko-KR" sz="40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HTML </a:t>
            </a:r>
            <a:r>
              <a:rPr lang="ko-KR" altLang="en-US" sz="4000" dirty="0" err="1">
                <a:latin typeface="KoPubWorld돋움체 Bold" panose="00000800000000000000" pitchFamily="2" charset="-127"/>
                <a:ea typeface="KoPubWorld돋움체 Bold" panose="00000800000000000000" pitchFamily="2" charset="-127"/>
                <a:cs typeface="KoPubWorld돋움체 Bold" panose="00000800000000000000" pitchFamily="2" charset="-127"/>
              </a:rPr>
              <a:t>테그의</a:t>
            </a:r>
            <a:r>
              <a:rPr lang="ko-KR" altLang="en-US" sz="40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 특징</a:t>
            </a:r>
          </a:p>
        </p:txBody>
      </p:sp>
      <p:sp>
        <p:nvSpPr>
          <p:cNvPr id="19" name="TextBox 18">
            <a:extLst>
              <a:ext uri="{FF2B5EF4-FFF2-40B4-BE49-F238E27FC236}">
                <a16:creationId xmlns:a16="http://schemas.microsoft.com/office/drawing/2014/main" id="{02E38CEA-B9BB-2844-D197-71EDC1CC4C64}"/>
              </a:ext>
            </a:extLst>
          </p:cNvPr>
          <p:cNvSpPr txBox="1"/>
          <p:nvPr/>
        </p:nvSpPr>
        <p:spPr>
          <a:xfrm>
            <a:off x="306648" y="1026972"/>
            <a:ext cx="6096000" cy="461665"/>
          </a:xfrm>
          <a:prstGeom prst="rect">
            <a:avLst/>
          </a:prstGeom>
          <a:noFill/>
        </p:spPr>
        <p:txBody>
          <a:bodyPr wrap="square">
            <a:spAutoFit/>
          </a:bodyPr>
          <a:lstStyle/>
          <a:p>
            <a:r>
              <a:rPr lang="ko-KR" altLang="en-US" sz="2400" b="1" spc="-145" dirty="0">
                <a:solidFill>
                  <a:srgbClr val="00AFEF"/>
                </a:solidFill>
                <a:latin typeface="나눔고딕 ExtraBold"/>
                <a:cs typeface="나눔고딕 ExtraBold"/>
              </a:rPr>
              <a:t>태그</a:t>
            </a:r>
            <a:r>
              <a:rPr lang="ko-KR" altLang="en-US" sz="2400" b="1" spc="-130" dirty="0">
                <a:solidFill>
                  <a:srgbClr val="00AFEF"/>
                </a:solidFill>
                <a:latin typeface="나눔고딕 ExtraBold"/>
                <a:cs typeface="나눔고딕 ExtraBold"/>
              </a:rPr>
              <a:t> </a:t>
            </a:r>
            <a:r>
              <a:rPr lang="ko-KR" altLang="en-US" sz="2400" b="1" spc="-145" dirty="0">
                <a:solidFill>
                  <a:srgbClr val="00AFEF"/>
                </a:solidFill>
                <a:latin typeface="나눔고딕 ExtraBold"/>
                <a:cs typeface="나눔고딕 ExtraBold"/>
              </a:rPr>
              <a:t>중복</a:t>
            </a:r>
            <a:r>
              <a:rPr lang="ko-KR" altLang="en-US" sz="2400" b="1" spc="-130" dirty="0">
                <a:solidFill>
                  <a:srgbClr val="00AFEF"/>
                </a:solidFill>
                <a:latin typeface="나눔고딕 ExtraBold"/>
                <a:cs typeface="나눔고딕 ExtraBold"/>
              </a:rPr>
              <a:t> </a:t>
            </a:r>
            <a:r>
              <a:rPr lang="ko-KR" altLang="en-US" sz="2400" b="1" spc="-25" dirty="0">
                <a:solidFill>
                  <a:srgbClr val="00AFEF"/>
                </a:solidFill>
                <a:latin typeface="나눔고딕 ExtraBold"/>
                <a:cs typeface="나눔고딕 ExtraBold"/>
              </a:rPr>
              <a:t>문제</a:t>
            </a:r>
            <a:endParaRPr lang="ko-KR" altLang="en-US" sz="2400" dirty="0"/>
          </a:p>
        </p:txBody>
      </p:sp>
      <p:sp>
        <p:nvSpPr>
          <p:cNvPr id="21" name="TextBox 20">
            <a:extLst>
              <a:ext uri="{FF2B5EF4-FFF2-40B4-BE49-F238E27FC236}">
                <a16:creationId xmlns:a16="http://schemas.microsoft.com/office/drawing/2014/main" id="{4BDA971D-B84E-7385-7EF7-0FE29DBF5E7B}"/>
              </a:ext>
            </a:extLst>
          </p:cNvPr>
          <p:cNvSpPr txBox="1"/>
          <p:nvPr/>
        </p:nvSpPr>
        <p:spPr>
          <a:xfrm>
            <a:off x="308496" y="1518197"/>
            <a:ext cx="11072518" cy="923330"/>
          </a:xfrm>
          <a:prstGeom prst="rect">
            <a:avLst/>
          </a:prstGeom>
          <a:noFill/>
        </p:spPr>
        <p:txBody>
          <a:bodyPr wrap="square">
            <a:spAutoFit/>
          </a:bodyPr>
          <a:lstStyle/>
          <a:p>
            <a:pPr marL="27305">
              <a:lnSpc>
                <a:spcPct val="100000"/>
              </a:lnSpc>
              <a:spcBef>
                <a:spcPts val="1695"/>
              </a:spcBef>
            </a:pPr>
            <a:r>
              <a:rPr lang="ko-KR" altLang="en-US" sz="1800" dirty="0">
                <a:solidFill>
                  <a:srgbClr val="585858"/>
                </a:solidFill>
                <a:latin typeface="휴먼편지체"/>
                <a:cs typeface="휴먼편지체"/>
              </a:rPr>
              <a:t>한</a:t>
            </a:r>
            <a:r>
              <a:rPr lang="ko-KR" altLang="en-US" sz="1800" spc="-420" dirty="0">
                <a:solidFill>
                  <a:srgbClr val="585858"/>
                </a:solidFill>
                <a:latin typeface="휴먼편지체"/>
                <a:cs typeface="휴먼편지체"/>
              </a:rPr>
              <a:t> </a:t>
            </a:r>
            <a:r>
              <a:rPr lang="ko-KR" altLang="en-US" sz="1800" spc="-10" dirty="0">
                <a:solidFill>
                  <a:srgbClr val="585858"/>
                </a:solidFill>
                <a:latin typeface="휴먼편지체"/>
                <a:cs typeface="휴먼편지체"/>
              </a:rPr>
              <a:t>가지</a:t>
            </a:r>
            <a:r>
              <a:rPr lang="ko-KR" altLang="en-US" sz="1800" spc="-420" dirty="0">
                <a:solidFill>
                  <a:srgbClr val="585858"/>
                </a:solidFill>
                <a:latin typeface="휴먼편지체"/>
                <a:cs typeface="휴먼편지체"/>
              </a:rPr>
              <a:t> </a:t>
            </a:r>
            <a:r>
              <a:rPr lang="ko-KR" altLang="en-US" sz="1800" spc="170" dirty="0">
                <a:solidFill>
                  <a:srgbClr val="585858"/>
                </a:solidFill>
                <a:latin typeface="휴먼편지체"/>
                <a:cs typeface="휴먼편지체"/>
              </a:rPr>
              <a:t>내용에</a:t>
            </a:r>
            <a:r>
              <a:rPr lang="ko-KR" altLang="en-US" sz="1800" spc="-420" dirty="0">
                <a:solidFill>
                  <a:srgbClr val="585858"/>
                </a:solidFill>
                <a:latin typeface="휴먼편지체"/>
                <a:cs typeface="휴먼편지체"/>
              </a:rPr>
              <a:t> </a:t>
            </a:r>
            <a:r>
              <a:rPr lang="ko-KR" altLang="en-US" sz="1800" spc="-10" dirty="0">
                <a:solidFill>
                  <a:srgbClr val="585858"/>
                </a:solidFill>
                <a:latin typeface="휴먼편지체"/>
                <a:cs typeface="휴먼편지체"/>
              </a:rPr>
              <a:t>대해서</a:t>
            </a:r>
            <a:r>
              <a:rPr lang="ko-KR" altLang="en-US" sz="1800" spc="-420" dirty="0">
                <a:solidFill>
                  <a:srgbClr val="585858"/>
                </a:solidFill>
                <a:latin typeface="휴먼편지체"/>
                <a:cs typeface="휴먼편지체"/>
              </a:rPr>
              <a:t> </a:t>
            </a:r>
            <a:r>
              <a:rPr lang="ko-KR" altLang="en-US" sz="1800" spc="-10" dirty="0">
                <a:solidFill>
                  <a:srgbClr val="585858"/>
                </a:solidFill>
                <a:latin typeface="휴먼편지체"/>
                <a:cs typeface="휴먼편지체"/>
              </a:rPr>
              <a:t>여러</a:t>
            </a:r>
            <a:r>
              <a:rPr lang="ko-KR" altLang="en-US" sz="1800" spc="-420" dirty="0">
                <a:solidFill>
                  <a:srgbClr val="585858"/>
                </a:solidFill>
                <a:latin typeface="휴먼편지체"/>
                <a:cs typeface="휴먼편지체"/>
              </a:rPr>
              <a:t> </a:t>
            </a:r>
            <a:r>
              <a:rPr lang="ko-KR" altLang="en-US" sz="1800" spc="-10" dirty="0">
                <a:solidFill>
                  <a:srgbClr val="585858"/>
                </a:solidFill>
                <a:latin typeface="휴먼편지체"/>
                <a:cs typeface="휴먼편지체"/>
              </a:rPr>
              <a:t>개의</a:t>
            </a:r>
            <a:r>
              <a:rPr lang="ko-KR" altLang="en-US" sz="1800" spc="-420" dirty="0">
                <a:solidFill>
                  <a:srgbClr val="585858"/>
                </a:solidFill>
                <a:latin typeface="휴먼편지체"/>
                <a:cs typeface="휴먼편지체"/>
              </a:rPr>
              <a:t> </a:t>
            </a:r>
            <a:r>
              <a:rPr lang="ko-KR" altLang="en-US" sz="1800" spc="170" dirty="0">
                <a:solidFill>
                  <a:srgbClr val="585858"/>
                </a:solidFill>
                <a:latin typeface="휴먼편지체"/>
                <a:cs typeface="휴먼편지체"/>
              </a:rPr>
              <a:t>태그가</a:t>
            </a:r>
            <a:r>
              <a:rPr lang="ko-KR" altLang="en-US" sz="1800" spc="-400" dirty="0">
                <a:solidFill>
                  <a:srgbClr val="585858"/>
                </a:solidFill>
                <a:latin typeface="휴먼편지체"/>
                <a:cs typeface="휴먼편지체"/>
              </a:rPr>
              <a:t> </a:t>
            </a:r>
            <a:r>
              <a:rPr lang="ko-KR" altLang="en-US" sz="1800" spc="-10" dirty="0">
                <a:solidFill>
                  <a:srgbClr val="585858"/>
                </a:solidFill>
                <a:latin typeface="휴먼편지체"/>
                <a:cs typeface="휴먼편지체"/>
              </a:rPr>
              <a:t>함께</a:t>
            </a:r>
            <a:r>
              <a:rPr lang="ko-KR" altLang="en-US" sz="1800" spc="-420" dirty="0">
                <a:solidFill>
                  <a:srgbClr val="585858"/>
                </a:solidFill>
                <a:latin typeface="휴먼편지체"/>
                <a:cs typeface="휴먼편지체"/>
              </a:rPr>
              <a:t> </a:t>
            </a:r>
            <a:r>
              <a:rPr lang="ko-KR" altLang="en-US" sz="1800" spc="170" dirty="0">
                <a:solidFill>
                  <a:srgbClr val="585858"/>
                </a:solidFill>
                <a:latin typeface="휴먼편지체"/>
                <a:cs typeface="휴먼편지체"/>
              </a:rPr>
              <a:t>사용될</a:t>
            </a:r>
            <a:r>
              <a:rPr lang="ko-KR" altLang="en-US" sz="1800" spc="-420" dirty="0">
                <a:solidFill>
                  <a:srgbClr val="585858"/>
                </a:solidFill>
                <a:latin typeface="휴먼편지체"/>
                <a:cs typeface="휴먼편지체"/>
              </a:rPr>
              <a:t> </a:t>
            </a:r>
            <a:r>
              <a:rPr lang="ko-KR" altLang="en-US" sz="1800" spc="500" dirty="0">
                <a:solidFill>
                  <a:srgbClr val="585858"/>
                </a:solidFill>
                <a:latin typeface="휴먼편지체"/>
                <a:cs typeface="휴먼편지체"/>
              </a:rPr>
              <a:t>수도</a:t>
            </a:r>
            <a:r>
              <a:rPr lang="ko-KR" altLang="en-US" sz="1800" spc="-420" dirty="0">
                <a:solidFill>
                  <a:srgbClr val="585858"/>
                </a:solidFill>
                <a:latin typeface="휴먼편지체"/>
                <a:cs typeface="휴먼편지체"/>
              </a:rPr>
              <a:t> </a:t>
            </a:r>
            <a:r>
              <a:rPr lang="ko-KR" altLang="en-US" sz="1800" spc="-25" dirty="0">
                <a:solidFill>
                  <a:srgbClr val="585858"/>
                </a:solidFill>
                <a:latin typeface="휴먼편지체"/>
                <a:cs typeface="휴먼편지체"/>
              </a:rPr>
              <a:t>있다</a:t>
            </a:r>
            <a:r>
              <a:rPr lang="en-US" altLang="ko-KR" sz="1800" spc="-25" dirty="0">
                <a:solidFill>
                  <a:srgbClr val="585858"/>
                </a:solidFill>
                <a:latin typeface="한컴산뜻돋움"/>
                <a:cs typeface="한컴산뜻돋움"/>
              </a:rPr>
              <a:t>.</a:t>
            </a:r>
            <a:endParaRPr lang="ko-KR" altLang="en-US" sz="1800" dirty="0">
              <a:latin typeface="한컴산뜻돋움"/>
              <a:cs typeface="한컴산뜻돋움"/>
            </a:endParaRPr>
          </a:p>
          <a:p>
            <a:pPr marL="27305" marR="5080">
              <a:lnSpc>
                <a:spcPct val="100000"/>
              </a:lnSpc>
            </a:pPr>
            <a:r>
              <a:rPr lang="ko-KR" altLang="en-US" sz="1800" spc="260" dirty="0">
                <a:solidFill>
                  <a:srgbClr val="585858"/>
                </a:solidFill>
                <a:latin typeface="휴먼편지체"/>
                <a:cs typeface="휴먼편지체"/>
              </a:rPr>
              <a:t>예를</a:t>
            </a:r>
            <a:r>
              <a:rPr lang="ko-KR" altLang="en-US" sz="1800" spc="-420" dirty="0">
                <a:solidFill>
                  <a:srgbClr val="585858"/>
                </a:solidFill>
                <a:latin typeface="휴먼편지체"/>
                <a:cs typeface="휴먼편지체"/>
              </a:rPr>
              <a:t> </a:t>
            </a:r>
            <a:r>
              <a:rPr lang="ko-KR" altLang="en-US" sz="1800" spc="170" dirty="0">
                <a:solidFill>
                  <a:srgbClr val="585858"/>
                </a:solidFill>
                <a:latin typeface="휴먼편지체"/>
                <a:cs typeface="휴먼편지체"/>
              </a:rPr>
              <a:t>들어</a:t>
            </a:r>
            <a:r>
              <a:rPr lang="en-US" altLang="ko-KR" sz="1800" spc="170" dirty="0">
                <a:solidFill>
                  <a:srgbClr val="585858"/>
                </a:solidFill>
                <a:latin typeface="한컴산뜻돋움"/>
                <a:cs typeface="한컴산뜻돋움"/>
              </a:rPr>
              <a:t>,</a:t>
            </a:r>
            <a:r>
              <a:rPr lang="ko-KR" altLang="en-US" sz="1800" spc="-90" dirty="0">
                <a:solidFill>
                  <a:srgbClr val="585858"/>
                </a:solidFill>
                <a:latin typeface="한컴산뜻돋움"/>
                <a:cs typeface="한컴산뜻돋움"/>
              </a:rPr>
              <a:t> </a:t>
            </a:r>
            <a:r>
              <a:rPr lang="en-US" altLang="ko-KR" sz="1800" spc="-10" dirty="0">
                <a:solidFill>
                  <a:srgbClr val="585858"/>
                </a:solidFill>
                <a:latin typeface="한컴산뜻돋움"/>
                <a:cs typeface="한컴산뜻돋움"/>
              </a:rPr>
              <a:t>"</a:t>
            </a:r>
            <a:r>
              <a:rPr lang="ko-KR" altLang="en-US" sz="1800" spc="-10" dirty="0">
                <a:solidFill>
                  <a:srgbClr val="585858"/>
                </a:solidFill>
                <a:latin typeface="휴먼편지체"/>
                <a:cs typeface="휴먼편지체"/>
              </a:rPr>
              <a:t>이</a:t>
            </a:r>
            <a:r>
              <a:rPr lang="ko-KR" altLang="en-US" sz="1800" spc="-405" dirty="0">
                <a:solidFill>
                  <a:srgbClr val="585858"/>
                </a:solidFill>
                <a:latin typeface="휴먼편지체"/>
                <a:cs typeface="휴먼편지체"/>
              </a:rPr>
              <a:t> </a:t>
            </a:r>
            <a:r>
              <a:rPr lang="ko-KR" altLang="en-US" sz="1800" spc="170" dirty="0">
                <a:solidFill>
                  <a:srgbClr val="585858"/>
                </a:solidFill>
                <a:latin typeface="휴먼편지체"/>
                <a:cs typeface="휴먼편지체"/>
              </a:rPr>
              <a:t>강의는</a:t>
            </a:r>
            <a:r>
              <a:rPr lang="ko-KR" altLang="en-US" sz="1800" spc="-415" dirty="0">
                <a:solidFill>
                  <a:srgbClr val="585858"/>
                </a:solidFill>
                <a:latin typeface="휴먼편지체"/>
                <a:cs typeface="휴먼편지체"/>
              </a:rPr>
              <a:t> </a:t>
            </a:r>
            <a:r>
              <a:rPr lang="ko-KR" altLang="en-US" sz="1800" spc="120" dirty="0">
                <a:solidFill>
                  <a:srgbClr val="585858"/>
                </a:solidFill>
                <a:latin typeface="휴먼편지체"/>
                <a:cs typeface="휴먼편지체"/>
              </a:rPr>
              <a:t>쉽습니다</a:t>
            </a:r>
            <a:r>
              <a:rPr lang="en-US" altLang="ko-KR" sz="1800" spc="120" dirty="0">
                <a:solidFill>
                  <a:srgbClr val="585858"/>
                </a:solidFill>
                <a:latin typeface="한컴산뜻돋움"/>
                <a:cs typeface="한컴산뜻돋움"/>
              </a:rPr>
              <a:t>."</a:t>
            </a:r>
            <a:r>
              <a:rPr lang="ko-KR" altLang="en-US" sz="1800" spc="120" dirty="0">
                <a:solidFill>
                  <a:srgbClr val="585858"/>
                </a:solidFill>
                <a:latin typeface="휴먼편지체"/>
                <a:cs typeface="휴먼편지체"/>
              </a:rPr>
              <a:t>라는</a:t>
            </a:r>
            <a:r>
              <a:rPr lang="ko-KR" altLang="en-US" sz="1800" spc="-405" dirty="0">
                <a:solidFill>
                  <a:srgbClr val="585858"/>
                </a:solidFill>
                <a:latin typeface="휴먼편지체"/>
                <a:cs typeface="휴먼편지체"/>
              </a:rPr>
              <a:t> </a:t>
            </a:r>
            <a:r>
              <a:rPr lang="ko-KR" altLang="en-US" sz="1800" spc="380" dirty="0">
                <a:solidFill>
                  <a:srgbClr val="585858"/>
                </a:solidFill>
                <a:latin typeface="휴먼편지체"/>
                <a:cs typeface="휴먼편지체"/>
              </a:rPr>
              <a:t>텍스트를</a:t>
            </a:r>
            <a:r>
              <a:rPr lang="ko-KR" altLang="en-US" sz="1800" spc="-405" dirty="0">
                <a:solidFill>
                  <a:srgbClr val="585858"/>
                </a:solidFill>
                <a:latin typeface="휴먼편지체"/>
                <a:cs typeface="휴먼편지체"/>
              </a:rPr>
              <a:t> </a:t>
            </a:r>
            <a:r>
              <a:rPr lang="en-US" altLang="ko-KR" sz="1800" spc="-10" dirty="0">
                <a:solidFill>
                  <a:srgbClr val="585858"/>
                </a:solidFill>
                <a:latin typeface="한컴산뜻돋움"/>
                <a:cs typeface="한컴산뜻돋움"/>
              </a:rPr>
              <a:t>"</a:t>
            </a:r>
            <a:r>
              <a:rPr lang="ko-KR" altLang="en-US" sz="1800" spc="-10" dirty="0" err="1">
                <a:solidFill>
                  <a:srgbClr val="FF0000"/>
                </a:solidFill>
                <a:latin typeface="휴먼편지체"/>
                <a:cs typeface="휴먼편지체"/>
              </a:rPr>
              <a:t>이탤릭체</a:t>
            </a:r>
            <a:r>
              <a:rPr lang="ko-KR" altLang="en-US" sz="1800" spc="-10" dirty="0" err="1">
                <a:solidFill>
                  <a:srgbClr val="585858"/>
                </a:solidFill>
                <a:latin typeface="휴먼편지체"/>
                <a:cs typeface="휴먼편지체"/>
              </a:rPr>
              <a:t>이면서</a:t>
            </a:r>
            <a:r>
              <a:rPr lang="ko-KR" altLang="en-US" sz="1800" spc="-405" dirty="0">
                <a:solidFill>
                  <a:srgbClr val="585858"/>
                </a:solidFill>
                <a:latin typeface="휴먼편지체"/>
                <a:cs typeface="휴먼편지체"/>
              </a:rPr>
              <a:t> </a:t>
            </a:r>
            <a:r>
              <a:rPr lang="ko-KR" altLang="en-US" sz="1800" spc="170" dirty="0">
                <a:solidFill>
                  <a:srgbClr val="FF0000"/>
                </a:solidFill>
                <a:latin typeface="휴먼편지체"/>
                <a:cs typeface="휴먼편지체"/>
              </a:rPr>
              <a:t>밑줄</a:t>
            </a:r>
            <a:r>
              <a:rPr lang="ko-KR" altLang="en-US" sz="1800" spc="170" dirty="0">
                <a:solidFill>
                  <a:srgbClr val="585858"/>
                </a:solidFill>
                <a:latin typeface="휴먼편지체"/>
                <a:cs typeface="휴먼편지체"/>
              </a:rPr>
              <a:t>이</a:t>
            </a:r>
            <a:r>
              <a:rPr lang="ko-KR" altLang="en-US" sz="1800" spc="-415" dirty="0">
                <a:solidFill>
                  <a:srgbClr val="585858"/>
                </a:solidFill>
                <a:latin typeface="휴먼편지체"/>
                <a:cs typeface="휴먼편지체"/>
              </a:rPr>
              <a:t> </a:t>
            </a:r>
            <a:r>
              <a:rPr lang="ko-KR" altLang="en-US" sz="1800" spc="170" dirty="0">
                <a:solidFill>
                  <a:srgbClr val="585858"/>
                </a:solidFill>
                <a:latin typeface="휴먼편지체"/>
                <a:cs typeface="휴먼편지체"/>
              </a:rPr>
              <a:t>그어져</a:t>
            </a:r>
            <a:r>
              <a:rPr lang="ko-KR" altLang="en-US" sz="1800" spc="-420" dirty="0">
                <a:solidFill>
                  <a:srgbClr val="585858"/>
                </a:solidFill>
                <a:latin typeface="휴먼편지체"/>
                <a:cs typeface="휴먼편지체"/>
              </a:rPr>
              <a:t> </a:t>
            </a:r>
            <a:r>
              <a:rPr lang="ko-KR" altLang="en-US" sz="1800" spc="229" dirty="0">
                <a:solidFill>
                  <a:srgbClr val="585858"/>
                </a:solidFill>
                <a:latin typeface="휴먼편지체"/>
                <a:cs typeface="휴먼편지체"/>
              </a:rPr>
              <a:t>있는 </a:t>
            </a:r>
            <a:r>
              <a:rPr lang="ko-KR" altLang="en-US" sz="1800" spc="-10" dirty="0">
                <a:solidFill>
                  <a:srgbClr val="FF0000"/>
                </a:solidFill>
                <a:latin typeface="휴먼편지체"/>
                <a:cs typeface="휴먼편지체"/>
              </a:rPr>
              <a:t>진한</a:t>
            </a:r>
            <a:r>
              <a:rPr lang="ko-KR" altLang="en-US" sz="1800" spc="-425" dirty="0">
                <a:solidFill>
                  <a:srgbClr val="FF0000"/>
                </a:solidFill>
                <a:latin typeface="휴먼편지체"/>
                <a:cs typeface="휴먼편지체"/>
              </a:rPr>
              <a:t> </a:t>
            </a:r>
            <a:r>
              <a:rPr lang="ko-KR" altLang="en-US" sz="1800" spc="300" dirty="0">
                <a:solidFill>
                  <a:srgbClr val="FF0000"/>
                </a:solidFill>
                <a:latin typeface="휴먼편지체"/>
                <a:cs typeface="휴먼편지체"/>
              </a:rPr>
              <a:t>텍스트</a:t>
            </a:r>
            <a:r>
              <a:rPr lang="en-US" altLang="ko-KR" sz="1800" spc="300" dirty="0">
                <a:solidFill>
                  <a:srgbClr val="585858"/>
                </a:solidFill>
                <a:latin typeface="한컴산뜻돋움"/>
                <a:cs typeface="한컴산뜻돋움"/>
              </a:rPr>
              <a:t>"</a:t>
            </a:r>
            <a:r>
              <a:rPr lang="ko-KR" altLang="en-US" sz="1800" spc="300" dirty="0">
                <a:solidFill>
                  <a:srgbClr val="585858"/>
                </a:solidFill>
                <a:latin typeface="휴먼편지체"/>
                <a:cs typeface="휴먼편지체"/>
              </a:rPr>
              <a:t>로</a:t>
            </a:r>
            <a:r>
              <a:rPr lang="ko-KR" altLang="en-US" sz="1800" spc="-405" dirty="0">
                <a:solidFill>
                  <a:srgbClr val="585858"/>
                </a:solidFill>
                <a:latin typeface="휴먼편지체"/>
                <a:cs typeface="휴먼편지체"/>
              </a:rPr>
              <a:t> </a:t>
            </a:r>
            <a:r>
              <a:rPr lang="ko-KR" altLang="en-US" sz="1800" spc="254" dirty="0">
                <a:solidFill>
                  <a:srgbClr val="585858"/>
                </a:solidFill>
                <a:latin typeface="휴먼편지체"/>
                <a:cs typeface="휴먼편지체"/>
              </a:rPr>
              <a:t>표시하고</a:t>
            </a:r>
            <a:r>
              <a:rPr lang="ko-KR" altLang="en-US" sz="1800" spc="-420" dirty="0">
                <a:solidFill>
                  <a:srgbClr val="585858"/>
                </a:solidFill>
                <a:latin typeface="휴먼편지체"/>
                <a:cs typeface="휴먼편지체"/>
              </a:rPr>
              <a:t> </a:t>
            </a:r>
            <a:r>
              <a:rPr lang="ko-KR" altLang="en-US" sz="1800" spc="-10" dirty="0">
                <a:solidFill>
                  <a:srgbClr val="585858"/>
                </a:solidFill>
                <a:latin typeface="휴먼편지체"/>
                <a:cs typeface="휴먼편지체"/>
              </a:rPr>
              <a:t>싶다면</a:t>
            </a:r>
            <a:r>
              <a:rPr lang="ko-KR" altLang="en-US" sz="1800" spc="-420" dirty="0">
                <a:solidFill>
                  <a:srgbClr val="585858"/>
                </a:solidFill>
                <a:latin typeface="휴먼편지체"/>
                <a:cs typeface="휴먼편지체"/>
              </a:rPr>
              <a:t> </a:t>
            </a:r>
            <a:r>
              <a:rPr lang="ko-KR" altLang="en-US" sz="1800" spc="170" dirty="0">
                <a:solidFill>
                  <a:srgbClr val="585858"/>
                </a:solidFill>
                <a:latin typeface="휴먼편지체"/>
                <a:cs typeface="휴먼편지체"/>
              </a:rPr>
              <a:t>다음과</a:t>
            </a:r>
            <a:r>
              <a:rPr lang="ko-KR" altLang="en-US" sz="1800" spc="-420" dirty="0">
                <a:solidFill>
                  <a:srgbClr val="585858"/>
                </a:solidFill>
                <a:latin typeface="휴먼편지체"/>
                <a:cs typeface="휴먼편지체"/>
              </a:rPr>
              <a:t> </a:t>
            </a:r>
            <a:r>
              <a:rPr lang="ko-KR" altLang="en-US" sz="1800" spc="260" dirty="0">
                <a:solidFill>
                  <a:srgbClr val="585858"/>
                </a:solidFill>
                <a:latin typeface="휴먼편지체"/>
                <a:cs typeface="휴먼편지체"/>
              </a:rPr>
              <a:t>같은</a:t>
            </a:r>
            <a:r>
              <a:rPr lang="ko-KR" altLang="en-US" sz="1800" spc="-420" dirty="0">
                <a:solidFill>
                  <a:srgbClr val="585858"/>
                </a:solidFill>
                <a:latin typeface="휴먼편지체"/>
                <a:cs typeface="휴먼편지체"/>
              </a:rPr>
              <a:t> </a:t>
            </a:r>
            <a:r>
              <a:rPr lang="ko-KR" altLang="en-US" sz="1800" spc="335" dirty="0">
                <a:solidFill>
                  <a:srgbClr val="585858"/>
                </a:solidFill>
                <a:latin typeface="휴먼편지체"/>
                <a:cs typeface="휴먼편지체"/>
              </a:rPr>
              <a:t>태그를</a:t>
            </a:r>
            <a:r>
              <a:rPr lang="ko-KR" altLang="en-US" sz="1800" spc="-405" dirty="0">
                <a:solidFill>
                  <a:srgbClr val="585858"/>
                </a:solidFill>
                <a:latin typeface="휴먼편지체"/>
                <a:cs typeface="휴먼편지체"/>
              </a:rPr>
              <a:t> </a:t>
            </a:r>
            <a:r>
              <a:rPr lang="ko-KR" altLang="en-US" sz="1800" spc="80" dirty="0">
                <a:solidFill>
                  <a:srgbClr val="585858"/>
                </a:solidFill>
                <a:latin typeface="휴먼편지체"/>
                <a:cs typeface="휴먼편지체"/>
              </a:rPr>
              <a:t>사용한다</a:t>
            </a:r>
            <a:r>
              <a:rPr lang="en-US" altLang="ko-KR" sz="1800" spc="80" dirty="0">
                <a:solidFill>
                  <a:srgbClr val="585858"/>
                </a:solidFill>
                <a:latin typeface="한컴산뜻돋움"/>
                <a:cs typeface="한컴산뜻돋움"/>
              </a:rPr>
              <a:t>.</a:t>
            </a:r>
            <a:endParaRPr lang="ko-KR" altLang="en-US" sz="1800" dirty="0">
              <a:latin typeface="한컴산뜻돋움"/>
              <a:cs typeface="한컴산뜻돋움"/>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357924" y="1584063"/>
            <a:ext cx="9636125" cy="968855"/>
          </a:xfrm>
          <a:prstGeom prst="rect">
            <a:avLst/>
          </a:prstGeom>
        </p:spPr>
        <p:txBody>
          <a:bodyPr vert="horz" wrap="square" lIns="0" tIns="227965" rIns="0" bIns="0" rtlCol="0">
            <a:spAutoFit/>
          </a:bodyPr>
          <a:lstStyle/>
          <a:p>
            <a:pPr marL="27305" marR="5080">
              <a:lnSpc>
                <a:spcPct val="100000"/>
              </a:lnSpc>
              <a:spcBef>
                <a:spcPts val="1695"/>
              </a:spcBef>
            </a:pPr>
            <a:r>
              <a:rPr sz="2400" spc="-10" dirty="0" err="1">
                <a:solidFill>
                  <a:srgbClr val="585858"/>
                </a:solidFill>
                <a:latin typeface="휴먼편지체"/>
                <a:cs typeface="휴먼편지체"/>
              </a:rPr>
              <a:t>이렇게</a:t>
            </a:r>
            <a:r>
              <a:rPr sz="2400" spc="-425" dirty="0">
                <a:solidFill>
                  <a:srgbClr val="585858"/>
                </a:solidFill>
                <a:latin typeface="휴먼편지체"/>
                <a:cs typeface="휴먼편지체"/>
              </a:rPr>
              <a:t> </a:t>
            </a:r>
            <a:r>
              <a:rPr sz="2400" spc="-10" dirty="0">
                <a:solidFill>
                  <a:srgbClr val="585858"/>
                </a:solidFill>
                <a:latin typeface="휴먼편지체"/>
                <a:cs typeface="휴먼편지체"/>
              </a:rPr>
              <a:t>여러</a:t>
            </a:r>
            <a:r>
              <a:rPr sz="2400" spc="-420" dirty="0">
                <a:solidFill>
                  <a:srgbClr val="585858"/>
                </a:solidFill>
                <a:latin typeface="휴먼편지체"/>
                <a:cs typeface="휴먼편지체"/>
              </a:rPr>
              <a:t> </a:t>
            </a:r>
            <a:r>
              <a:rPr sz="2400" spc="170" dirty="0">
                <a:solidFill>
                  <a:srgbClr val="585858"/>
                </a:solidFill>
                <a:latin typeface="휴먼편지체"/>
                <a:cs typeface="휴먼편지체"/>
              </a:rPr>
              <a:t>태그가</a:t>
            </a:r>
            <a:r>
              <a:rPr sz="2400" spc="-425" dirty="0">
                <a:solidFill>
                  <a:srgbClr val="585858"/>
                </a:solidFill>
                <a:latin typeface="휴먼편지체"/>
                <a:cs typeface="휴먼편지체"/>
              </a:rPr>
              <a:t> </a:t>
            </a:r>
            <a:r>
              <a:rPr sz="2400" spc="170" dirty="0">
                <a:solidFill>
                  <a:srgbClr val="585858"/>
                </a:solidFill>
                <a:latin typeface="휴먼편지체"/>
                <a:cs typeface="휴먼편지체"/>
              </a:rPr>
              <a:t>사용될</a:t>
            </a:r>
            <a:r>
              <a:rPr sz="2400" spc="-405" dirty="0">
                <a:solidFill>
                  <a:srgbClr val="585858"/>
                </a:solidFill>
                <a:latin typeface="휴먼편지체"/>
                <a:cs typeface="휴먼편지체"/>
              </a:rPr>
              <a:t> </a:t>
            </a:r>
            <a:r>
              <a:rPr sz="2400" spc="260" dirty="0">
                <a:solidFill>
                  <a:srgbClr val="585858"/>
                </a:solidFill>
                <a:latin typeface="휴먼편지체"/>
                <a:cs typeface="휴먼편지체"/>
              </a:rPr>
              <a:t>때는</a:t>
            </a:r>
            <a:r>
              <a:rPr sz="2400" spc="-425" dirty="0">
                <a:solidFill>
                  <a:srgbClr val="585858"/>
                </a:solidFill>
                <a:latin typeface="휴먼편지체"/>
                <a:cs typeface="휴먼편지체"/>
              </a:rPr>
              <a:t> </a:t>
            </a:r>
            <a:r>
              <a:rPr sz="2400" spc="260" dirty="0">
                <a:solidFill>
                  <a:srgbClr val="585858"/>
                </a:solidFill>
                <a:latin typeface="휴먼편지체"/>
                <a:cs typeface="휴먼편지체"/>
              </a:rPr>
              <a:t>여는</a:t>
            </a:r>
            <a:r>
              <a:rPr sz="2400" spc="-420" dirty="0">
                <a:solidFill>
                  <a:srgbClr val="585858"/>
                </a:solidFill>
                <a:latin typeface="휴먼편지체"/>
                <a:cs typeface="휴먼편지체"/>
              </a:rPr>
              <a:t> </a:t>
            </a:r>
            <a:r>
              <a:rPr sz="2400" spc="170" dirty="0">
                <a:solidFill>
                  <a:srgbClr val="585858"/>
                </a:solidFill>
                <a:latin typeface="휴먼편지체"/>
                <a:cs typeface="휴먼편지체"/>
              </a:rPr>
              <a:t>태그의</a:t>
            </a:r>
            <a:r>
              <a:rPr sz="2400" spc="-420" dirty="0">
                <a:solidFill>
                  <a:srgbClr val="585858"/>
                </a:solidFill>
                <a:latin typeface="휴먼편지체"/>
                <a:cs typeface="휴먼편지체"/>
              </a:rPr>
              <a:t> </a:t>
            </a:r>
            <a:r>
              <a:rPr sz="2400" spc="170" dirty="0">
                <a:solidFill>
                  <a:srgbClr val="585858"/>
                </a:solidFill>
                <a:latin typeface="휴먼편지체"/>
                <a:cs typeface="휴먼편지체"/>
              </a:rPr>
              <a:t>순서에</a:t>
            </a:r>
            <a:r>
              <a:rPr sz="2400" spc="-425" dirty="0">
                <a:solidFill>
                  <a:srgbClr val="585858"/>
                </a:solidFill>
                <a:latin typeface="휴먼편지체"/>
                <a:cs typeface="휴먼편지체"/>
              </a:rPr>
              <a:t> </a:t>
            </a:r>
            <a:r>
              <a:rPr sz="2400" spc="260" dirty="0">
                <a:solidFill>
                  <a:srgbClr val="585858"/>
                </a:solidFill>
                <a:latin typeface="휴먼편지체"/>
                <a:cs typeface="휴먼편지체"/>
              </a:rPr>
              <a:t>크게</a:t>
            </a:r>
            <a:r>
              <a:rPr sz="2400" spc="-420" dirty="0">
                <a:solidFill>
                  <a:srgbClr val="585858"/>
                </a:solidFill>
                <a:latin typeface="휴먼편지체"/>
                <a:cs typeface="휴먼편지체"/>
              </a:rPr>
              <a:t> </a:t>
            </a:r>
            <a:r>
              <a:rPr sz="2400" spc="-10" dirty="0">
                <a:solidFill>
                  <a:srgbClr val="585858"/>
                </a:solidFill>
                <a:latin typeface="휴먼편지체"/>
                <a:cs typeface="휴먼편지체"/>
              </a:rPr>
              <a:t>신경</a:t>
            </a:r>
            <a:r>
              <a:rPr sz="2400" spc="-425" dirty="0">
                <a:solidFill>
                  <a:srgbClr val="585858"/>
                </a:solidFill>
                <a:latin typeface="휴먼편지체"/>
                <a:cs typeface="휴먼편지체"/>
              </a:rPr>
              <a:t> </a:t>
            </a:r>
            <a:r>
              <a:rPr sz="2400" spc="260" dirty="0">
                <a:solidFill>
                  <a:srgbClr val="585858"/>
                </a:solidFill>
                <a:latin typeface="휴먼편지체"/>
                <a:cs typeface="휴먼편지체"/>
              </a:rPr>
              <a:t>쓰지</a:t>
            </a:r>
            <a:r>
              <a:rPr sz="2400" spc="-420" dirty="0">
                <a:solidFill>
                  <a:srgbClr val="585858"/>
                </a:solidFill>
                <a:latin typeface="휴먼편지체"/>
                <a:cs typeface="휴먼편지체"/>
              </a:rPr>
              <a:t> </a:t>
            </a:r>
            <a:r>
              <a:rPr sz="2400" spc="170" dirty="0">
                <a:solidFill>
                  <a:srgbClr val="585858"/>
                </a:solidFill>
                <a:latin typeface="휴먼편지체"/>
                <a:cs typeface="휴먼편지체"/>
              </a:rPr>
              <a:t>않아도</a:t>
            </a:r>
            <a:r>
              <a:rPr sz="2400" spc="-420" dirty="0">
                <a:solidFill>
                  <a:srgbClr val="585858"/>
                </a:solidFill>
                <a:latin typeface="휴먼편지체"/>
                <a:cs typeface="휴먼편지체"/>
              </a:rPr>
              <a:t> </a:t>
            </a:r>
            <a:r>
              <a:rPr sz="2400" spc="-25" dirty="0">
                <a:solidFill>
                  <a:srgbClr val="585858"/>
                </a:solidFill>
                <a:latin typeface="휴먼편지체"/>
                <a:cs typeface="휴먼편지체"/>
              </a:rPr>
              <a:t>된다</a:t>
            </a:r>
            <a:r>
              <a:rPr sz="2400" spc="-25" dirty="0">
                <a:solidFill>
                  <a:srgbClr val="585858"/>
                </a:solidFill>
                <a:latin typeface="한컴산뜻돋움"/>
                <a:cs typeface="한컴산뜻돋움"/>
              </a:rPr>
              <a:t>. </a:t>
            </a:r>
            <a:r>
              <a:rPr sz="2400" spc="245" dirty="0">
                <a:solidFill>
                  <a:srgbClr val="585858"/>
                </a:solidFill>
                <a:latin typeface="휴먼편지체"/>
                <a:cs typeface="휴먼편지체"/>
              </a:rPr>
              <a:t>즉</a:t>
            </a:r>
            <a:r>
              <a:rPr sz="2400" spc="245" dirty="0">
                <a:solidFill>
                  <a:srgbClr val="585858"/>
                </a:solidFill>
                <a:latin typeface="한컴산뜻돋움"/>
                <a:cs typeface="한컴산뜻돋움"/>
              </a:rPr>
              <a:t>,</a:t>
            </a:r>
            <a:r>
              <a:rPr sz="2400" spc="-90" dirty="0">
                <a:solidFill>
                  <a:srgbClr val="585858"/>
                </a:solidFill>
                <a:latin typeface="한컴산뜻돋움"/>
                <a:cs typeface="한컴산뜻돋움"/>
              </a:rPr>
              <a:t> </a:t>
            </a:r>
            <a:r>
              <a:rPr sz="2400" spc="170" dirty="0">
                <a:solidFill>
                  <a:srgbClr val="585858"/>
                </a:solidFill>
                <a:latin typeface="휴먼편지체"/>
                <a:cs typeface="휴먼편지체"/>
              </a:rPr>
              <a:t>다음과</a:t>
            </a:r>
            <a:r>
              <a:rPr sz="2400" spc="-420" dirty="0">
                <a:solidFill>
                  <a:srgbClr val="585858"/>
                </a:solidFill>
                <a:latin typeface="휴먼편지체"/>
                <a:cs typeface="휴먼편지체"/>
              </a:rPr>
              <a:t> </a:t>
            </a:r>
            <a:r>
              <a:rPr sz="2400" spc="-10" dirty="0">
                <a:solidFill>
                  <a:srgbClr val="585858"/>
                </a:solidFill>
                <a:latin typeface="휴먼편지체"/>
                <a:cs typeface="휴먼편지체"/>
              </a:rPr>
              <a:t>같이</a:t>
            </a:r>
            <a:r>
              <a:rPr sz="2400" spc="-405" dirty="0">
                <a:solidFill>
                  <a:srgbClr val="585858"/>
                </a:solidFill>
                <a:latin typeface="휴먼편지체"/>
                <a:cs typeface="휴먼편지체"/>
              </a:rPr>
              <a:t> </a:t>
            </a:r>
            <a:r>
              <a:rPr sz="2400" spc="335" dirty="0">
                <a:solidFill>
                  <a:srgbClr val="585858"/>
                </a:solidFill>
                <a:latin typeface="휴먼편지체"/>
                <a:cs typeface="휴먼편지체"/>
              </a:rPr>
              <a:t>순서를</a:t>
            </a:r>
            <a:r>
              <a:rPr sz="2400" spc="-415" dirty="0">
                <a:solidFill>
                  <a:srgbClr val="585858"/>
                </a:solidFill>
                <a:latin typeface="휴먼편지체"/>
                <a:cs typeface="휴먼편지체"/>
              </a:rPr>
              <a:t> </a:t>
            </a:r>
            <a:r>
              <a:rPr sz="2400" spc="-10" dirty="0">
                <a:solidFill>
                  <a:srgbClr val="585858"/>
                </a:solidFill>
                <a:latin typeface="휴먼편지체"/>
                <a:cs typeface="휴먼편지체"/>
              </a:rPr>
              <a:t>바꿔</a:t>
            </a:r>
            <a:r>
              <a:rPr sz="2400" spc="-420" dirty="0">
                <a:solidFill>
                  <a:srgbClr val="585858"/>
                </a:solidFill>
                <a:latin typeface="휴먼편지체"/>
                <a:cs typeface="휴먼편지체"/>
              </a:rPr>
              <a:t> </a:t>
            </a:r>
            <a:r>
              <a:rPr sz="2400" spc="254" dirty="0">
                <a:solidFill>
                  <a:srgbClr val="585858"/>
                </a:solidFill>
                <a:latin typeface="휴먼편지체"/>
                <a:cs typeface="휴먼편지체"/>
              </a:rPr>
              <a:t>표현해도</a:t>
            </a:r>
            <a:r>
              <a:rPr sz="2400" spc="-420" dirty="0">
                <a:solidFill>
                  <a:srgbClr val="585858"/>
                </a:solidFill>
                <a:latin typeface="휴먼편지체"/>
                <a:cs typeface="휴먼편지체"/>
              </a:rPr>
              <a:t> </a:t>
            </a:r>
            <a:r>
              <a:rPr sz="2400" spc="-25" dirty="0">
                <a:solidFill>
                  <a:srgbClr val="585858"/>
                </a:solidFill>
                <a:latin typeface="휴먼편지체"/>
                <a:cs typeface="휴먼편지체"/>
              </a:rPr>
              <a:t>된다</a:t>
            </a:r>
            <a:r>
              <a:rPr sz="2400" spc="-25" dirty="0">
                <a:solidFill>
                  <a:srgbClr val="585858"/>
                </a:solidFill>
                <a:latin typeface="한컴산뜻돋움"/>
                <a:cs typeface="한컴산뜻돋움"/>
              </a:rPr>
              <a:t>.</a:t>
            </a:r>
            <a:endParaRPr sz="2400" dirty="0">
              <a:latin typeface="한컴산뜻돋움"/>
              <a:cs typeface="한컴산뜻돋움"/>
            </a:endParaRPr>
          </a:p>
        </p:txBody>
      </p:sp>
      <p:grpSp>
        <p:nvGrpSpPr>
          <p:cNvPr id="14" name="그룹 13">
            <a:extLst>
              <a:ext uri="{FF2B5EF4-FFF2-40B4-BE49-F238E27FC236}">
                <a16:creationId xmlns:a16="http://schemas.microsoft.com/office/drawing/2014/main" id="{4F572C08-6F24-9DF1-ED17-1ED60473F522}"/>
              </a:ext>
            </a:extLst>
          </p:cNvPr>
          <p:cNvGrpSpPr/>
          <p:nvPr/>
        </p:nvGrpSpPr>
        <p:grpSpPr>
          <a:xfrm>
            <a:off x="8542410" y="3057313"/>
            <a:ext cx="576580" cy="567055"/>
            <a:chOff x="9059481" y="4805606"/>
            <a:chExt cx="576580" cy="567055"/>
          </a:xfrm>
        </p:grpSpPr>
        <p:sp>
          <p:nvSpPr>
            <p:cNvPr id="9" name="object 9"/>
            <p:cNvSpPr/>
            <p:nvPr/>
          </p:nvSpPr>
          <p:spPr>
            <a:xfrm>
              <a:off x="9059481" y="4805606"/>
              <a:ext cx="576580" cy="567055"/>
            </a:xfrm>
            <a:custGeom>
              <a:avLst/>
              <a:gdLst/>
              <a:ahLst/>
              <a:cxnLst/>
              <a:rect l="l" t="t" r="r" b="b"/>
              <a:pathLst>
                <a:path w="576579" h="567054">
                  <a:moveTo>
                    <a:pt x="288036" y="0"/>
                  </a:moveTo>
                  <a:lnTo>
                    <a:pt x="241314" y="3710"/>
                  </a:lnTo>
                  <a:lnTo>
                    <a:pt x="196993" y="14451"/>
                  </a:lnTo>
                  <a:lnTo>
                    <a:pt x="155665" y="31639"/>
                  </a:lnTo>
                  <a:lnTo>
                    <a:pt x="117924" y="54692"/>
                  </a:lnTo>
                  <a:lnTo>
                    <a:pt x="84362" y="83024"/>
                  </a:lnTo>
                  <a:lnTo>
                    <a:pt x="55573" y="116053"/>
                  </a:lnTo>
                  <a:lnTo>
                    <a:pt x="32149" y="153195"/>
                  </a:lnTo>
                  <a:lnTo>
                    <a:pt x="14684" y="193867"/>
                  </a:lnTo>
                  <a:lnTo>
                    <a:pt x="3769" y="237484"/>
                  </a:lnTo>
                  <a:lnTo>
                    <a:pt x="0" y="283463"/>
                  </a:lnTo>
                  <a:lnTo>
                    <a:pt x="3769" y="329443"/>
                  </a:lnTo>
                  <a:lnTo>
                    <a:pt x="14684" y="373060"/>
                  </a:lnTo>
                  <a:lnTo>
                    <a:pt x="32149" y="413732"/>
                  </a:lnTo>
                  <a:lnTo>
                    <a:pt x="55573" y="450874"/>
                  </a:lnTo>
                  <a:lnTo>
                    <a:pt x="84362" y="483903"/>
                  </a:lnTo>
                  <a:lnTo>
                    <a:pt x="117924" y="512235"/>
                  </a:lnTo>
                  <a:lnTo>
                    <a:pt x="155665" y="535288"/>
                  </a:lnTo>
                  <a:lnTo>
                    <a:pt x="196993" y="552476"/>
                  </a:lnTo>
                  <a:lnTo>
                    <a:pt x="241314" y="563217"/>
                  </a:lnTo>
                  <a:lnTo>
                    <a:pt x="288036" y="566927"/>
                  </a:lnTo>
                  <a:lnTo>
                    <a:pt x="334757" y="563217"/>
                  </a:lnTo>
                  <a:lnTo>
                    <a:pt x="379078" y="552476"/>
                  </a:lnTo>
                  <a:lnTo>
                    <a:pt x="420406" y="535288"/>
                  </a:lnTo>
                  <a:lnTo>
                    <a:pt x="458147" y="512235"/>
                  </a:lnTo>
                  <a:lnTo>
                    <a:pt x="491709" y="483903"/>
                  </a:lnTo>
                  <a:lnTo>
                    <a:pt x="520498" y="450874"/>
                  </a:lnTo>
                  <a:lnTo>
                    <a:pt x="536692" y="425195"/>
                  </a:lnTo>
                  <a:lnTo>
                    <a:pt x="288036" y="425195"/>
                  </a:lnTo>
                  <a:lnTo>
                    <a:pt x="241794" y="417969"/>
                  </a:lnTo>
                  <a:lnTo>
                    <a:pt x="201632" y="397848"/>
                  </a:lnTo>
                  <a:lnTo>
                    <a:pt x="169961" y="367166"/>
                  </a:lnTo>
                  <a:lnTo>
                    <a:pt x="149191" y="328259"/>
                  </a:lnTo>
                  <a:lnTo>
                    <a:pt x="141732" y="283463"/>
                  </a:lnTo>
                  <a:lnTo>
                    <a:pt x="149191" y="238668"/>
                  </a:lnTo>
                  <a:lnTo>
                    <a:pt x="169961" y="199761"/>
                  </a:lnTo>
                  <a:lnTo>
                    <a:pt x="201632" y="169079"/>
                  </a:lnTo>
                  <a:lnTo>
                    <a:pt x="241794" y="148958"/>
                  </a:lnTo>
                  <a:lnTo>
                    <a:pt x="288036" y="141731"/>
                  </a:lnTo>
                  <a:lnTo>
                    <a:pt x="536692" y="141731"/>
                  </a:lnTo>
                  <a:lnTo>
                    <a:pt x="520498" y="116053"/>
                  </a:lnTo>
                  <a:lnTo>
                    <a:pt x="491709" y="83024"/>
                  </a:lnTo>
                  <a:lnTo>
                    <a:pt x="458147" y="54692"/>
                  </a:lnTo>
                  <a:lnTo>
                    <a:pt x="420406" y="31639"/>
                  </a:lnTo>
                  <a:lnTo>
                    <a:pt x="379078" y="14451"/>
                  </a:lnTo>
                  <a:lnTo>
                    <a:pt x="334757" y="3710"/>
                  </a:lnTo>
                  <a:lnTo>
                    <a:pt x="288036" y="0"/>
                  </a:lnTo>
                  <a:close/>
                </a:path>
                <a:path w="576579" h="567054">
                  <a:moveTo>
                    <a:pt x="536692" y="141731"/>
                  </a:moveTo>
                  <a:lnTo>
                    <a:pt x="288036" y="141731"/>
                  </a:lnTo>
                  <a:lnTo>
                    <a:pt x="334277" y="148958"/>
                  </a:lnTo>
                  <a:lnTo>
                    <a:pt x="374439" y="169079"/>
                  </a:lnTo>
                  <a:lnTo>
                    <a:pt x="406110" y="199761"/>
                  </a:lnTo>
                  <a:lnTo>
                    <a:pt x="426880" y="238668"/>
                  </a:lnTo>
                  <a:lnTo>
                    <a:pt x="434340" y="283463"/>
                  </a:lnTo>
                  <a:lnTo>
                    <a:pt x="426880" y="328259"/>
                  </a:lnTo>
                  <a:lnTo>
                    <a:pt x="406110" y="367166"/>
                  </a:lnTo>
                  <a:lnTo>
                    <a:pt x="374439" y="397848"/>
                  </a:lnTo>
                  <a:lnTo>
                    <a:pt x="334277" y="417969"/>
                  </a:lnTo>
                  <a:lnTo>
                    <a:pt x="288036" y="425195"/>
                  </a:lnTo>
                  <a:lnTo>
                    <a:pt x="536692" y="425195"/>
                  </a:lnTo>
                  <a:lnTo>
                    <a:pt x="543922" y="413732"/>
                  </a:lnTo>
                  <a:lnTo>
                    <a:pt x="561387" y="373060"/>
                  </a:lnTo>
                  <a:lnTo>
                    <a:pt x="572302" y="329443"/>
                  </a:lnTo>
                  <a:lnTo>
                    <a:pt x="576072" y="283463"/>
                  </a:lnTo>
                  <a:lnTo>
                    <a:pt x="572302" y="237484"/>
                  </a:lnTo>
                  <a:lnTo>
                    <a:pt x="561387" y="193867"/>
                  </a:lnTo>
                  <a:lnTo>
                    <a:pt x="543922" y="153195"/>
                  </a:lnTo>
                  <a:lnTo>
                    <a:pt x="536692" y="141731"/>
                  </a:lnTo>
                  <a:close/>
                </a:path>
              </a:pathLst>
            </a:custGeom>
            <a:solidFill>
              <a:srgbClr val="00AFEF"/>
            </a:solidFill>
          </p:spPr>
          <p:txBody>
            <a:bodyPr wrap="square" lIns="0" tIns="0" rIns="0" bIns="0" rtlCol="0"/>
            <a:lstStyle/>
            <a:p>
              <a:endParaRPr/>
            </a:p>
          </p:txBody>
        </p:sp>
        <p:sp>
          <p:nvSpPr>
            <p:cNvPr id="10" name="object 10"/>
            <p:cNvSpPr/>
            <p:nvPr/>
          </p:nvSpPr>
          <p:spPr>
            <a:xfrm>
              <a:off x="9059481" y="4805606"/>
              <a:ext cx="576580" cy="567055"/>
            </a:xfrm>
            <a:custGeom>
              <a:avLst/>
              <a:gdLst/>
              <a:ahLst/>
              <a:cxnLst/>
              <a:rect l="l" t="t" r="r" b="b"/>
              <a:pathLst>
                <a:path w="576579" h="567054">
                  <a:moveTo>
                    <a:pt x="0" y="283463"/>
                  </a:moveTo>
                  <a:lnTo>
                    <a:pt x="3769" y="237484"/>
                  </a:lnTo>
                  <a:lnTo>
                    <a:pt x="14684" y="193867"/>
                  </a:lnTo>
                  <a:lnTo>
                    <a:pt x="32149" y="153195"/>
                  </a:lnTo>
                  <a:lnTo>
                    <a:pt x="55573" y="116053"/>
                  </a:lnTo>
                  <a:lnTo>
                    <a:pt x="84362" y="83024"/>
                  </a:lnTo>
                  <a:lnTo>
                    <a:pt x="117924" y="54692"/>
                  </a:lnTo>
                  <a:lnTo>
                    <a:pt x="155665" y="31639"/>
                  </a:lnTo>
                  <a:lnTo>
                    <a:pt x="196993" y="14451"/>
                  </a:lnTo>
                  <a:lnTo>
                    <a:pt x="241314" y="3710"/>
                  </a:lnTo>
                  <a:lnTo>
                    <a:pt x="288036" y="0"/>
                  </a:lnTo>
                  <a:lnTo>
                    <a:pt x="334757" y="3710"/>
                  </a:lnTo>
                  <a:lnTo>
                    <a:pt x="379078" y="14451"/>
                  </a:lnTo>
                  <a:lnTo>
                    <a:pt x="420406" y="31639"/>
                  </a:lnTo>
                  <a:lnTo>
                    <a:pt x="458147" y="54692"/>
                  </a:lnTo>
                  <a:lnTo>
                    <a:pt x="491709" y="83024"/>
                  </a:lnTo>
                  <a:lnTo>
                    <a:pt x="520498" y="116053"/>
                  </a:lnTo>
                  <a:lnTo>
                    <a:pt x="543922" y="153195"/>
                  </a:lnTo>
                  <a:lnTo>
                    <a:pt x="561387" y="193867"/>
                  </a:lnTo>
                  <a:lnTo>
                    <a:pt x="572302" y="237484"/>
                  </a:lnTo>
                  <a:lnTo>
                    <a:pt x="576072" y="283463"/>
                  </a:lnTo>
                  <a:lnTo>
                    <a:pt x="572302" y="329443"/>
                  </a:lnTo>
                  <a:lnTo>
                    <a:pt x="561387" y="373060"/>
                  </a:lnTo>
                  <a:lnTo>
                    <a:pt x="543922" y="413732"/>
                  </a:lnTo>
                  <a:lnTo>
                    <a:pt x="520498" y="450874"/>
                  </a:lnTo>
                  <a:lnTo>
                    <a:pt x="491709" y="483903"/>
                  </a:lnTo>
                  <a:lnTo>
                    <a:pt x="458147" y="512235"/>
                  </a:lnTo>
                  <a:lnTo>
                    <a:pt x="420406" y="535288"/>
                  </a:lnTo>
                  <a:lnTo>
                    <a:pt x="379078" y="552476"/>
                  </a:lnTo>
                  <a:lnTo>
                    <a:pt x="334757" y="563217"/>
                  </a:lnTo>
                  <a:lnTo>
                    <a:pt x="288036" y="566927"/>
                  </a:lnTo>
                  <a:lnTo>
                    <a:pt x="241314" y="563217"/>
                  </a:lnTo>
                  <a:lnTo>
                    <a:pt x="196993" y="552476"/>
                  </a:lnTo>
                  <a:lnTo>
                    <a:pt x="155665" y="535288"/>
                  </a:lnTo>
                  <a:lnTo>
                    <a:pt x="117924" y="512235"/>
                  </a:lnTo>
                  <a:lnTo>
                    <a:pt x="84362" y="483903"/>
                  </a:lnTo>
                  <a:lnTo>
                    <a:pt x="55573" y="450874"/>
                  </a:lnTo>
                  <a:lnTo>
                    <a:pt x="32149" y="413732"/>
                  </a:lnTo>
                  <a:lnTo>
                    <a:pt x="14684" y="373060"/>
                  </a:lnTo>
                  <a:lnTo>
                    <a:pt x="3769" y="329443"/>
                  </a:lnTo>
                  <a:lnTo>
                    <a:pt x="0" y="283463"/>
                  </a:lnTo>
                  <a:close/>
                </a:path>
                <a:path w="576579" h="567054">
                  <a:moveTo>
                    <a:pt x="141732" y="283463"/>
                  </a:moveTo>
                  <a:lnTo>
                    <a:pt x="149191" y="328259"/>
                  </a:lnTo>
                  <a:lnTo>
                    <a:pt x="169961" y="367166"/>
                  </a:lnTo>
                  <a:lnTo>
                    <a:pt x="201632" y="397848"/>
                  </a:lnTo>
                  <a:lnTo>
                    <a:pt x="241794" y="417969"/>
                  </a:lnTo>
                  <a:lnTo>
                    <a:pt x="288036" y="425195"/>
                  </a:lnTo>
                  <a:lnTo>
                    <a:pt x="334277" y="417969"/>
                  </a:lnTo>
                  <a:lnTo>
                    <a:pt x="374439" y="397848"/>
                  </a:lnTo>
                  <a:lnTo>
                    <a:pt x="406110" y="367166"/>
                  </a:lnTo>
                  <a:lnTo>
                    <a:pt x="426880" y="328259"/>
                  </a:lnTo>
                  <a:lnTo>
                    <a:pt x="434340" y="283463"/>
                  </a:lnTo>
                  <a:lnTo>
                    <a:pt x="426880" y="238668"/>
                  </a:lnTo>
                  <a:lnTo>
                    <a:pt x="406110" y="199761"/>
                  </a:lnTo>
                  <a:lnTo>
                    <a:pt x="374439" y="169079"/>
                  </a:lnTo>
                  <a:lnTo>
                    <a:pt x="334277" y="148958"/>
                  </a:lnTo>
                  <a:lnTo>
                    <a:pt x="288036" y="141731"/>
                  </a:lnTo>
                  <a:lnTo>
                    <a:pt x="241794" y="148958"/>
                  </a:lnTo>
                  <a:lnTo>
                    <a:pt x="201632" y="169079"/>
                  </a:lnTo>
                  <a:lnTo>
                    <a:pt x="169961" y="199761"/>
                  </a:lnTo>
                  <a:lnTo>
                    <a:pt x="149191" y="238668"/>
                  </a:lnTo>
                  <a:lnTo>
                    <a:pt x="141732" y="283463"/>
                  </a:lnTo>
                  <a:close/>
                </a:path>
              </a:pathLst>
            </a:custGeom>
            <a:ln w="12192">
              <a:solidFill>
                <a:srgbClr val="41709C"/>
              </a:solidFill>
            </a:ln>
          </p:spPr>
          <p:txBody>
            <a:bodyPr wrap="square" lIns="0" tIns="0" rIns="0" bIns="0" rtlCol="0"/>
            <a:lstStyle/>
            <a:p>
              <a:endParaRPr/>
            </a:p>
          </p:txBody>
        </p:sp>
      </p:grpSp>
      <p:sp>
        <p:nvSpPr>
          <p:cNvPr id="15" name="TextBox 14">
            <a:extLst>
              <a:ext uri="{FF2B5EF4-FFF2-40B4-BE49-F238E27FC236}">
                <a16:creationId xmlns:a16="http://schemas.microsoft.com/office/drawing/2014/main" id="{C8D67777-C4C2-4C0D-0EEF-326D9B158712}"/>
              </a:ext>
            </a:extLst>
          </p:cNvPr>
          <p:cNvSpPr txBox="1"/>
          <p:nvPr/>
        </p:nvSpPr>
        <p:spPr>
          <a:xfrm>
            <a:off x="306648" y="319086"/>
            <a:ext cx="6096000" cy="707886"/>
          </a:xfrm>
          <a:prstGeom prst="rect">
            <a:avLst/>
          </a:prstGeom>
          <a:noFill/>
        </p:spPr>
        <p:txBody>
          <a:bodyPr wrap="square">
            <a:spAutoFit/>
          </a:bodyPr>
          <a:lstStyle/>
          <a:p>
            <a:r>
              <a:rPr lang="en-US" altLang="ko-KR" sz="40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HTML </a:t>
            </a:r>
            <a:r>
              <a:rPr lang="ko-KR" altLang="en-US" sz="4000" dirty="0" err="1">
                <a:latin typeface="KoPubWorld돋움체 Bold" panose="00000800000000000000" pitchFamily="2" charset="-127"/>
                <a:ea typeface="KoPubWorld돋움체 Bold" panose="00000800000000000000" pitchFamily="2" charset="-127"/>
                <a:cs typeface="KoPubWorld돋움체 Bold" panose="00000800000000000000" pitchFamily="2" charset="-127"/>
              </a:rPr>
              <a:t>테그의</a:t>
            </a:r>
            <a:r>
              <a:rPr lang="ko-KR" altLang="en-US" sz="40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 특징</a:t>
            </a:r>
          </a:p>
        </p:txBody>
      </p:sp>
      <p:sp>
        <p:nvSpPr>
          <p:cNvPr id="17" name="TextBox 16">
            <a:extLst>
              <a:ext uri="{FF2B5EF4-FFF2-40B4-BE49-F238E27FC236}">
                <a16:creationId xmlns:a16="http://schemas.microsoft.com/office/drawing/2014/main" id="{76031157-0629-5DFB-0E33-D3107059D85D}"/>
              </a:ext>
            </a:extLst>
          </p:cNvPr>
          <p:cNvSpPr txBox="1"/>
          <p:nvPr/>
        </p:nvSpPr>
        <p:spPr>
          <a:xfrm>
            <a:off x="291084" y="1009492"/>
            <a:ext cx="6096000" cy="461665"/>
          </a:xfrm>
          <a:prstGeom prst="rect">
            <a:avLst/>
          </a:prstGeom>
          <a:noFill/>
        </p:spPr>
        <p:txBody>
          <a:bodyPr wrap="square">
            <a:spAutoFit/>
          </a:bodyPr>
          <a:lstStyle/>
          <a:p>
            <a:r>
              <a:rPr lang="ko-KR" altLang="en-US" sz="2400" b="1" spc="-145" dirty="0">
                <a:solidFill>
                  <a:srgbClr val="00AFEF"/>
                </a:solidFill>
                <a:latin typeface="나눔고딕 ExtraBold"/>
                <a:cs typeface="나눔고딕 ExtraBold"/>
              </a:rPr>
              <a:t>태그</a:t>
            </a:r>
            <a:r>
              <a:rPr lang="ko-KR" altLang="en-US" sz="2400" b="1" spc="-130" dirty="0">
                <a:solidFill>
                  <a:srgbClr val="00AFEF"/>
                </a:solidFill>
                <a:latin typeface="나눔고딕 ExtraBold"/>
                <a:cs typeface="나눔고딕 ExtraBold"/>
              </a:rPr>
              <a:t> </a:t>
            </a:r>
            <a:r>
              <a:rPr lang="ko-KR" altLang="en-US" sz="2400" b="1" spc="-145" dirty="0">
                <a:solidFill>
                  <a:srgbClr val="00AFEF"/>
                </a:solidFill>
                <a:latin typeface="나눔고딕 ExtraBold"/>
                <a:cs typeface="나눔고딕 ExtraBold"/>
              </a:rPr>
              <a:t>중복</a:t>
            </a:r>
            <a:r>
              <a:rPr lang="ko-KR" altLang="en-US" sz="2400" b="1" spc="-130" dirty="0">
                <a:solidFill>
                  <a:srgbClr val="00AFEF"/>
                </a:solidFill>
                <a:latin typeface="나눔고딕 ExtraBold"/>
                <a:cs typeface="나눔고딕 ExtraBold"/>
              </a:rPr>
              <a:t> </a:t>
            </a:r>
            <a:r>
              <a:rPr lang="ko-KR" altLang="en-US" sz="2400" b="1" spc="-25" dirty="0">
                <a:solidFill>
                  <a:srgbClr val="00AFEF"/>
                </a:solidFill>
                <a:latin typeface="나눔고딕 ExtraBold"/>
                <a:cs typeface="나눔고딕 ExtraBold"/>
              </a:rPr>
              <a:t>문제</a:t>
            </a:r>
            <a:endParaRPr lang="ko-KR" altLang="en-US" sz="2400" dirty="0"/>
          </a:p>
        </p:txBody>
      </p:sp>
      <p:sp>
        <p:nvSpPr>
          <p:cNvPr id="13" name="TextBox 12">
            <a:extLst>
              <a:ext uri="{FF2B5EF4-FFF2-40B4-BE49-F238E27FC236}">
                <a16:creationId xmlns:a16="http://schemas.microsoft.com/office/drawing/2014/main" id="{92F83AB6-0CCD-70A8-31E6-533EB9E64BFF}"/>
              </a:ext>
            </a:extLst>
          </p:cNvPr>
          <p:cNvSpPr txBox="1"/>
          <p:nvPr/>
        </p:nvSpPr>
        <p:spPr>
          <a:xfrm>
            <a:off x="2345871" y="3110009"/>
            <a:ext cx="6096000" cy="461665"/>
          </a:xfrm>
          <a:prstGeom prst="rect">
            <a:avLst/>
          </a:prstGeom>
          <a:noFill/>
        </p:spPr>
        <p:txBody>
          <a:bodyPr wrap="square">
            <a:spAutoFit/>
          </a:bodyPr>
          <a:lstStyle/>
          <a:p>
            <a:pPr marR="138430" algn="ctr">
              <a:lnSpc>
                <a:spcPct val="100000"/>
              </a:lnSpc>
              <a:spcBef>
                <a:spcPts val="100"/>
              </a:spcBef>
            </a:pPr>
            <a:r>
              <a:rPr lang="en-US" altLang="ko-KR" sz="2400" spc="-10" dirty="0">
                <a:solidFill>
                  <a:srgbClr val="001F5F"/>
                </a:solidFill>
                <a:latin typeface="한컴산뜻돋움"/>
                <a:cs typeface="한컴산뜻돋움"/>
              </a:rPr>
              <a:t>&lt;I&gt;&lt;U&gt;&lt;B&gt;</a:t>
            </a:r>
            <a:r>
              <a:rPr lang="ko-KR" altLang="en-US" sz="2400" spc="-10" dirty="0">
                <a:solidFill>
                  <a:srgbClr val="001F5F"/>
                </a:solidFill>
                <a:latin typeface="휴먼편지체"/>
                <a:cs typeface="휴먼편지체"/>
              </a:rPr>
              <a:t>이</a:t>
            </a:r>
            <a:r>
              <a:rPr lang="ko-KR" altLang="en-US" sz="2400" spc="-350" dirty="0">
                <a:solidFill>
                  <a:srgbClr val="001F5F"/>
                </a:solidFill>
                <a:latin typeface="휴먼편지체"/>
                <a:cs typeface="휴먼편지체"/>
              </a:rPr>
              <a:t> </a:t>
            </a:r>
            <a:r>
              <a:rPr lang="ko-KR" altLang="en-US" sz="2400" spc="170" dirty="0">
                <a:solidFill>
                  <a:srgbClr val="001F5F"/>
                </a:solidFill>
                <a:latin typeface="휴먼편지체"/>
                <a:cs typeface="휴먼편지체"/>
              </a:rPr>
              <a:t>강의는</a:t>
            </a:r>
            <a:r>
              <a:rPr lang="ko-KR" altLang="en-US" sz="2400" spc="-400" dirty="0">
                <a:solidFill>
                  <a:srgbClr val="001F5F"/>
                </a:solidFill>
                <a:latin typeface="휴먼편지체"/>
                <a:cs typeface="휴먼편지체"/>
              </a:rPr>
              <a:t> </a:t>
            </a:r>
            <a:r>
              <a:rPr lang="ko-KR" altLang="en-US" sz="2400" spc="-10" dirty="0">
                <a:solidFill>
                  <a:srgbClr val="001F5F"/>
                </a:solidFill>
                <a:latin typeface="휴먼편지체"/>
                <a:cs typeface="휴먼편지체"/>
              </a:rPr>
              <a:t>쉽습니다</a:t>
            </a:r>
            <a:r>
              <a:rPr lang="en-US" altLang="ko-KR" sz="2400" spc="-10" dirty="0">
                <a:solidFill>
                  <a:srgbClr val="001F5F"/>
                </a:solidFill>
                <a:latin typeface="굴림"/>
                <a:cs typeface="굴림"/>
              </a:rPr>
              <a:t>.</a:t>
            </a:r>
            <a:r>
              <a:rPr lang="en-US" altLang="ko-KR" sz="2400" spc="-10" dirty="0">
                <a:solidFill>
                  <a:srgbClr val="001F5F"/>
                </a:solidFill>
                <a:latin typeface="한컴산뜻돋움"/>
                <a:cs typeface="한컴산뜻돋움"/>
              </a:rPr>
              <a:t>&lt;/B&gt;&lt;/U&gt;&lt;/I&gt;</a:t>
            </a:r>
            <a:endParaRPr lang="en-US" altLang="ko-KR" sz="2400" dirty="0">
              <a:latin typeface="한컴산뜻돋움"/>
              <a:cs typeface="한컴산뜻돋움"/>
            </a:endParaRPr>
          </a:p>
        </p:txBody>
      </p:sp>
      <p:sp>
        <p:nvSpPr>
          <p:cNvPr id="18" name="TextBox 17">
            <a:extLst>
              <a:ext uri="{FF2B5EF4-FFF2-40B4-BE49-F238E27FC236}">
                <a16:creationId xmlns:a16="http://schemas.microsoft.com/office/drawing/2014/main" id="{E6828E3A-0842-880B-0E83-ED563D996F77}"/>
              </a:ext>
            </a:extLst>
          </p:cNvPr>
          <p:cNvSpPr txBox="1"/>
          <p:nvPr/>
        </p:nvSpPr>
        <p:spPr>
          <a:xfrm>
            <a:off x="2304896" y="3804527"/>
            <a:ext cx="6096000" cy="461665"/>
          </a:xfrm>
          <a:prstGeom prst="rect">
            <a:avLst/>
          </a:prstGeom>
          <a:noFill/>
        </p:spPr>
        <p:txBody>
          <a:bodyPr wrap="square">
            <a:spAutoFit/>
          </a:bodyPr>
          <a:lstStyle/>
          <a:p>
            <a:pPr marR="139700" algn="ctr">
              <a:lnSpc>
                <a:spcPct val="100000"/>
              </a:lnSpc>
            </a:pPr>
            <a:r>
              <a:rPr lang="en-US" altLang="ko-KR" sz="2400" spc="-10" dirty="0">
                <a:solidFill>
                  <a:srgbClr val="001F5F"/>
                </a:solidFill>
                <a:latin typeface="한컴산뜻돋움"/>
                <a:cs typeface="한컴산뜻돋움"/>
              </a:rPr>
              <a:t>&lt;B&gt;&lt;U&gt;&lt;I&gt;</a:t>
            </a:r>
            <a:r>
              <a:rPr lang="ko-KR" altLang="en-US" sz="2400" spc="-10" dirty="0">
                <a:solidFill>
                  <a:srgbClr val="001F5F"/>
                </a:solidFill>
                <a:latin typeface="휴먼편지체"/>
                <a:cs typeface="휴먼편지체"/>
              </a:rPr>
              <a:t>이</a:t>
            </a:r>
            <a:r>
              <a:rPr lang="ko-KR" altLang="en-US" sz="2400" spc="-350" dirty="0">
                <a:solidFill>
                  <a:srgbClr val="001F5F"/>
                </a:solidFill>
                <a:latin typeface="휴먼편지체"/>
                <a:cs typeface="휴먼편지체"/>
              </a:rPr>
              <a:t> </a:t>
            </a:r>
            <a:r>
              <a:rPr lang="ko-KR" altLang="en-US" sz="2400" spc="170" dirty="0">
                <a:solidFill>
                  <a:srgbClr val="001F5F"/>
                </a:solidFill>
                <a:latin typeface="휴먼편지체"/>
                <a:cs typeface="휴먼편지체"/>
              </a:rPr>
              <a:t>강의는</a:t>
            </a:r>
            <a:r>
              <a:rPr lang="ko-KR" altLang="en-US" sz="2400" spc="-400" dirty="0">
                <a:solidFill>
                  <a:srgbClr val="001F5F"/>
                </a:solidFill>
                <a:latin typeface="휴먼편지체"/>
                <a:cs typeface="휴먼편지체"/>
              </a:rPr>
              <a:t> </a:t>
            </a:r>
            <a:r>
              <a:rPr lang="ko-KR" altLang="en-US" sz="2400" spc="-10" dirty="0">
                <a:solidFill>
                  <a:srgbClr val="001F5F"/>
                </a:solidFill>
                <a:latin typeface="휴먼편지체"/>
                <a:cs typeface="휴먼편지체"/>
              </a:rPr>
              <a:t>쉽습니다</a:t>
            </a:r>
            <a:r>
              <a:rPr lang="en-US" altLang="ko-KR" sz="2400" spc="-10" dirty="0">
                <a:solidFill>
                  <a:srgbClr val="001F5F"/>
                </a:solidFill>
                <a:latin typeface="한컴산뜻돋움"/>
                <a:cs typeface="한컴산뜻돋움"/>
              </a:rPr>
              <a:t>.&lt;/I&gt;&lt;/U&gt;&lt;/B&gt;</a:t>
            </a:r>
            <a:endParaRPr lang="en-US" altLang="ko-KR" sz="2400" dirty="0">
              <a:latin typeface="한컴산뜻돋움"/>
              <a:cs typeface="한컴산뜻돋움"/>
            </a:endParaRPr>
          </a:p>
        </p:txBody>
      </p:sp>
      <p:grpSp>
        <p:nvGrpSpPr>
          <p:cNvPr id="19" name="그룹 18">
            <a:extLst>
              <a:ext uri="{FF2B5EF4-FFF2-40B4-BE49-F238E27FC236}">
                <a16:creationId xmlns:a16="http://schemas.microsoft.com/office/drawing/2014/main" id="{9745A3F0-3EF6-4A90-C1A7-C122FBFA6492}"/>
              </a:ext>
            </a:extLst>
          </p:cNvPr>
          <p:cNvGrpSpPr/>
          <p:nvPr/>
        </p:nvGrpSpPr>
        <p:grpSpPr>
          <a:xfrm>
            <a:off x="8542410" y="3804526"/>
            <a:ext cx="576580" cy="567055"/>
            <a:chOff x="9059481" y="4805606"/>
            <a:chExt cx="576580" cy="567055"/>
          </a:xfrm>
        </p:grpSpPr>
        <p:sp>
          <p:nvSpPr>
            <p:cNvPr id="20" name="object 9">
              <a:extLst>
                <a:ext uri="{FF2B5EF4-FFF2-40B4-BE49-F238E27FC236}">
                  <a16:creationId xmlns:a16="http://schemas.microsoft.com/office/drawing/2014/main" id="{0BEBF34F-5467-7FFA-BD16-036AD0348035}"/>
                </a:ext>
              </a:extLst>
            </p:cNvPr>
            <p:cNvSpPr/>
            <p:nvPr/>
          </p:nvSpPr>
          <p:spPr>
            <a:xfrm>
              <a:off x="9059481" y="4805606"/>
              <a:ext cx="576580" cy="567055"/>
            </a:xfrm>
            <a:custGeom>
              <a:avLst/>
              <a:gdLst/>
              <a:ahLst/>
              <a:cxnLst/>
              <a:rect l="l" t="t" r="r" b="b"/>
              <a:pathLst>
                <a:path w="576579" h="567054">
                  <a:moveTo>
                    <a:pt x="288036" y="0"/>
                  </a:moveTo>
                  <a:lnTo>
                    <a:pt x="241314" y="3710"/>
                  </a:lnTo>
                  <a:lnTo>
                    <a:pt x="196993" y="14451"/>
                  </a:lnTo>
                  <a:lnTo>
                    <a:pt x="155665" y="31639"/>
                  </a:lnTo>
                  <a:lnTo>
                    <a:pt x="117924" y="54692"/>
                  </a:lnTo>
                  <a:lnTo>
                    <a:pt x="84362" y="83024"/>
                  </a:lnTo>
                  <a:lnTo>
                    <a:pt x="55573" y="116053"/>
                  </a:lnTo>
                  <a:lnTo>
                    <a:pt x="32149" y="153195"/>
                  </a:lnTo>
                  <a:lnTo>
                    <a:pt x="14684" y="193867"/>
                  </a:lnTo>
                  <a:lnTo>
                    <a:pt x="3769" y="237484"/>
                  </a:lnTo>
                  <a:lnTo>
                    <a:pt x="0" y="283463"/>
                  </a:lnTo>
                  <a:lnTo>
                    <a:pt x="3769" y="329443"/>
                  </a:lnTo>
                  <a:lnTo>
                    <a:pt x="14684" y="373060"/>
                  </a:lnTo>
                  <a:lnTo>
                    <a:pt x="32149" y="413732"/>
                  </a:lnTo>
                  <a:lnTo>
                    <a:pt x="55573" y="450874"/>
                  </a:lnTo>
                  <a:lnTo>
                    <a:pt x="84362" y="483903"/>
                  </a:lnTo>
                  <a:lnTo>
                    <a:pt x="117924" y="512235"/>
                  </a:lnTo>
                  <a:lnTo>
                    <a:pt x="155665" y="535288"/>
                  </a:lnTo>
                  <a:lnTo>
                    <a:pt x="196993" y="552476"/>
                  </a:lnTo>
                  <a:lnTo>
                    <a:pt x="241314" y="563217"/>
                  </a:lnTo>
                  <a:lnTo>
                    <a:pt x="288036" y="566927"/>
                  </a:lnTo>
                  <a:lnTo>
                    <a:pt x="334757" y="563217"/>
                  </a:lnTo>
                  <a:lnTo>
                    <a:pt x="379078" y="552476"/>
                  </a:lnTo>
                  <a:lnTo>
                    <a:pt x="420406" y="535288"/>
                  </a:lnTo>
                  <a:lnTo>
                    <a:pt x="458147" y="512235"/>
                  </a:lnTo>
                  <a:lnTo>
                    <a:pt x="491709" y="483903"/>
                  </a:lnTo>
                  <a:lnTo>
                    <a:pt x="520498" y="450874"/>
                  </a:lnTo>
                  <a:lnTo>
                    <a:pt x="536692" y="425195"/>
                  </a:lnTo>
                  <a:lnTo>
                    <a:pt x="288036" y="425195"/>
                  </a:lnTo>
                  <a:lnTo>
                    <a:pt x="241794" y="417969"/>
                  </a:lnTo>
                  <a:lnTo>
                    <a:pt x="201632" y="397848"/>
                  </a:lnTo>
                  <a:lnTo>
                    <a:pt x="169961" y="367166"/>
                  </a:lnTo>
                  <a:lnTo>
                    <a:pt x="149191" y="328259"/>
                  </a:lnTo>
                  <a:lnTo>
                    <a:pt x="141732" y="283463"/>
                  </a:lnTo>
                  <a:lnTo>
                    <a:pt x="149191" y="238668"/>
                  </a:lnTo>
                  <a:lnTo>
                    <a:pt x="169961" y="199761"/>
                  </a:lnTo>
                  <a:lnTo>
                    <a:pt x="201632" y="169079"/>
                  </a:lnTo>
                  <a:lnTo>
                    <a:pt x="241794" y="148958"/>
                  </a:lnTo>
                  <a:lnTo>
                    <a:pt x="288036" y="141731"/>
                  </a:lnTo>
                  <a:lnTo>
                    <a:pt x="536692" y="141731"/>
                  </a:lnTo>
                  <a:lnTo>
                    <a:pt x="520498" y="116053"/>
                  </a:lnTo>
                  <a:lnTo>
                    <a:pt x="491709" y="83024"/>
                  </a:lnTo>
                  <a:lnTo>
                    <a:pt x="458147" y="54692"/>
                  </a:lnTo>
                  <a:lnTo>
                    <a:pt x="420406" y="31639"/>
                  </a:lnTo>
                  <a:lnTo>
                    <a:pt x="379078" y="14451"/>
                  </a:lnTo>
                  <a:lnTo>
                    <a:pt x="334757" y="3710"/>
                  </a:lnTo>
                  <a:lnTo>
                    <a:pt x="288036" y="0"/>
                  </a:lnTo>
                  <a:close/>
                </a:path>
                <a:path w="576579" h="567054">
                  <a:moveTo>
                    <a:pt x="536692" y="141731"/>
                  </a:moveTo>
                  <a:lnTo>
                    <a:pt x="288036" y="141731"/>
                  </a:lnTo>
                  <a:lnTo>
                    <a:pt x="334277" y="148958"/>
                  </a:lnTo>
                  <a:lnTo>
                    <a:pt x="374439" y="169079"/>
                  </a:lnTo>
                  <a:lnTo>
                    <a:pt x="406110" y="199761"/>
                  </a:lnTo>
                  <a:lnTo>
                    <a:pt x="426880" y="238668"/>
                  </a:lnTo>
                  <a:lnTo>
                    <a:pt x="434340" y="283463"/>
                  </a:lnTo>
                  <a:lnTo>
                    <a:pt x="426880" y="328259"/>
                  </a:lnTo>
                  <a:lnTo>
                    <a:pt x="406110" y="367166"/>
                  </a:lnTo>
                  <a:lnTo>
                    <a:pt x="374439" y="397848"/>
                  </a:lnTo>
                  <a:lnTo>
                    <a:pt x="334277" y="417969"/>
                  </a:lnTo>
                  <a:lnTo>
                    <a:pt x="288036" y="425195"/>
                  </a:lnTo>
                  <a:lnTo>
                    <a:pt x="536692" y="425195"/>
                  </a:lnTo>
                  <a:lnTo>
                    <a:pt x="543922" y="413732"/>
                  </a:lnTo>
                  <a:lnTo>
                    <a:pt x="561387" y="373060"/>
                  </a:lnTo>
                  <a:lnTo>
                    <a:pt x="572302" y="329443"/>
                  </a:lnTo>
                  <a:lnTo>
                    <a:pt x="576072" y="283463"/>
                  </a:lnTo>
                  <a:lnTo>
                    <a:pt x="572302" y="237484"/>
                  </a:lnTo>
                  <a:lnTo>
                    <a:pt x="561387" y="193867"/>
                  </a:lnTo>
                  <a:lnTo>
                    <a:pt x="543922" y="153195"/>
                  </a:lnTo>
                  <a:lnTo>
                    <a:pt x="536692" y="141731"/>
                  </a:lnTo>
                  <a:close/>
                </a:path>
              </a:pathLst>
            </a:custGeom>
            <a:solidFill>
              <a:srgbClr val="00AFEF"/>
            </a:solidFill>
          </p:spPr>
          <p:txBody>
            <a:bodyPr wrap="square" lIns="0" tIns="0" rIns="0" bIns="0" rtlCol="0"/>
            <a:lstStyle/>
            <a:p>
              <a:endParaRPr/>
            </a:p>
          </p:txBody>
        </p:sp>
        <p:sp>
          <p:nvSpPr>
            <p:cNvPr id="21" name="object 10">
              <a:extLst>
                <a:ext uri="{FF2B5EF4-FFF2-40B4-BE49-F238E27FC236}">
                  <a16:creationId xmlns:a16="http://schemas.microsoft.com/office/drawing/2014/main" id="{19F976AE-955A-AE95-186E-19E3525B24C4}"/>
                </a:ext>
              </a:extLst>
            </p:cNvPr>
            <p:cNvSpPr/>
            <p:nvPr/>
          </p:nvSpPr>
          <p:spPr>
            <a:xfrm>
              <a:off x="9059481" y="4805606"/>
              <a:ext cx="576580" cy="567055"/>
            </a:xfrm>
            <a:custGeom>
              <a:avLst/>
              <a:gdLst/>
              <a:ahLst/>
              <a:cxnLst/>
              <a:rect l="l" t="t" r="r" b="b"/>
              <a:pathLst>
                <a:path w="576579" h="567054">
                  <a:moveTo>
                    <a:pt x="0" y="283463"/>
                  </a:moveTo>
                  <a:lnTo>
                    <a:pt x="3769" y="237484"/>
                  </a:lnTo>
                  <a:lnTo>
                    <a:pt x="14684" y="193867"/>
                  </a:lnTo>
                  <a:lnTo>
                    <a:pt x="32149" y="153195"/>
                  </a:lnTo>
                  <a:lnTo>
                    <a:pt x="55573" y="116053"/>
                  </a:lnTo>
                  <a:lnTo>
                    <a:pt x="84362" y="83024"/>
                  </a:lnTo>
                  <a:lnTo>
                    <a:pt x="117924" y="54692"/>
                  </a:lnTo>
                  <a:lnTo>
                    <a:pt x="155665" y="31639"/>
                  </a:lnTo>
                  <a:lnTo>
                    <a:pt x="196993" y="14451"/>
                  </a:lnTo>
                  <a:lnTo>
                    <a:pt x="241314" y="3710"/>
                  </a:lnTo>
                  <a:lnTo>
                    <a:pt x="288036" y="0"/>
                  </a:lnTo>
                  <a:lnTo>
                    <a:pt x="334757" y="3710"/>
                  </a:lnTo>
                  <a:lnTo>
                    <a:pt x="379078" y="14451"/>
                  </a:lnTo>
                  <a:lnTo>
                    <a:pt x="420406" y="31639"/>
                  </a:lnTo>
                  <a:lnTo>
                    <a:pt x="458147" y="54692"/>
                  </a:lnTo>
                  <a:lnTo>
                    <a:pt x="491709" y="83024"/>
                  </a:lnTo>
                  <a:lnTo>
                    <a:pt x="520498" y="116053"/>
                  </a:lnTo>
                  <a:lnTo>
                    <a:pt x="543922" y="153195"/>
                  </a:lnTo>
                  <a:lnTo>
                    <a:pt x="561387" y="193867"/>
                  </a:lnTo>
                  <a:lnTo>
                    <a:pt x="572302" y="237484"/>
                  </a:lnTo>
                  <a:lnTo>
                    <a:pt x="576072" y="283463"/>
                  </a:lnTo>
                  <a:lnTo>
                    <a:pt x="572302" y="329443"/>
                  </a:lnTo>
                  <a:lnTo>
                    <a:pt x="561387" y="373060"/>
                  </a:lnTo>
                  <a:lnTo>
                    <a:pt x="543922" y="413732"/>
                  </a:lnTo>
                  <a:lnTo>
                    <a:pt x="520498" y="450874"/>
                  </a:lnTo>
                  <a:lnTo>
                    <a:pt x="491709" y="483903"/>
                  </a:lnTo>
                  <a:lnTo>
                    <a:pt x="458147" y="512235"/>
                  </a:lnTo>
                  <a:lnTo>
                    <a:pt x="420406" y="535288"/>
                  </a:lnTo>
                  <a:lnTo>
                    <a:pt x="379078" y="552476"/>
                  </a:lnTo>
                  <a:lnTo>
                    <a:pt x="334757" y="563217"/>
                  </a:lnTo>
                  <a:lnTo>
                    <a:pt x="288036" y="566927"/>
                  </a:lnTo>
                  <a:lnTo>
                    <a:pt x="241314" y="563217"/>
                  </a:lnTo>
                  <a:lnTo>
                    <a:pt x="196993" y="552476"/>
                  </a:lnTo>
                  <a:lnTo>
                    <a:pt x="155665" y="535288"/>
                  </a:lnTo>
                  <a:lnTo>
                    <a:pt x="117924" y="512235"/>
                  </a:lnTo>
                  <a:lnTo>
                    <a:pt x="84362" y="483903"/>
                  </a:lnTo>
                  <a:lnTo>
                    <a:pt x="55573" y="450874"/>
                  </a:lnTo>
                  <a:lnTo>
                    <a:pt x="32149" y="413732"/>
                  </a:lnTo>
                  <a:lnTo>
                    <a:pt x="14684" y="373060"/>
                  </a:lnTo>
                  <a:lnTo>
                    <a:pt x="3769" y="329443"/>
                  </a:lnTo>
                  <a:lnTo>
                    <a:pt x="0" y="283463"/>
                  </a:lnTo>
                  <a:close/>
                </a:path>
                <a:path w="576579" h="567054">
                  <a:moveTo>
                    <a:pt x="141732" y="283463"/>
                  </a:moveTo>
                  <a:lnTo>
                    <a:pt x="149191" y="328259"/>
                  </a:lnTo>
                  <a:lnTo>
                    <a:pt x="169961" y="367166"/>
                  </a:lnTo>
                  <a:lnTo>
                    <a:pt x="201632" y="397848"/>
                  </a:lnTo>
                  <a:lnTo>
                    <a:pt x="241794" y="417969"/>
                  </a:lnTo>
                  <a:lnTo>
                    <a:pt x="288036" y="425195"/>
                  </a:lnTo>
                  <a:lnTo>
                    <a:pt x="334277" y="417969"/>
                  </a:lnTo>
                  <a:lnTo>
                    <a:pt x="374439" y="397848"/>
                  </a:lnTo>
                  <a:lnTo>
                    <a:pt x="406110" y="367166"/>
                  </a:lnTo>
                  <a:lnTo>
                    <a:pt x="426880" y="328259"/>
                  </a:lnTo>
                  <a:lnTo>
                    <a:pt x="434340" y="283463"/>
                  </a:lnTo>
                  <a:lnTo>
                    <a:pt x="426880" y="238668"/>
                  </a:lnTo>
                  <a:lnTo>
                    <a:pt x="406110" y="199761"/>
                  </a:lnTo>
                  <a:lnTo>
                    <a:pt x="374439" y="169079"/>
                  </a:lnTo>
                  <a:lnTo>
                    <a:pt x="334277" y="148958"/>
                  </a:lnTo>
                  <a:lnTo>
                    <a:pt x="288036" y="141731"/>
                  </a:lnTo>
                  <a:lnTo>
                    <a:pt x="241794" y="148958"/>
                  </a:lnTo>
                  <a:lnTo>
                    <a:pt x="201632" y="169079"/>
                  </a:lnTo>
                  <a:lnTo>
                    <a:pt x="169961" y="199761"/>
                  </a:lnTo>
                  <a:lnTo>
                    <a:pt x="149191" y="238668"/>
                  </a:lnTo>
                  <a:lnTo>
                    <a:pt x="141732" y="283463"/>
                  </a:lnTo>
                  <a:close/>
                </a:path>
              </a:pathLst>
            </a:custGeom>
            <a:ln w="12192">
              <a:solidFill>
                <a:srgbClr val="41709C"/>
              </a:solidFill>
            </a:ln>
          </p:spPr>
          <p:txBody>
            <a:bodyPr wrap="square" lIns="0" tIns="0" rIns="0" bIns="0" rtlCol="0"/>
            <a:lstStyle/>
            <a:p>
              <a:endParaRPr/>
            </a:p>
          </p:txBody>
        </p:sp>
      </p:grpSp>
      <p:sp>
        <p:nvSpPr>
          <p:cNvPr id="23" name="TextBox 22">
            <a:extLst>
              <a:ext uri="{FF2B5EF4-FFF2-40B4-BE49-F238E27FC236}">
                <a16:creationId xmlns:a16="http://schemas.microsoft.com/office/drawing/2014/main" id="{2FF0D2B9-829F-731F-D0A1-71418C01B4D4}"/>
              </a:ext>
            </a:extLst>
          </p:cNvPr>
          <p:cNvSpPr txBox="1"/>
          <p:nvPr/>
        </p:nvSpPr>
        <p:spPr>
          <a:xfrm>
            <a:off x="710292" y="5016865"/>
            <a:ext cx="10771416" cy="923330"/>
          </a:xfrm>
          <a:prstGeom prst="rect">
            <a:avLst/>
          </a:prstGeom>
          <a:noFill/>
        </p:spPr>
        <p:txBody>
          <a:bodyPr wrap="square">
            <a:spAutoFit/>
          </a:bodyPr>
          <a:lstStyle/>
          <a:p>
            <a:r>
              <a:rPr lang="ko-KR" altLang="en-US" dirty="0"/>
              <a:t>여러 태그를 함께 사용할 경우 여는 태그와 닫는 태그의 순서를 정확히 지켜야 한다는 것이다. 가장 바깥쪽의 여는 태그는 닫는 태그를 가장 바깥쪽에, 가장 안쪽에 있는 여는 태그는 닫는 태그를 가장 안쪽에 넣어야 한다.</a:t>
            </a:r>
          </a:p>
        </p:txBody>
      </p:sp>
      <p:cxnSp>
        <p:nvCxnSpPr>
          <p:cNvPr id="24" name="직선 연결선 23">
            <a:extLst>
              <a:ext uri="{FF2B5EF4-FFF2-40B4-BE49-F238E27FC236}">
                <a16:creationId xmlns:a16="http://schemas.microsoft.com/office/drawing/2014/main" id="{787AC3FF-904A-5E16-4D29-73BFA9A9CE05}"/>
              </a:ext>
            </a:extLst>
          </p:cNvPr>
          <p:cNvCxnSpPr/>
          <p:nvPr/>
        </p:nvCxnSpPr>
        <p:spPr>
          <a:xfrm>
            <a:off x="0" y="6493329"/>
            <a:ext cx="121920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BF961E20-28DA-3477-8CFC-969604DC3DDA}"/>
              </a:ext>
            </a:extLst>
          </p:cNvPr>
          <p:cNvSpPr txBox="1"/>
          <p:nvPr/>
        </p:nvSpPr>
        <p:spPr>
          <a:xfrm>
            <a:off x="9280070" y="6553201"/>
            <a:ext cx="2824843" cy="246221"/>
          </a:xfrm>
          <a:prstGeom prst="rect">
            <a:avLst/>
          </a:prstGeom>
          <a:noFill/>
        </p:spPr>
        <p:txBody>
          <a:bodyPr wrap="square" rtlCol="0">
            <a:spAutoFit/>
          </a:bodyPr>
          <a:lstStyle/>
          <a:p>
            <a:pPr algn="r"/>
            <a:r>
              <a:rPr lang="en-US" altLang="ko-KR" sz="1000" i="1" dirty="0" err="1"/>
              <a:t>HojinLee</a:t>
            </a:r>
            <a:r>
              <a:rPr lang="ko-KR" altLang="en-US" sz="1000" i="1" dirty="0"/>
              <a:t> </a:t>
            </a:r>
            <a:r>
              <a:rPr lang="en-US" altLang="ko-KR" sz="1000" i="1" dirty="0"/>
              <a:t>/</a:t>
            </a:r>
            <a:r>
              <a:rPr lang="en-US" altLang="ko-KR" sz="1000" i="1" dirty="0" err="1"/>
              <a:t>jinydev</a:t>
            </a:r>
            <a:endParaRPr lang="ko-KR" altLang="en-US" sz="1000" i="1" dirty="0"/>
          </a:p>
        </p:txBody>
      </p:sp>
      <p:sp>
        <p:nvSpPr>
          <p:cNvPr id="26" name="TextBox 25">
            <a:extLst>
              <a:ext uri="{FF2B5EF4-FFF2-40B4-BE49-F238E27FC236}">
                <a16:creationId xmlns:a16="http://schemas.microsoft.com/office/drawing/2014/main" id="{01F47CE4-F696-03FC-EC47-9487147B3E2D}"/>
              </a:ext>
            </a:extLst>
          </p:cNvPr>
          <p:cNvSpPr txBox="1"/>
          <p:nvPr/>
        </p:nvSpPr>
        <p:spPr>
          <a:xfrm>
            <a:off x="87087" y="6553202"/>
            <a:ext cx="3853544" cy="246220"/>
          </a:xfrm>
          <a:prstGeom prst="rect">
            <a:avLst/>
          </a:prstGeom>
          <a:noFill/>
        </p:spPr>
        <p:txBody>
          <a:bodyPr wrap="square" rtlCol="0">
            <a:spAutoFit/>
          </a:bodyPr>
          <a:lstStyle/>
          <a:p>
            <a:r>
              <a:rPr lang="ko-KR" altLang="en-US" sz="1000" dirty="0"/>
              <a:t>웹사이트 구축을 위한 </a:t>
            </a:r>
            <a:r>
              <a:rPr lang="en-US" altLang="ko-KR" sz="1000" dirty="0"/>
              <a:t>HTML / CSS / </a:t>
            </a:r>
            <a:r>
              <a:rPr lang="en-US" altLang="ko-KR" sz="1000" dirty="0" err="1"/>
              <a:t>Javascript</a:t>
            </a:r>
            <a:r>
              <a:rPr lang="en-US" altLang="ko-KR" sz="1000" dirty="0"/>
              <a:t> </a:t>
            </a:r>
            <a:r>
              <a:rPr lang="ko-KR" altLang="en-US" sz="1000" dirty="0"/>
              <a:t>학습</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object 5">
            <a:extLst>
              <a:ext uri="{FF2B5EF4-FFF2-40B4-BE49-F238E27FC236}">
                <a16:creationId xmlns:a16="http://schemas.microsoft.com/office/drawing/2014/main" id="{08EB7D1A-6AB4-0964-69E2-DF51DB273634}"/>
              </a:ext>
            </a:extLst>
          </p:cNvPr>
          <p:cNvPicPr/>
          <p:nvPr/>
        </p:nvPicPr>
        <p:blipFill>
          <a:blip r:embed="rId2" cstate="print"/>
          <a:stretch>
            <a:fillRect/>
          </a:stretch>
        </p:blipFill>
        <p:spPr>
          <a:xfrm>
            <a:off x="6884152" y="-162498"/>
            <a:ext cx="3326971" cy="3226354"/>
          </a:xfrm>
          <a:prstGeom prst="rect">
            <a:avLst/>
          </a:prstGeom>
        </p:spPr>
      </p:pic>
      <p:grpSp>
        <p:nvGrpSpPr>
          <p:cNvPr id="10" name="그룹 9">
            <a:extLst>
              <a:ext uri="{FF2B5EF4-FFF2-40B4-BE49-F238E27FC236}">
                <a16:creationId xmlns:a16="http://schemas.microsoft.com/office/drawing/2014/main" id="{A1F9F778-9271-0AAA-6D4A-F679BA510619}"/>
              </a:ext>
            </a:extLst>
          </p:cNvPr>
          <p:cNvGrpSpPr/>
          <p:nvPr/>
        </p:nvGrpSpPr>
        <p:grpSpPr>
          <a:xfrm>
            <a:off x="0" y="1"/>
            <a:ext cx="12192000" cy="6857999"/>
            <a:chOff x="0" y="1"/>
            <a:chExt cx="12192000" cy="6857999"/>
          </a:xfrm>
        </p:grpSpPr>
        <p:pic>
          <p:nvPicPr>
            <p:cNvPr id="5" name="object 3">
              <a:extLst>
                <a:ext uri="{FF2B5EF4-FFF2-40B4-BE49-F238E27FC236}">
                  <a16:creationId xmlns:a16="http://schemas.microsoft.com/office/drawing/2014/main" id="{4849A2E8-A42D-B365-D628-FE6839893C6E}"/>
                </a:ext>
              </a:extLst>
            </p:cNvPr>
            <p:cNvPicPr/>
            <p:nvPr/>
          </p:nvPicPr>
          <p:blipFill>
            <a:blip r:embed="rId3" cstate="print"/>
            <a:stretch>
              <a:fillRect/>
            </a:stretch>
          </p:blipFill>
          <p:spPr>
            <a:xfrm>
              <a:off x="1" y="1"/>
              <a:ext cx="12191999" cy="6857999"/>
            </a:xfrm>
            <a:prstGeom prst="rect">
              <a:avLst/>
            </a:prstGeom>
          </p:spPr>
        </p:pic>
        <p:pic>
          <p:nvPicPr>
            <p:cNvPr id="6" name="object 4">
              <a:extLst>
                <a:ext uri="{FF2B5EF4-FFF2-40B4-BE49-F238E27FC236}">
                  <a16:creationId xmlns:a16="http://schemas.microsoft.com/office/drawing/2014/main" id="{52735A5E-2991-D17E-A238-4576BB16FC7B}"/>
                </a:ext>
              </a:extLst>
            </p:cNvPr>
            <p:cNvPicPr/>
            <p:nvPr/>
          </p:nvPicPr>
          <p:blipFill>
            <a:blip r:embed="rId4" cstate="print"/>
            <a:stretch>
              <a:fillRect/>
            </a:stretch>
          </p:blipFill>
          <p:spPr>
            <a:xfrm>
              <a:off x="0" y="368071"/>
              <a:ext cx="6133856" cy="6489928"/>
            </a:xfrm>
            <a:prstGeom prst="rect">
              <a:avLst/>
            </a:prstGeom>
          </p:spPr>
        </p:pic>
        <p:pic>
          <p:nvPicPr>
            <p:cNvPr id="8" name="object 6">
              <a:extLst>
                <a:ext uri="{FF2B5EF4-FFF2-40B4-BE49-F238E27FC236}">
                  <a16:creationId xmlns:a16="http://schemas.microsoft.com/office/drawing/2014/main" id="{E9E42758-3E24-9781-5B74-439188EC25F3}"/>
                </a:ext>
              </a:extLst>
            </p:cNvPr>
            <p:cNvPicPr/>
            <p:nvPr/>
          </p:nvPicPr>
          <p:blipFill>
            <a:blip r:embed="rId5" cstate="print"/>
            <a:stretch>
              <a:fillRect/>
            </a:stretch>
          </p:blipFill>
          <p:spPr>
            <a:xfrm>
              <a:off x="5875265" y="2426778"/>
              <a:ext cx="4343946" cy="4267298"/>
            </a:xfrm>
            <a:prstGeom prst="rect">
              <a:avLst/>
            </a:prstGeom>
          </p:spPr>
        </p:pic>
        <p:pic>
          <p:nvPicPr>
            <p:cNvPr id="9" name="object 7">
              <a:extLst>
                <a:ext uri="{FF2B5EF4-FFF2-40B4-BE49-F238E27FC236}">
                  <a16:creationId xmlns:a16="http://schemas.microsoft.com/office/drawing/2014/main" id="{DEC5EE95-1E58-98D6-346A-EF8CB15CA7BA}"/>
                </a:ext>
              </a:extLst>
            </p:cNvPr>
            <p:cNvPicPr/>
            <p:nvPr/>
          </p:nvPicPr>
          <p:blipFill>
            <a:blip r:embed="rId6" cstate="print"/>
            <a:stretch>
              <a:fillRect/>
            </a:stretch>
          </p:blipFill>
          <p:spPr>
            <a:xfrm>
              <a:off x="10460736" y="1"/>
              <a:ext cx="1731264" cy="6857999"/>
            </a:xfrm>
            <a:prstGeom prst="rect">
              <a:avLst/>
            </a:prstGeom>
          </p:spPr>
        </p:pic>
      </p:grpSp>
      <p:sp>
        <p:nvSpPr>
          <p:cNvPr id="11" name="object 8">
            <a:extLst>
              <a:ext uri="{FF2B5EF4-FFF2-40B4-BE49-F238E27FC236}">
                <a16:creationId xmlns:a16="http://schemas.microsoft.com/office/drawing/2014/main" id="{460AD970-2793-D039-211B-32F499A391BE}"/>
              </a:ext>
            </a:extLst>
          </p:cNvPr>
          <p:cNvSpPr txBox="1">
            <a:spLocks noGrp="1"/>
          </p:cNvSpPr>
          <p:nvPr>
            <p:ph type="title"/>
          </p:nvPr>
        </p:nvSpPr>
        <p:spPr>
          <a:xfrm>
            <a:off x="311652" y="2571749"/>
            <a:ext cx="3633470" cy="1590820"/>
          </a:xfrm>
          <a:prstGeom prst="rect">
            <a:avLst/>
          </a:prstGeom>
        </p:spPr>
        <p:txBody>
          <a:bodyPr vert="horz" wrap="square" lIns="0" tIns="13335" rIns="0" bIns="0" rtlCol="0">
            <a:spAutoFit/>
          </a:bodyPr>
          <a:lstStyle/>
          <a:p>
            <a:pPr marL="12700">
              <a:lnSpc>
                <a:spcPct val="100000"/>
              </a:lnSpc>
              <a:spcBef>
                <a:spcPts val="105"/>
              </a:spcBef>
            </a:pPr>
            <a:r>
              <a:rPr sz="7500" spc="-44" baseline="-2222" dirty="0">
                <a:solidFill>
                  <a:schemeClr val="bg1"/>
                </a:solidFill>
              </a:rPr>
              <a:t>0</a:t>
            </a:r>
            <a:r>
              <a:rPr lang="en-US" sz="7500" spc="-44" baseline="-2222" dirty="0">
                <a:solidFill>
                  <a:schemeClr val="bg1"/>
                </a:solidFill>
              </a:rPr>
              <a:t>4</a:t>
            </a:r>
            <a:r>
              <a:rPr sz="1200" b="0" spc="-35" dirty="0">
                <a:solidFill>
                  <a:schemeClr val="bg1"/>
                </a:solidFill>
                <a:latin typeface="맑은 고딕"/>
                <a:cs typeface="맑은 고딕"/>
              </a:rPr>
              <a:t>[</a:t>
            </a:r>
            <a:r>
              <a:rPr sz="1200" b="1" spc="-25" dirty="0">
                <a:solidFill>
                  <a:schemeClr val="bg1"/>
                </a:solidFill>
                <a:latin typeface="맑은 고딕"/>
                <a:cs typeface="맑은 고딕"/>
              </a:rPr>
              <a:t>H</a:t>
            </a:r>
            <a:r>
              <a:rPr sz="1200" b="1" spc="-30" dirty="0">
                <a:solidFill>
                  <a:schemeClr val="bg1"/>
                </a:solidFill>
                <a:latin typeface="맑은 고딕"/>
                <a:cs typeface="맑은 고딕"/>
              </a:rPr>
              <a:t>T</a:t>
            </a:r>
            <a:r>
              <a:rPr sz="1200" b="1" spc="-35" dirty="0">
                <a:solidFill>
                  <a:schemeClr val="bg1"/>
                </a:solidFill>
                <a:latin typeface="맑은 고딕"/>
                <a:cs typeface="맑은 고딕"/>
              </a:rPr>
              <a:t>M</a:t>
            </a:r>
            <a:r>
              <a:rPr sz="1200" b="1" spc="-30" dirty="0">
                <a:solidFill>
                  <a:schemeClr val="bg1"/>
                </a:solidFill>
                <a:latin typeface="맑은 고딕"/>
                <a:cs typeface="맑은 고딕"/>
              </a:rPr>
              <a:t>L</a:t>
            </a:r>
            <a:r>
              <a:rPr sz="1200" b="0" spc="-30" dirty="0">
                <a:solidFill>
                  <a:schemeClr val="bg1"/>
                </a:solidFill>
                <a:latin typeface="맑은 고딕"/>
                <a:cs typeface="맑은 고딕"/>
              </a:rPr>
              <a:t>+</a:t>
            </a:r>
            <a:r>
              <a:rPr sz="1200" b="1" spc="-25" dirty="0">
                <a:solidFill>
                  <a:schemeClr val="bg1"/>
                </a:solidFill>
                <a:latin typeface="맑은 고딕"/>
                <a:cs typeface="맑은 고딕"/>
              </a:rPr>
              <a:t>C</a:t>
            </a:r>
            <a:r>
              <a:rPr sz="1200" b="1" spc="-20" dirty="0">
                <a:solidFill>
                  <a:schemeClr val="bg1"/>
                </a:solidFill>
                <a:latin typeface="맑은 고딕"/>
                <a:cs typeface="맑은 고딕"/>
              </a:rPr>
              <a:t>S</a:t>
            </a:r>
            <a:r>
              <a:rPr sz="1200" b="1" spc="-25" dirty="0">
                <a:solidFill>
                  <a:schemeClr val="bg1"/>
                </a:solidFill>
                <a:latin typeface="맑은 고딕"/>
                <a:cs typeface="맑은 고딕"/>
              </a:rPr>
              <a:t>S</a:t>
            </a:r>
            <a:r>
              <a:rPr sz="1200" b="0" spc="-25" dirty="0">
                <a:solidFill>
                  <a:schemeClr val="bg1"/>
                </a:solidFill>
                <a:latin typeface="맑은 고딕"/>
                <a:cs typeface="맑은 고딕"/>
              </a:rPr>
              <a:t>+</a:t>
            </a:r>
            <a:r>
              <a:rPr sz="1200" b="0" spc="295" dirty="0">
                <a:solidFill>
                  <a:schemeClr val="bg1"/>
                </a:solidFill>
                <a:latin typeface="맑은 고딕"/>
                <a:cs typeface="맑은 고딕"/>
              </a:rPr>
              <a:t> </a:t>
            </a:r>
            <a:r>
              <a:rPr sz="1200" b="1" spc="-10" dirty="0">
                <a:solidFill>
                  <a:schemeClr val="bg1"/>
                </a:solidFill>
                <a:latin typeface="맑은 고딕"/>
                <a:cs typeface="맑은 고딕"/>
              </a:rPr>
              <a:t>JAVASCRIPT</a:t>
            </a:r>
            <a:r>
              <a:rPr sz="1200" b="0" spc="-10" dirty="0">
                <a:solidFill>
                  <a:schemeClr val="bg1"/>
                </a:solidFill>
                <a:latin typeface="맑은 고딕"/>
                <a:cs typeface="맑은 고딕"/>
              </a:rPr>
              <a:t>]</a:t>
            </a:r>
            <a:endParaRPr sz="1200" dirty="0">
              <a:solidFill>
                <a:schemeClr val="bg1"/>
              </a:solidFill>
              <a:latin typeface="맑은 고딕"/>
              <a:cs typeface="맑은 고딕"/>
            </a:endParaRPr>
          </a:p>
          <a:p>
            <a:pPr marL="12700" marR="5080">
              <a:lnSpc>
                <a:spcPct val="100000"/>
              </a:lnSpc>
              <a:spcBef>
                <a:spcPts val="295"/>
              </a:spcBef>
            </a:pPr>
            <a:r>
              <a:rPr lang="ko-KR" altLang="en-US" sz="5000" spc="-320" dirty="0">
                <a:solidFill>
                  <a:schemeClr val="bg1"/>
                </a:solidFill>
              </a:rPr>
              <a:t>작성규칙</a:t>
            </a:r>
            <a:endParaRPr sz="5000" dirty="0">
              <a:solidFill>
                <a:schemeClr val="bg1"/>
              </a:solidFill>
            </a:endParaRPr>
          </a:p>
        </p:txBody>
      </p:sp>
    </p:spTree>
    <p:extLst>
      <p:ext uri="{BB962C8B-B14F-4D97-AF65-F5344CB8AC3E}">
        <p14:creationId xmlns:p14="http://schemas.microsoft.com/office/powerpoint/2010/main" val="3361527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6D39C4-F42B-A5AF-5446-8D5997CD8C89}"/>
              </a:ext>
            </a:extLst>
          </p:cNvPr>
          <p:cNvSpPr txBox="1"/>
          <p:nvPr/>
        </p:nvSpPr>
        <p:spPr>
          <a:xfrm>
            <a:off x="306648" y="319086"/>
            <a:ext cx="6096000" cy="707886"/>
          </a:xfrm>
          <a:prstGeom prst="rect">
            <a:avLst/>
          </a:prstGeom>
          <a:noFill/>
        </p:spPr>
        <p:txBody>
          <a:bodyPr wrap="square">
            <a:spAutoFit/>
          </a:bodyPr>
          <a:lstStyle/>
          <a:p>
            <a:r>
              <a:rPr lang="en-US" altLang="ko-KR" sz="40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HTML </a:t>
            </a:r>
            <a:r>
              <a:rPr lang="ko-KR" altLang="en-US" sz="40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기본 문서 구조</a:t>
            </a:r>
          </a:p>
        </p:txBody>
      </p:sp>
      <p:grpSp>
        <p:nvGrpSpPr>
          <p:cNvPr id="11" name="그룹 10">
            <a:extLst>
              <a:ext uri="{FF2B5EF4-FFF2-40B4-BE49-F238E27FC236}">
                <a16:creationId xmlns:a16="http://schemas.microsoft.com/office/drawing/2014/main" id="{532507A4-3940-4CF9-89CD-103BC2264B1F}"/>
              </a:ext>
            </a:extLst>
          </p:cNvPr>
          <p:cNvGrpSpPr/>
          <p:nvPr/>
        </p:nvGrpSpPr>
        <p:grpSpPr>
          <a:xfrm>
            <a:off x="9758389" y="395837"/>
            <a:ext cx="2028333" cy="833658"/>
            <a:chOff x="543632" y="3250910"/>
            <a:chExt cx="2028333" cy="833658"/>
          </a:xfrm>
        </p:grpSpPr>
        <p:pic>
          <p:nvPicPr>
            <p:cNvPr id="6" name="object 12">
              <a:extLst>
                <a:ext uri="{FF2B5EF4-FFF2-40B4-BE49-F238E27FC236}">
                  <a16:creationId xmlns:a16="http://schemas.microsoft.com/office/drawing/2014/main" id="{300E05C3-E851-CE67-BC04-E75FACB22D9D}"/>
                </a:ext>
              </a:extLst>
            </p:cNvPr>
            <p:cNvPicPr/>
            <p:nvPr/>
          </p:nvPicPr>
          <p:blipFill>
            <a:blip r:embed="rId2" cstate="print"/>
            <a:stretch>
              <a:fillRect/>
            </a:stretch>
          </p:blipFill>
          <p:spPr>
            <a:xfrm>
              <a:off x="1003032" y="3741791"/>
              <a:ext cx="1568933" cy="342777"/>
            </a:xfrm>
            <a:prstGeom prst="rect">
              <a:avLst/>
            </a:prstGeom>
          </p:spPr>
        </p:pic>
        <p:pic>
          <p:nvPicPr>
            <p:cNvPr id="7" name="object 13">
              <a:extLst>
                <a:ext uri="{FF2B5EF4-FFF2-40B4-BE49-F238E27FC236}">
                  <a16:creationId xmlns:a16="http://schemas.microsoft.com/office/drawing/2014/main" id="{9D3B2B06-7EF7-A42C-00C1-C42514044AC9}"/>
                </a:ext>
              </a:extLst>
            </p:cNvPr>
            <p:cNvPicPr/>
            <p:nvPr/>
          </p:nvPicPr>
          <p:blipFill>
            <a:blip r:embed="rId3" cstate="print"/>
            <a:stretch>
              <a:fillRect/>
            </a:stretch>
          </p:blipFill>
          <p:spPr>
            <a:xfrm>
              <a:off x="543632" y="3250910"/>
              <a:ext cx="2028333" cy="684042"/>
            </a:xfrm>
            <a:prstGeom prst="rect">
              <a:avLst/>
            </a:prstGeom>
          </p:spPr>
        </p:pic>
        <p:pic>
          <p:nvPicPr>
            <p:cNvPr id="8" name="object 14">
              <a:extLst>
                <a:ext uri="{FF2B5EF4-FFF2-40B4-BE49-F238E27FC236}">
                  <a16:creationId xmlns:a16="http://schemas.microsoft.com/office/drawing/2014/main" id="{4291D135-D4DF-1F21-2247-8BAAE7DC5DAE}"/>
                </a:ext>
              </a:extLst>
            </p:cNvPr>
            <p:cNvPicPr/>
            <p:nvPr/>
          </p:nvPicPr>
          <p:blipFill>
            <a:blip r:embed="rId4" cstate="print"/>
            <a:stretch>
              <a:fillRect/>
            </a:stretch>
          </p:blipFill>
          <p:spPr>
            <a:xfrm>
              <a:off x="661604" y="3348064"/>
              <a:ext cx="577965" cy="586887"/>
            </a:xfrm>
            <a:prstGeom prst="rect">
              <a:avLst/>
            </a:prstGeom>
          </p:spPr>
        </p:pic>
      </p:grpSp>
      <p:sp>
        <p:nvSpPr>
          <p:cNvPr id="12" name="TextBox 11">
            <a:extLst>
              <a:ext uri="{FF2B5EF4-FFF2-40B4-BE49-F238E27FC236}">
                <a16:creationId xmlns:a16="http://schemas.microsoft.com/office/drawing/2014/main" id="{72F1F93C-5721-F370-F839-B5A3475473B6}"/>
              </a:ext>
            </a:extLst>
          </p:cNvPr>
          <p:cNvSpPr txBox="1"/>
          <p:nvPr/>
        </p:nvSpPr>
        <p:spPr>
          <a:xfrm>
            <a:off x="10343275" y="524824"/>
            <a:ext cx="1631010" cy="523220"/>
          </a:xfrm>
          <a:prstGeom prst="rect">
            <a:avLst/>
          </a:prstGeom>
          <a:noFill/>
        </p:spPr>
        <p:txBody>
          <a:bodyPr wrap="square">
            <a:spAutoFit/>
          </a:bodyPr>
          <a:lstStyle/>
          <a:p>
            <a:r>
              <a:rPr lang="ko-KR" altLang="en-US" sz="2800"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주의사항</a:t>
            </a:r>
          </a:p>
        </p:txBody>
      </p:sp>
      <p:sp>
        <p:nvSpPr>
          <p:cNvPr id="13" name="TextBox 12">
            <a:extLst>
              <a:ext uri="{FF2B5EF4-FFF2-40B4-BE49-F238E27FC236}">
                <a16:creationId xmlns:a16="http://schemas.microsoft.com/office/drawing/2014/main" id="{B8FFE2E3-51E9-DCDE-B9F0-8DBF5F3EA6C5}"/>
              </a:ext>
            </a:extLst>
          </p:cNvPr>
          <p:cNvSpPr txBox="1"/>
          <p:nvPr/>
        </p:nvSpPr>
        <p:spPr>
          <a:xfrm>
            <a:off x="1289956" y="3335186"/>
            <a:ext cx="10025743" cy="646331"/>
          </a:xfrm>
          <a:prstGeom prst="rect">
            <a:avLst/>
          </a:prstGeom>
          <a:noFill/>
        </p:spPr>
        <p:txBody>
          <a:bodyPr wrap="square">
            <a:spAutoFit/>
          </a:bodyPr>
          <a:lstStyle/>
          <a:p>
            <a:pPr marL="12700">
              <a:lnSpc>
                <a:spcPct val="100000"/>
              </a:lnSpc>
              <a:spcBef>
                <a:spcPts val="100"/>
              </a:spcBef>
            </a:pPr>
            <a:r>
              <a:rPr lang="ko-KR" altLang="en-US" sz="1800" spc="-1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파일</a:t>
            </a:r>
            <a:r>
              <a:rPr lang="ko-KR" altLang="en-US" sz="1800" spc="-42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sz="1800" spc="114"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확장자는</a:t>
            </a:r>
            <a:r>
              <a:rPr lang="ko-KR" altLang="en-US" sz="1800" spc="-415"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en-US" altLang="ko-KR" sz="1800" spc="-10" dirty="0">
                <a:solidFill>
                  <a:srgbClr val="C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html</a:t>
            </a:r>
            <a:r>
              <a:rPr lang="ko-KR" altLang="en-US" sz="1800" spc="-1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이나</a:t>
            </a:r>
            <a:r>
              <a:rPr lang="ko-KR" altLang="en-US" sz="1800" spc="-395"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en-US" altLang="ko-KR" sz="1800" spc="120" dirty="0" err="1">
                <a:solidFill>
                  <a:srgbClr val="C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htm</a:t>
            </a:r>
            <a:r>
              <a:rPr lang="ko-KR" altLang="en-US" sz="1800" spc="12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을</a:t>
            </a:r>
            <a:r>
              <a:rPr lang="ko-KR" altLang="en-US" sz="1800" spc="-39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sz="1800" spc="9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사용한다</a:t>
            </a:r>
            <a:r>
              <a:rPr lang="en-US" altLang="ko-KR" sz="1800" spc="9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r>
              <a:rPr lang="ko-KR" altLang="en-US" sz="1800" spc="-85"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sz="1800" spc="50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두</a:t>
            </a:r>
            <a:r>
              <a:rPr lang="ko-KR" altLang="en-US" sz="1800" spc="-42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sz="1800" spc="-1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가지</a:t>
            </a:r>
            <a:r>
              <a:rPr lang="ko-KR" altLang="en-US" sz="1800" spc="-415"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sz="1800" spc="-1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확장자</a:t>
            </a:r>
            <a:r>
              <a:rPr lang="ko-KR" altLang="en-US" sz="1800" spc="-405"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sz="1800" spc="50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모두</a:t>
            </a:r>
            <a:r>
              <a:rPr lang="ko-KR" altLang="en-US" sz="1800" spc="-415"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sz="1800" spc="160" dirty="0" err="1">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브라우저에서</a:t>
            </a:r>
            <a:r>
              <a:rPr lang="ko-KR" altLang="en-US" sz="1800" dirty="0" err="1">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웹</a:t>
            </a:r>
            <a:r>
              <a:rPr lang="ko-KR" altLang="en-US" sz="1800" spc="-35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sz="1800" spc="335"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문서로</a:t>
            </a:r>
            <a:r>
              <a:rPr lang="ko-KR" altLang="en-US" sz="1800" spc="-345"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sz="1800" spc="-1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인식하지만</a:t>
            </a:r>
            <a:r>
              <a:rPr lang="ko-KR" altLang="en-US" sz="1800" spc="-33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sz="1800" spc="-1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r>
              <a:rPr lang="en-US" altLang="ko-KR" sz="1800" spc="-1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web1.html”</a:t>
            </a:r>
            <a:r>
              <a:rPr lang="ko-KR" altLang="en-US" sz="1800" spc="-1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과</a:t>
            </a:r>
            <a:r>
              <a:rPr lang="ko-KR" altLang="en-US" sz="1800" spc="-35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sz="180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r>
              <a:rPr lang="en-US" altLang="ko-KR" sz="180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web1.htm”</a:t>
            </a:r>
            <a:r>
              <a:rPr lang="ko-KR" altLang="en-US" sz="180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은</a:t>
            </a:r>
            <a:r>
              <a:rPr lang="ko-KR" altLang="en-US" sz="1800" spc="-33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sz="1800" spc="26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다른</a:t>
            </a:r>
            <a:r>
              <a:rPr lang="ko-KR" altLang="en-US" sz="1800" spc="-345"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sz="1800" spc="17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파일로</a:t>
            </a:r>
            <a:r>
              <a:rPr lang="ko-KR" altLang="en-US" sz="1800" spc="-33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sz="1800" spc="195" dirty="0" err="1">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인식하므로</a:t>
            </a:r>
            <a:r>
              <a:rPr lang="ko-KR" altLang="en-US" sz="1800" spc="260" dirty="0" err="1">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주의</a:t>
            </a:r>
            <a:r>
              <a:rPr lang="ko-KR" altLang="en-US" sz="1800" spc="-43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sz="1800" spc="-10" dirty="0" err="1">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해야한다</a:t>
            </a:r>
            <a:r>
              <a:rPr lang="en-US" altLang="ko-KR" sz="1800" spc="-1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endParaRPr lang="ko-KR" altLang="en-US" sz="18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15" name="TextBox 14">
            <a:extLst>
              <a:ext uri="{FF2B5EF4-FFF2-40B4-BE49-F238E27FC236}">
                <a16:creationId xmlns:a16="http://schemas.microsoft.com/office/drawing/2014/main" id="{DEC56C44-8904-8061-681F-D041CE67F7A2}"/>
              </a:ext>
            </a:extLst>
          </p:cNvPr>
          <p:cNvSpPr txBox="1"/>
          <p:nvPr/>
        </p:nvSpPr>
        <p:spPr>
          <a:xfrm>
            <a:off x="1289956" y="4335158"/>
            <a:ext cx="10091057" cy="646331"/>
          </a:xfrm>
          <a:prstGeom prst="rect">
            <a:avLst/>
          </a:prstGeom>
          <a:noFill/>
        </p:spPr>
        <p:txBody>
          <a:bodyPr wrap="square">
            <a:spAutoFit/>
          </a:bodyPr>
          <a:lstStyle/>
          <a:p>
            <a:pPr marL="12700" marR="5080">
              <a:spcBef>
                <a:spcPts val="100"/>
              </a:spcBef>
            </a:pPr>
            <a:r>
              <a:rPr lang="en-US" altLang="ko-KR" sz="1800" spc="14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html</a:t>
            </a:r>
            <a:r>
              <a:rPr lang="ko-KR" altLang="en-US" sz="1800" spc="14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소스의</a:t>
            </a:r>
            <a:r>
              <a:rPr lang="ko-KR" altLang="en-US" sz="1800" spc="-395"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sz="1800" spc="114"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경로에서</a:t>
            </a:r>
            <a:r>
              <a:rPr lang="ko-KR" altLang="en-US" sz="1800" spc="-425"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sz="1800" spc="95"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파일이름의</a:t>
            </a:r>
            <a:r>
              <a:rPr lang="ko-KR" altLang="en-US" sz="1800" spc="-405"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sz="1800" spc="26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수정</a:t>
            </a:r>
            <a:r>
              <a:rPr lang="ko-KR" altLang="en-US" sz="1800" spc="-42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sz="1800" spc="-1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없이</a:t>
            </a:r>
            <a:r>
              <a:rPr lang="ko-KR" altLang="en-US" sz="1800" spc="-42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sz="1800" spc="17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임의로</a:t>
            </a:r>
            <a:r>
              <a:rPr lang="ko-KR" altLang="en-US" sz="1800" spc="-42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sz="1800" spc="-1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파일</a:t>
            </a:r>
            <a:r>
              <a:rPr lang="ko-KR" altLang="en-US" sz="1800" spc="-42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sz="1800" spc="335"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이름을</a:t>
            </a:r>
            <a:r>
              <a:rPr lang="ko-KR" altLang="en-US" sz="1800" spc="-42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sz="1800" spc="17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바꾸지</a:t>
            </a:r>
            <a:r>
              <a:rPr lang="ko-KR" altLang="en-US" sz="1800" spc="-42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sz="1800" spc="105"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않는다</a:t>
            </a:r>
            <a:r>
              <a:rPr lang="en-US" altLang="ko-KR" sz="1800" spc="105"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sz="1800" spc="335"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소스의</a:t>
            </a:r>
            <a:r>
              <a:rPr lang="ko-KR" altLang="en-US" sz="1800" spc="-42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sz="1800" spc="114"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경로에서</a:t>
            </a:r>
            <a:r>
              <a:rPr lang="ko-KR" altLang="en-US" sz="1800" spc="-415"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sz="1800" spc="-1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파일</a:t>
            </a:r>
            <a:r>
              <a:rPr lang="ko-KR" altLang="en-US" sz="1800" spc="-405"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sz="1800" spc="17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이름과</a:t>
            </a:r>
            <a:r>
              <a:rPr lang="ko-KR" altLang="en-US" sz="1800" spc="-415"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sz="1800" spc="-1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웹페이지의</a:t>
            </a:r>
            <a:r>
              <a:rPr lang="ko-KR" altLang="en-US" sz="1800" spc="-42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sz="1800" spc="-1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파일</a:t>
            </a:r>
            <a:r>
              <a:rPr lang="ko-KR" altLang="en-US" sz="1800" spc="-415"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sz="1800" spc="17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이름이</a:t>
            </a:r>
            <a:r>
              <a:rPr lang="ko-KR" altLang="en-US" sz="1800" spc="-42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sz="1800" spc="26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서로</a:t>
            </a:r>
            <a:r>
              <a:rPr lang="ko-KR" altLang="en-US" sz="1800" spc="-415"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sz="1800" spc="-1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일치하지</a:t>
            </a:r>
            <a:r>
              <a:rPr lang="ko-KR" altLang="en-US" sz="1800" spc="-405"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sz="1800" spc="95"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않는다면 </a:t>
            </a:r>
            <a:r>
              <a:rPr lang="ko-KR" altLang="en-US" sz="1800" spc="114"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페이지를</a:t>
            </a:r>
            <a:r>
              <a:rPr lang="ko-KR" altLang="en-US" sz="1800" spc="-425"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sz="1800" spc="26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찾을</a:t>
            </a:r>
            <a:r>
              <a:rPr lang="ko-KR" altLang="en-US" sz="1800" spc="-425"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sz="1800" spc="50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수</a:t>
            </a:r>
            <a:r>
              <a:rPr lang="ko-KR" altLang="en-US" sz="1800" spc="-425"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sz="1800" spc="-1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없게</a:t>
            </a:r>
            <a:r>
              <a:rPr lang="ko-KR" altLang="en-US" sz="1800" spc="-425"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sz="1800" spc="-25"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된다</a:t>
            </a:r>
            <a:r>
              <a:rPr lang="en-US" altLang="ko-KR" sz="1800" spc="-25"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endParaRPr lang="ko-KR" altLang="en-US" sz="18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grpSp>
        <p:nvGrpSpPr>
          <p:cNvPr id="18" name="그룹 17">
            <a:extLst>
              <a:ext uri="{FF2B5EF4-FFF2-40B4-BE49-F238E27FC236}">
                <a16:creationId xmlns:a16="http://schemas.microsoft.com/office/drawing/2014/main" id="{B512E0F2-B378-AB00-8A34-CE2A9386F85F}"/>
              </a:ext>
            </a:extLst>
          </p:cNvPr>
          <p:cNvGrpSpPr/>
          <p:nvPr/>
        </p:nvGrpSpPr>
        <p:grpSpPr>
          <a:xfrm>
            <a:off x="521207" y="3335186"/>
            <a:ext cx="533400" cy="533400"/>
            <a:chOff x="1002791" y="4133088"/>
            <a:chExt cx="533400" cy="533400"/>
          </a:xfrm>
        </p:grpSpPr>
        <p:sp>
          <p:nvSpPr>
            <p:cNvPr id="16" name="object 7">
              <a:extLst>
                <a:ext uri="{FF2B5EF4-FFF2-40B4-BE49-F238E27FC236}">
                  <a16:creationId xmlns:a16="http://schemas.microsoft.com/office/drawing/2014/main" id="{B743A667-1128-B223-F2EE-88D57EDBA19D}"/>
                </a:ext>
              </a:extLst>
            </p:cNvPr>
            <p:cNvSpPr/>
            <p:nvPr/>
          </p:nvSpPr>
          <p:spPr>
            <a:xfrm>
              <a:off x="1002791" y="4133088"/>
              <a:ext cx="533400" cy="533400"/>
            </a:xfrm>
            <a:custGeom>
              <a:avLst/>
              <a:gdLst/>
              <a:ahLst/>
              <a:cxnLst/>
              <a:rect l="l" t="t" r="r" b="b"/>
              <a:pathLst>
                <a:path w="533400" h="533400">
                  <a:moveTo>
                    <a:pt x="266700" y="0"/>
                  </a:moveTo>
                  <a:lnTo>
                    <a:pt x="218760" y="4296"/>
                  </a:lnTo>
                  <a:lnTo>
                    <a:pt x="173639" y="16685"/>
                  </a:lnTo>
                  <a:lnTo>
                    <a:pt x="132091" y="36412"/>
                  </a:lnTo>
                  <a:lnTo>
                    <a:pt x="94868" y="62724"/>
                  </a:lnTo>
                  <a:lnTo>
                    <a:pt x="62724" y="94868"/>
                  </a:lnTo>
                  <a:lnTo>
                    <a:pt x="36412" y="132091"/>
                  </a:lnTo>
                  <a:lnTo>
                    <a:pt x="16685" y="173639"/>
                  </a:lnTo>
                  <a:lnTo>
                    <a:pt x="4296" y="218760"/>
                  </a:lnTo>
                  <a:lnTo>
                    <a:pt x="0" y="266700"/>
                  </a:lnTo>
                  <a:lnTo>
                    <a:pt x="4296" y="314639"/>
                  </a:lnTo>
                  <a:lnTo>
                    <a:pt x="16685" y="359760"/>
                  </a:lnTo>
                  <a:lnTo>
                    <a:pt x="36412" y="401308"/>
                  </a:lnTo>
                  <a:lnTo>
                    <a:pt x="62724" y="438531"/>
                  </a:lnTo>
                  <a:lnTo>
                    <a:pt x="94868" y="470675"/>
                  </a:lnTo>
                  <a:lnTo>
                    <a:pt x="132091" y="496987"/>
                  </a:lnTo>
                  <a:lnTo>
                    <a:pt x="173639" y="516714"/>
                  </a:lnTo>
                  <a:lnTo>
                    <a:pt x="218760" y="529103"/>
                  </a:lnTo>
                  <a:lnTo>
                    <a:pt x="266700" y="533400"/>
                  </a:lnTo>
                  <a:lnTo>
                    <a:pt x="314639" y="529103"/>
                  </a:lnTo>
                  <a:lnTo>
                    <a:pt x="359760" y="516714"/>
                  </a:lnTo>
                  <a:lnTo>
                    <a:pt x="401308" y="496987"/>
                  </a:lnTo>
                  <a:lnTo>
                    <a:pt x="438531" y="470675"/>
                  </a:lnTo>
                  <a:lnTo>
                    <a:pt x="470675" y="438531"/>
                  </a:lnTo>
                  <a:lnTo>
                    <a:pt x="496987" y="401308"/>
                  </a:lnTo>
                  <a:lnTo>
                    <a:pt x="516714" y="359760"/>
                  </a:lnTo>
                  <a:lnTo>
                    <a:pt x="529103" y="314639"/>
                  </a:lnTo>
                  <a:lnTo>
                    <a:pt x="533400" y="266700"/>
                  </a:lnTo>
                  <a:lnTo>
                    <a:pt x="529103" y="218760"/>
                  </a:lnTo>
                  <a:lnTo>
                    <a:pt x="516714" y="173639"/>
                  </a:lnTo>
                  <a:lnTo>
                    <a:pt x="496987" y="132091"/>
                  </a:lnTo>
                  <a:lnTo>
                    <a:pt x="470675" y="94868"/>
                  </a:lnTo>
                  <a:lnTo>
                    <a:pt x="438531" y="62724"/>
                  </a:lnTo>
                  <a:lnTo>
                    <a:pt x="401308" y="36412"/>
                  </a:lnTo>
                  <a:lnTo>
                    <a:pt x="359760" y="16685"/>
                  </a:lnTo>
                  <a:lnTo>
                    <a:pt x="314639" y="4296"/>
                  </a:lnTo>
                  <a:lnTo>
                    <a:pt x="266700" y="0"/>
                  </a:lnTo>
                  <a:close/>
                </a:path>
              </a:pathLst>
            </a:custGeom>
            <a:solidFill>
              <a:srgbClr val="576C89"/>
            </a:solidFill>
          </p:spPr>
          <p:txBody>
            <a:bodyPr wrap="square" lIns="0" tIns="0" rIns="0" bIns="0" rtlCol="0"/>
            <a:lstStyle/>
            <a:p>
              <a:endParaRPr/>
            </a:p>
          </p:txBody>
        </p:sp>
        <p:sp>
          <p:nvSpPr>
            <p:cNvPr id="17" name="object 8">
              <a:extLst>
                <a:ext uri="{FF2B5EF4-FFF2-40B4-BE49-F238E27FC236}">
                  <a16:creationId xmlns:a16="http://schemas.microsoft.com/office/drawing/2014/main" id="{C5C65246-FD3C-67E7-D5B8-8D803C6CBF97}"/>
                </a:ext>
              </a:extLst>
            </p:cNvPr>
            <p:cNvSpPr txBox="1"/>
            <p:nvPr/>
          </p:nvSpPr>
          <p:spPr>
            <a:xfrm>
              <a:off x="1163920" y="4156947"/>
              <a:ext cx="149860" cy="452120"/>
            </a:xfrm>
            <a:prstGeom prst="rect">
              <a:avLst/>
            </a:prstGeom>
          </p:spPr>
          <p:txBody>
            <a:bodyPr vert="horz" wrap="square" lIns="0" tIns="12065" rIns="0" bIns="0" rtlCol="0">
              <a:spAutoFit/>
            </a:bodyPr>
            <a:lstStyle/>
            <a:p>
              <a:pPr marL="12700">
                <a:lnSpc>
                  <a:spcPct val="100000"/>
                </a:lnSpc>
                <a:spcBef>
                  <a:spcPts val="95"/>
                </a:spcBef>
              </a:pPr>
              <a:r>
                <a:rPr sz="2800" b="1" spc="-300" dirty="0">
                  <a:solidFill>
                    <a:srgbClr val="FFFFFF"/>
                  </a:solidFill>
                  <a:latin typeface="Arial Narrow"/>
                  <a:cs typeface="Arial Narrow"/>
                </a:rPr>
                <a:t>1</a:t>
              </a:r>
              <a:endParaRPr sz="2800" dirty="0">
                <a:latin typeface="Arial Narrow"/>
                <a:cs typeface="Arial Narrow"/>
              </a:endParaRPr>
            </a:p>
          </p:txBody>
        </p:sp>
      </p:grpSp>
      <p:grpSp>
        <p:nvGrpSpPr>
          <p:cNvPr id="19" name="그룹 18">
            <a:extLst>
              <a:ext uri="{FF2B5EF4-FFF2-40B4-BE49-F238E27FC236}">
                <a16:creationId xmlns:a16="http://schemas.microsoft.com/office/drawing/2014/main" id="{A43C83D4-57C5-2E86-46D6-CED76AED7ED0}"/>
              </a:ext>
            </a:extLst>
          </p:cNvPr>
          <p:cNvGrpSpPr/>
          <p:nvPr/>
        </p:nvGrpSpPr>
        <p:grpSpPr>
          <a:xfrm>
            <a:off x="484414" y="4391624"/>
            <a:ext cx="533400" cy="533400"/>
            <a:chOff x="1042416" y="5443149"/>
            <a:chExt cx="533400" cy="533400"/>
          </a:xfrm>
        </p:grpSpPr>
        <p:sp>
          <p:nvSpPr>
            <p:cNvPr id="20" name="object 9">
              <a:extLst>
                <a:ext uri="{FF2B5EF4-FFF2-40B4-BE49-F238E27FC236}">
                  <a16:creationId xmlns:a16="http://schemas.microsoft.com/office/drawing/2014/main" id="{08AA886C-582E-D88D-06CF-7F8985C57B41}"/>
                </a:ext>
              </a:extLst>
            </p:cNvPr>
            <p:cNvSpPr/>
            <p:nvPr/>
          </p:nvSpPr>
          <p:spPr>
            <a:xfrm>
              <a:off x="1042416" y="5443149"/>
              <a:ext cx="533400" cy="533400"/>
            </a:xfrm>
            <a:custGeom>
              <a:avLst/>
              <a:gdLst/>
              <a:ahLst/>
              <a:cxnLst/>
              <a:rect l="l" t="t" r="r" b="b"/>
              <a:pathLst>
                <a:path w="533400" h="533400">
                  <a:moveTo>
                    <a:pt x="266700" y="0"/>
                  </a:moveTo>
                  <a:lnTo>
                    <a:pt x="218760" y="4296"/>
                  </a:lnTo>
                  <a:lnTo>
                    <a:pt x="173639" y="16685"/>
                  </a:lnTo>
                  <a:lnTo>
                    <a:pt x="132091" y="36412"/>
                  </a:lnTo>
                  <a:lnTo>
                    <a:pt x="94868" y="62724"/>
                  </a:lnTo>
                  <a:lnTo>
                    <a:pt x="62724" y="94868"/>
                  </a:lnTo>
                  <a:lnTo>
                    <a:pt x="36412" y="132091"/>
                  </a:lnTo>
                  <a:lnTo>
                    <a:pt x="16685" y="173639"/>
                  </a:lnTo>
                  <a:lnTo>
                    <a:pt x="4296" y="218760"/>
                  </a:lnTo>
                  <a:lnTo>
                    <a:pt x="0" y="266699"/>
                  </a:lnTo>
                  <a:lnTo>
                    <a:pt x="4296" y="314639"/>
                  </a:lnTo>
                  <a:lnTo>
                    <a:pt x="16685" y="359760"/>
                  </a:lnTo>
                  <a:lnTo>
                    <a:pt x="36412" y="401308"/>
                  </a:lnTo>
                  <a:lnTo>
                    <a:pt x="62724" y="438531"/>
                  </a:lnTo>
                  <a:lnTo>
                    <a:pt x="94868" y="470675"/>
                  </a:lnTo>
                  <a:lnTo>
                    <a:pt x="132091" y="496987"/>
                  </a:lnTo>
                  <a:lnTo>
                    <a:pt x="173639" y="516714"/>
                  </a:lnTo>
                  <a:lnTo>
                    <a:pt x="218760" y="529103"/>
                  </a:lnTo>
                  <a:lnTo>
                    <a:pt x="266700" y="533399"/>
                  </a:lnTo>
                  <a:lnTo>
                    <a:pt x="314639" y="529103"/>
                  </a:lnTo>
                  <a:lnTo>
                    <a:pt x="359760" y="516714"/>
                  </a:lnTo>
                  <a:lnTo>
                    <a:pt x="401308" y="496987"/>
                  </a:lnTo>
                  <a:lnTo>
                    <a:pt x="438531" y="470675"/>
                  </a:lnTo>
                  <a:lnTo>
                    <a:pt x="470675" y="438531"/>
                  </a:lnTo>
                  <a:lnTo>
                    <a:pt x="496987" y="401308"/>
                  </a:lnTo>
                  <a:lnTo>
                    <a:pt x="516714" y="359760"/>
                  </a:lnTo>
                  <a:lnTo>
                    <a:pt x="529103" y="314639"/>
                  </a:lnTo>
                  <a:lnTo>
                    <a:pt x="533400" y="266699"/>
                  </a:lnTo>
                  <a:lnTo>
                    <a:pt x="529103" y="218760"/>
                  </a:lnTo>
                  <a:lnTo>
                    <a:pt x="516714" y="173639"/>
                  </a:lnTo>
                  <a:lnTo>
                    <a:pt x="496987" y="132091"/>
                  </a:lnTo>
                  <a:lnTo>
                    <a:pt x="470675" y="94868"/>
                  </a:lnTo>
                  <a:lnTo>
                    <a:pt x="438531" y="62724"/>
                  </a:lnTo>
                  <a:lnTo>
                    <a:pt x="401308" y="36412"/>
                  </a:lnTo>
                  <a:lnTo>
                    <a:pt x="359760" y="16685"/>
                  </a:lnTo>
                  <a:lnTo>
                    <a:pt x="314639" y="4296"/>
                  </a:lnTo>
                  <a:lnTo>
                    <a:pt x="266700" y="0"/>
                  </a:lnTo>
                  <a:close/>
                </a:path>
              </a:pathLst>
            </a:custGeom>
            <a:solidFill>
              <a:srgbClr val="576C89"/>
            </a:solidFill>
          </p:spPr>
          <p:txBody>
            <a:bodyPr wrap="square" lIns="0" tIns="0" rIns="0" bIns="0" rtlCol="0"/>
            <a:lstStyle/>
            <a:p>
              <a:endParaRPr/>
            </a:p>
          </p:txBody>
        </p:sp>
        <p:sp>
          <p:nvSpPr>
            <p:cNvPr id="21" name="object 10">
              <a:extLst>
                <a:ext uri="{FF2B5EF4-FFF2-40B4-BE49-F238E27FC236}">
                  <a16:creationId xmlns:a16="http://schemas.microsoft.com/office/drawing/2014/main" id="{6A13689F-7C8E-051F-1D48-EC37576B1160}"/>
                </a:ext>
              </a:extLst>
            </p:cNvPr>
            <p:cNvSpPr txBox="1"/>
            <p:nvPr/>
          </p:nvSpPr>
          <p:spPr>
            <a:xfrm>
              <a:off x="1200689" y="5443149"/>
              <a:ext cx="203200" cy="452120"/>
            </a:xfrm>
            <a:prstGeom prst="rect">
              <a:avLst/>
            </a:prstGeom>
          </p:spPr>
          <p:txBody>
            <a:bodyPr vert="horz" wrap="square" lIns="0" tIns="12065" rIns="0" bIns="0" rtlCol="0">
              <a:spAutoFit/>
            </a:bodyPr>
            <a:lstStyle/>
            <a:p>
              <a:pPr marL="12700">
                <a:lnSpc>
                  <a:spcPct val="100000"/>
                </a:lnSpc>
                <a:spcBef>
                  <a:spcPts val="95"/>
                </a:spcBef>
              </a:pPr>
              <a:r>
                <a:rPr sz="2800" b="1" spc="120" dirty="0">
                  <a:solidFill>
                    <a:srgbClr val="FFFFFF"/>
                  </a:solidFill>
                  <a:latin typeface="Arial Narrow"/>
                  <a:cs typeface="Arial Narrow"/>
                </a:rPr>
                <a:t>2</a:t>
              </a:r>
              <a:endParaRPr sz="2800" dirty="0">
                <a:latin typeface="Arial Narrow"/>
                <a:cs typeface="Arial Narrow"/>
              </a:endParaRPr>
            </a:p>
          </p:txBody>
        </p:sp>
      </p:grpSp>
      <p:sp>
        <p:nvSpPr>
          <p:cNvPr id="14" name="TextBox 13">
            <a:extLst>
              <a:ext uri="{FF2B5EF4-FFF2-40B4-BE49-F238E27FC236}">
                <a16:creationId xmlns:a16="http://schemas.microsoft.com/office/drawing/2014/main" id="{FD46AB6E-83FE-3497-2F28-5C36F0F3E353}"/>
              </a:ext>
            </a:extLst>
          </p:cNvPr>
          <p:cNvSpPr txBox="1"/>
          <p:nvPr/>
        </p:nvSpPr>
        <p:spPr>
          <a:xfrm>
            <a:off x="306648" y="1038901"/>
            <a:ext cx="5417027" cy="461665"/>
          </a:xfrm>
          <a:prstGeom prst="rect">
            <a:avLst/>
          </a:prstGeom>
          <a:noFill/>
        </p:spPr>
        <p:txBody>
          <a:bodyPr wrap="square" rtlCol="0">
            <a:spAutoFit/>
          </a:bodyPr>
          <a:lstStyle/>
          <a:p>
            <a:r>
              <a:rPr lang="ko-KR" altLang="en-US" sz="2400" b="1">
                <a:solidFill>
                  <a:srgbClr val="5A7EA9"/>
                </a:solidFill>
              </a:rPr>
              <a:t>웹문서로 저장할 때의 주의 사항</a:t>
            </a:r>
          </a:p>
        </p:txBody>
      </p:sp>
      <p:sp>
        <p:nvSpPr>
          <p:cNvPr id="25" name="TextBox 24">
            <a:extLst>
              <a:ext uri="{FF2B5EF4-FFF2-40B4-BE49-F238E27FC236}">
                <a16:creationId xmlns:a16="http://schemas.microsoft.com/office/drawing/2014/main" id="{A8D08F26-5FF9-23E6-BDD5-37C0CC67F524}"/>
              </a:ext>
            </a:extLst>
          </p:cNvPr>
          <p:cNvSpPr txBox="1"/>
          <p:nvPr/>
        </p:nvSpPr>
        <p:spPr>
          <a:xfrm>
            <a:off x="642687" y="2013848"/>
            <a:ext cx="11119757" cy="905056"/>
          </a:xfrm>
          <a:prstGeom prst="rect">
            <a:avLst/>
          </a:prstGeom>
          <a:noFill/>
        </p:spPr>
        <p:txBody>
          <a:bodyPr wrap="square" rtlCol="0">
            <a:spAutoFit/>
          </a:bodyPr>
          <a:lstStyle/>
          <a:p>
            <a:pPr marL="504825">
              <a:lnSpc>
                <a:spcPts val="2840"/>
              </a:lnSpc>
              <a:spcBef>
                <a:spcPts val="1695"/>
              </a:spcBef>
            </a:pPr>
            <a:r>
              <a:rPr lang="en-US" altLang="ko-KR" sz="1800"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HTML</a:t>
            </a:r>
            <a:r>
              <a:rPr lang="ko-KR" altLang="en-US" sz="1800" spc="-80"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 </a:t>
            </a:r>
            <a:r>
              <a:rPr lang="ko-KR" altLang="en-US" sz="1800" spc="495"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소스를</a:t>
            </a:r>
            <a:r>
              <a:rPr lang="ko-KR" altLang="en-US" sz="1800" spc="-415"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 </a:t>
            </a:r>
            <a:r>
              <a:rPr lang="ko-KR" altLang="en-US" sz="1800" spc="-10"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작성한</a:t>
            </a:r>
            <a:r>
              <a:rPr lang="ko-KR" altLang="en-US" sz="1800" spc="-409"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 </a:t>
            </a:r>
            <a:r>
              <a:rPr lang="ko-KR" altLang="en-US" sz="1800" spc="335"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후에는</a:t>
            </a:r>
            <a:r>
              <a:rPr lang="ko-KR" altLang="en-US" sz="1800" spc="-400"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 </a:t>
            </a:r>
            <a:r>
              <a:rPr lang="en-US" altLang="ko-KR" sz="1800" spc="-25"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startTest.html</a:t>
            </a:r>
            <a:r>
              <a:rPr lang="ko-KR" altLang="en-US" sz="1800" spc="-25"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처럼</a:t>
            </a:r>
            <a:r>
              <a:rPr lang="ko-KR" altLang="en-US" sz="1800" spc="-370"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 </a:t>
            </a:r>
            <a:r>
              <a:rPr lang="ko-KR" altLang="en-US" sz="1800"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웹</a:t>
            </a:r>
            <a:r>
              <a:rPr lang="ko-KR" altLang="en-US" sz="1800" spc="-415"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 </a:t>
            </a:r>
            <a:r>
              <a:rPr lang="ko-KR" altLang="en-US" sz="1800" spc="335"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문서로</a:t>
            </a:r>
            <a:r>
              <a:rPr lang="ko-KR" altLang="en-US" sz="1800" spc="-409"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 </a:t>
            </a:r>
            <a:r>
              <a:rPr lang="ko-KR" altLang="en-US" sz="1800" spc="-10"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저장해야</a:t>
            </a:r>
            <a:r>
              <a:rPr lang="ko-KR" altLang="en-US" sz="1800" spc="-415"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 </a:t>
            </a:r>
            <a:r>
              <a:rPr lang="ko-KR" altLang="en-US" sz="1800" spc="500"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구글</a:t>
            </a:r>
            <a:r>
              <a:rPr lang="ko-KR" altLang="en-US" sz="1800" spc="-409"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 </a:t>
            </a:r>
            <a:r>
              <a:rPr lang="ko-KR" altLang="en-US" sz="1800" spc="235"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크롬에서</a:t>
            </a:r>
            <a:endParaRPr lang="ko-KR" altLang="en-US" sz="18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p>
            <a:pPr marL="504825">
              <a:lnSpc>
                <a:spcPts val="3800"/>
              </a:lnSpc>
            </a:pPr>
            <a:r>
              <a:rPr lang="ko-KR" altLang="en-US" sz="1800" spc="500"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그</a:t>
            </a:r>
            <a:r>
              <a:rPr lang="ko-KR" altLang="en-US" sz="1800" spc="-425"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 </a:t>
            </a:r>
            <a:r>
              <a:rPr lang="ko-KR" altLang="en-US" sz="1800" spc="170"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결과를</a:t>
            </a:r>
            <a:r>
              <a:rPr lang="ko-KR" altLang="en-US" sz="1800" spc="-420"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 </a:t>
            </a:r>
            <a:r>
              <a:rPr lang="ko-KR" altLang="en-US" sz="1800" spc="-10"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확인할</a:t>
            </a:r>
            <a:r>
              <a:rPr lang="ko-KR" altLang="en-US" sz="1800" spc="-425"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 </a:t>
            </a:r>
            <a:r>
              <a:rPr lang="ko-KR" altLang="en-US" sz="1800" spc="500"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수</a:t>
            </a:r>
            <a:r>
              <a:rPr lang="ko-KR" altLang="en-US" sz="1800" spc="-420"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 </a:t>
            </a:r>
            <a:r>
              <a:rPr lang="ko-KR" altLang="en-US" sz="1800"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있다</a:t>
            </a:r>
            <a:r>
              <a:rPr lang="en-US" altLang="ko-KR" sz="1800"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a:t>
            </a:r>
            <a:r>
              <a:rPr lang="ko-KR" altLang="en-US" sz="1800" spc="-85"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 </a:t>
            </a:r>
            <a:r>
              <a:rPr lang="ko-KR" altLang="en-US" sz="1800" spc="-10"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여기서</a:t>
            </a:r>
            <a:r>
              <a:rPr lang="ko-KR" altLang="en-US" sz="1800" spc="-420"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 </a:t>
            </a:r>
            <a:r>
              <a:rPr lang="ko-KR" altLang="en-US" sz="1800"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웹</a:t>
            </a:r>
            <a:r>
              <a:rPr lang="ko-KR" altLang="en-US" sz="1800" spc="-420"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 </a:t>
            </a:r>
            <a:r>
              <a:rPr lang="ko-KR" altLang="en-US" sz="1800" spc="335"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문서를</a:t>
            </a:r>
            <a:r>
              <a:rPr lang="ko-KR" altLang="en-US" sz="1800" spc="-425"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 </a:t>
            </a:r>
            <a:r>
              <a:rPr lang="ko-KR" altLang="en-US" sz="1800" spc="-10"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저장할</a:t>
            </a:r>
            <a:r>
              <a:rPr lang="ko-KR" altLang="en-US" sz="1800" spc="-420"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 </a:t>
            </a:r>
            <a:r>
              <a:rPr lang="ko-KR" altLang="en-US" sz="1800"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때</a:t>
            </a:r>
            <a:r>
              <a:rPr lang="ko-KR" altLang="en-US" sz="1800" spc="-425"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 </a:t>
            </a:r>
            <a:r>
              <a:rPr lang="ko-KR" altLang="en-US" sz="1800"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몇</a:t>
            </a:r>
            <a:r>
              <a:rPr lang="ko-KR" altLang="en-US" sz="1800" spc="-420"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 </a:t>
            </a:r>
            <a:r>
              <a:rPr lang="ko-KR" altLang="en-US" sz="1800" spc="-10"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가지</a:t>
            </a:r>
            <a:r>
              <a:rPr lang="ko-KR" altLang="en-US" sz="1800" spc="-425"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 </a:t>
            </a:r>
            <a:r>
              <a:rPr lang="ko-KR" altLang="en-US" sz="2400" spc="180" dirty="0">
                <a:solidFill>
                  <a:srgbClr val="252525"/>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주의해야</a:t>
            </a:r>
            <a:r>
              <a:rPr lang="ko-KR" altLang="en-US" sz="2400" spc="-590" dirty="0">
                <a:solidFill>
                  <a:srgbClr val="252525"/>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 </a:t>
            </a:r>
            <a:r>
              <a:rPr lang="ko-KR" altLang="en-US" sz="2400" dirty="0">
                <a:solidFill>
                  <a:srgbClr val="252525"/>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할</a:t>
            </a:r>
            <a:r>
              <a:rPr lang="ko-KR" altLang="en-US" sz="2400" spc="-570" dirty="0">
                <a:solidFill>
                  <a:srgbClr val="252525"/>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 </a:t>
            </a:r>
            <a:r>
              <a:rPr lang="ko-KR" altLang="en-US" sz="2400" spc="-10" dirty="0">
                <a:solidFill>
                  <a:srgbClr val="252525"/>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사항</a:t>
            </a:r>
            <a:r>
              <a:rPr lang="ko-KR" altLang="en-US" sz="1800" spc="-10"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이</a:t>
            </a:r>
            <a:r>
              <a:rPr lang="ko-KR" altLang="en-US" sz="1800" spc="-430"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 </a:t>
            </a:r>
            <a:r>
              <a:rPr lang="ko-KR" altLang="en-US" sz="1800" spc="-25"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있다</a:t>
            </a:r>
            <a:endParaRPr lang="ko-KR" altLang="en-US"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p:txBody>
      </p:sp>
      <p:cxnSp>
        <p:nvCxnSpPr>
          <p:cNvPr id="2" name="직선 연결선 1">
            <a:extLst>
              <a:ext uri="{FF2B5EF4-FFF2-40B4-BE49-F238E27FC236}">
                <a16:creationId xmlns:a16="http://schemas.microsoft.com/office/drawing/2014/main" id="{DFB54B6D-706D-EE0A-6C48-1201C1713BD1}"/>
              </a:ext>
            </a:extLst>
          </p:cNvPr>
          <p:cNvCxnSpPr/>
          <p:nvPr/>
        </p:nvCxnSpPr>
        <p:spPr>
          <a:xfrm>
            <a:off x="0" y="6493329"/>
            <a:ext cx="121920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B7FEFAC-3A9B-EA87-138D-4FEC021C7807}"/>
              </a:ext>
            </a:extLst>
          </p:cNvPr>
          <p:cNvSpPr txBox="1"/>
          <p:nvPr/>
        </p:nvSpPr>
        <p:spPr>
          <a:xfrm>
            <a:off x="9280070" y="6553201"/>
            <a:ext cx="2824843" cy="246221"/>
          </a:xfrm>
          <a:prstGeom prst="rect">
            <a:avLst/>
          </a:prstGeom>
          <a:noFill/>
        </p:spPr>
        <p:txBody>
          <a:bodyPr wrap="square" rtlCol="0">
            <a:spAutoFit/>
          </a:bodyPr>
          <a:lstStyle/>
          <a:p>
            <a:pPr algn="r"/>
            <a:r>
              <a:rPr lang="en-US" altLang="ko-KR" sz="1000" i="1" dirty="0" err="1"/>
              <a:t>HojinLee</a:t>
            </a:r>
            <a:r>
              <a:rPr lang="ko-KR" altLang="en-US" sz="1000" i="1" dirty="0"/>
              <a:t> </a:t>
            </a:r>
            <a:r>
              <a:rPr lang="en-US" altLang="ko-KR" sz="1000" i="1" dirty="0"/>
              <a:t>/</a:t>
            </a:r>
            <a:r>
              <a:rPr lang="en-US" altLang="ko-KR" sz="1000" i="1" dirty="0" err="1"/>
              <a:t>jinydev</a:t>
            </a:r>
            <a:endParaRPr lang="ko-KR" altLang="en-US" sz="1000" i="1" dirty="0"/>
          </a:p>
        </p:txBody>
      </p:sp>
      <p:sp>
        <p:nvSpPr>
          <p:cNvPr id="5" name="TextBox 4">
            <a:extLst>
              <a:ext uri="{FF2B5EF4-FFF2-40B4-BE49-F238E27FC236}">
                <a16:creationId xmlns:a16="http://schemas.microsoft.com/office/drawing/2014/main" id="{4328E33D-1AEB-014A-068C-16500A485DC6}"/>
              </a:ext>
            </a:extLst>
          </p:cNvPr>
          <p:cNvSpPr txBox="1"/>
          <p:nvPr/>
        </p:nvSpPr>
        <p:spPr>
          <a:xfrm>
            <a:off x="87087" y="6553202"/>
            <a:ext cx="3853544" cy="246220"/>
          </a:xfrm>
          <a:prstGeom prst="rect">
            <a:avLst/>
          </a:prstGeom>
          <a:noFill/>
        </p:spPr>
        <p:txBody>
          <a:bodyPr wrap="square" rtlCol="0">
            <a:spAutoFit/>
          </a:bodyPr>
          <a:lstStyle/>
          <a:p>
            <a:r>
              <a:rPr lang="ko-KR" altLang="en-US" sz="1000" dirty="0"/>
              <a:t>웹사이트 구축을 위한 </a:t>
            </a:r>
            <a:r>
              <a:rPr lang="en-US" altLang="ko-KR" sz="1000" dirty="0"/>
              <a:t>HTML / CSS / </a:t>
            </a:r>
            <a:r>
              <a:rPr lang="en-US" altLang="ko-KR" sz="1000" dirty="0" err="1"/>
              <a:t>Javascript</a:t>
            </a:r>
            <a:r>
              <a:rPr lang="en-US" altLang="ko-KR" sz="1000" dirty="0"/>
              <a:t> </a:t>
            </a:r>
            <a:r>
              <a:rPr lang="ko-KR" altLang="en-US" sz="1000" dirty="0"/>
              <a:t>학습</a:t>
            </a:r>
          </a:p>
        </p:txBody>
      </p:sp>
    </p:spTree>
    <p:extLst>
      <p:ext uri="{BB962C8B-B14F-4D97-AF65-F5344CB8AC3E}">
        <p14:creationId xmlns:p14="http://schemas.microsoft.com/office/powerpoint/2010/main" val="16248095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1172206" y="2558171"/>
            <a:ext cx="10714994" cy="843821"/>
          </a:xfrm>
          <a:prstGeom prst="rect">
            <a:avLst/>
          </a:prstGeom>
        </p:spPr>
        <p:txBody>
          <a:bodyPr vert="horz" wrap="square" lIns="0" tIns="12700" rIns="0" bIns="0" rtlCol="0">
            <a:spAutoFit/>
          </a:bodyPr>
          <a:lstStyle/>
          <a:p>
            <a:pPr marL="12700" marR="810895">
              <a:lnSpc>
                <a:spcPct val="100000"/>
              </a:lnSpc>
              <a:spcBef>
                <a:spcPts val="100"/>
              </a:spcBef>
            </a:pPr>
            <a:r>
              <a:rPr spc="-1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파일</a:t>
            </a:r>
            <a:r>
              <a:rPr spc="-425"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spc="335"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이름은</a:t>
            </a:r>
            <a:r>
              <a:rPr spc="-425"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spc="335"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되도록</a:t>
            </a:r>
            <a:r>
              <a:rPr spc="-42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spc="335"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영문을</a:t>
            </a:r>
            <a:r>
              <a:rPr spc="-409"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spc="9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사용한다.</a:t>
            </a:r>
            <a:r>
              <a:rPr spc="-9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spc="335"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대부분</a:t>
            </a:r>
            <a:r>
              <a:rPr spc="-425"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웹</a:t>
            </a:r>
            <a:r>
              <a:rPr spc="-42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spc="95"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서버에서는</a:t>
            </a:r>
            <a:r>
              <a:rPr spc="-409"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b="1" u="sng" spc="26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한글</a:t>
            </a:r>
            <a:r>
              <a:rPr b="1" u="sng" spc="-42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b="1" u="sng" spc="-1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파일</a:t>
            </a:r>
            <a:r>
              <a:rPr b="1" u="sng" spc="-425"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b="1" u="sng" spc="9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이름</a:t>
            </a:r>
            <a:r>
              <a:rPr spc="9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(예, </a:t>
            </a:r>
            <a:r>
              <a:rPr spc="45"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갤러리.html)을</a:t>
            </a:r>
            <a:r>
              <a:rPr spc="-38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spc="-1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인식하지만</a:t>
            </a:r>
            <a:r>
              <a:rPr spc="-415"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spc="26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일부</a:t>
            </a:r>
            <a:r>
              <a:rPr spc="-415"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spc="95"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서버에서는</a:t>
            </a:r>
            <a:r>
              <a:rPr spc="-405"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spc="335"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한글을</a:t>
            </a:r>
            <a:r>
              <a:rPr spc="-415"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spc="-1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인식하지</a:t>
            </a:r>
            <a:r>
              <a:rPr spc="-415"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spc="17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못하여</a:t>
            </a:r>
            <a:r>
              <a:rPr spc="-42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spc="47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오류를</a:t>
            </a:r>
            <a:endParaRPr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a:p>
            <a:pPr marL="12700">
              <a:lnSpc>
                <a:spcPct val="100000"/>
              </a:lnSpc>
            </a:pPr>
            <a:r>
              <a:rPr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만</a:t>
            </a:r>
            <a:r>
              <a:rPr spc="-42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spc="50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들</a:t>
            </a:r>
            <a:r>
              <a:rPr spc="-42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spc="50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수</a:t>
            </a:r>
            <a:r>
              <a:rPr spc="-42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있다.</a:t>
            </a:r>
            <a:r>
              <a:rPr spc="-9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spc="335"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되도록</a:t>
            </a:r>
            <a:r>
              <a:rPr spc="-42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웹</a:t>
            </a:r>
            <a:r>
              <a:rPr spc="-415"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spc="26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문서</a:t>
            </a:r>
            <a:r>
              <a:rPr spc="-42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spc="-1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파일</a:t>
            </a:r>
            <a:r>
              <a:rPr spc="-42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spc="335"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이름은</a:t>
            </a:r>
            <a:r>
              <a:rPr spc="-405"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spc="-1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“myhome.html”처럼</a:t>
            </a:r>
            <a:r>
              <a:rPr spc="-37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spc="38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영문으로</a:t>
            </a:r>
            <a:r>
              <a:rPr spc="-415"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spc="80" dirty="0" err="1">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표기한다</a:t>
            </a:r>
            <a:r>
              <a:rPr spc="8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endPar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6" name="object 6"/>
          <p:cNvSpPr txBox="1"/>
          <p:nvPr/>
        </p:nvSpPr>
        <p:spPr>
          <a:xfrm>
            <a:off x="1172206" y="4225428"/>
            <a:ext cx="10450906" cy="843821"/>
          </a:xfrm>
          <a:prstGeom prst="rect">
            <a:avLst/>
          </a:prstGeom>
        </p:spPr>
        <p:txBody>
          <a:bodyPr vert="horz" wrap="square" lIns="0" tIns="12700" rIns="0" bIns="0" rtlCol="0">
            <a:spAutoFit/>
          </a:bodyPr>
          <a:lstStyle/>
          <a:p>
            <a:pPr marL="12700">
              <a:lnSpc>
                <a:spcPct val="100000"/>
              </a:lnSpc>
              <a:spcBef>
                <a:spcPts val="1605"/>
              </a:spcBef>
            </a:pPr>
            <a:r>
              <a:rPr lang="ko-KR" altLang="en-US" spc="-1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파일</a:t>
            </a:r>
            <a:r>
              <a:rPr lang="ko-KR" altLang="en-US" spc="-425"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spc="26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이름</a:t>
            </a:r>
            <a:r>
              <a:rPr lang="ko-KR" altLang="en-US" spc="-42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spc="-1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안에</a:t>
            </a:r>
            <a:r>
              <a:rPr lang="ko-KR" altLang="en-US" spc="-42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spc="17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여백을</a:t>
            </a:r>
            <a:r>
              <a:rPr lang="ko-KR" altLang="en-US" spc="-42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spc="17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두거나</a:t>
            </a:r>
            <a:r>
              <a:rPr lang="ko-KR" altLang="en-US" spc="-425"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spc="405"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특수문자를</a:t>
            </a:r>
            <a:r>
              <a:rPr lang="ko-KR" altLang="en-US" spc="-405"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spc="114"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사용하지</a:t>
            </a:r>
            <a:r>
              <a:rPr lang="ko-KR" altLang="en-US" spc="-42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spc="125"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않는다</a:t>
            </a:r>
            <a:r>
              <a:rPr lang="en-US" altLang="ko-KR" spc="125"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r>
              <a:rPr lang="ko-KR" altLang="en-US" spc="-8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웹</a:t>
            </a:r>
            <a:r>
              <a:rPr lang="ko-KR" altLang="en-US" spc="-42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spc="26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문서</a:t>
            </a:r>
            <a:r>
              <a:rPr lang="ko-KR" altLang="en-US" spc="-42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spc="-25"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파일에 </a:t>
            </a:r>
            <a:r>
              <a:rPr lang="en-US" altLang="ko-KR" dirty="0">
                <a:solidFill>
                  <a:srgbClr val="C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r>
              <a:rPr lang="ko-KR" altLang="en-US" spc="-110" dirty="0">
                <a:solidFill>
                  <a:srgbClr val="C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en-US" altLang="ko-KR" spc="7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r>
              <a:rPr lang="ko-KR" altLang="en-US" spc="7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하이픈</a:t>
            </a:r>
            <a:r>
              <a:rPr lang="en-US" altLang="ko-KR" spc="7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r>
              <a:rPr lang="ko-KR" altLang="en-US" spc="7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이나</a:t>
            </a:r>
            <a:r>
              <a:rPr lang="ko-KR" altLang="en-US" spc="-405"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en-US" altLang="ko-KR" dirty="0">
                <a:solidFill>
                  <a:srgbClr val="C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_</a:t>
            </a:r>
            <a:r>
              <a:rPr lang="en-US" altLang="ko-KR"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r>
              <a:rPr lang="ko-KR" altLang="en-US" dirty="0" err="1">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언더바</a:t>
            </a:r>
            <a:r>
              <a:rPr lang="en-US" altLang="ko-KR"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r>
              <a:rPr lang="ko-KR" altLang="en-US" spc="-75"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spc="50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등은</a:t>
            </a:r>
            <a:r>
              <a:rPr lang="ko-KR" altLang="en-US" spc="-43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spc="17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사용할</a:t>
            </a:r>
            <a:r>
              <a:rPr lang="ko-KR" altLang="en-US" spc="-43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spc="50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수</a:t>
            </a:r>
            <a:r>
              <a:rPr lang="ko-KR" altLang="en-US" spc="-43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spc="-25"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있지만 </a:t>
            </a:r>
            <a:r>
              <a:rPr spc="70" dirty="0">
                <a:solidFill>
                  <a:srgbClr val="C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r>
              <a:rPr spc="7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(마침표)나</a:t>
            </a:r>
            <a:r>
              <a:rPr spc="-40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spc="100" dirty="0">
                <a:solidFill>
                  <a:srgbClr val="C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r>
              <a:rPr spc="10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(별표)</a:t>
            </a:r>
            <a:r>
              <a:rPr spc="-8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r>
              <a:rPr spc="-85"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dirty="0">
                <a:solidFill>
                  <a:srgbClr val="FF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r>
              <a:rPr spc="-95" dirty="0">
                <a:solidFill>
                  <a:srgbClr val="FF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r>
              <a:rPr spc="-95"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dirty="0">
                <a:solidFill>
                  <a:srgbClr val="FF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r>
              <a:rPr spc="-75" dirty="0">
                <a:solidFill>
                  <a:srgbClr val="FF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spc="215"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(소괄호)</a:t>
            </a:r>
            <a:r>
              <a:rPr b="1" u="sng" spc="215"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같은</a:t>
            </a:r>
            <a:r>
              <a:rPr b="1" u="sng" spc="-409"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b="1" u="sng" spc="405"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특수문자는</a:t>
            </a:r>
            <a:r>
              <a:rPr b="1" u="sng" spc="-409"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b="1" u="sng" spc="17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사용할</a:t>
            </a:r>
            <a:r>
              <a:rPr b="1" u="sng" spc="-425"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b="1" u="sng" spc="50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수</a:t>
            </a:r>
            <a:r>
              <a:rPr b="1" u="sng" spc="-425"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b="1" u="sng" spc="-25"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없다</a:t>
            </a:r>
            <a:r>
              <a:rPr spc="-25"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my</a:t>
            </a:r>
            <a:r>
              <a:rPr spc="-3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gallery.html이라는</a:t>
            </a:r>
            <a:r>
              <a:rPr spc="-32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spc="335"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이름을</a:t>
            </a:r>
            <a:r>
              <a:rPr spc="-365"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spc="114"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사용하면</a:t>
            </a:r>
            <a:r>
              <a:rPr spc="-36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spc="335"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오류가</a:t>
            </a:r>
            <a:r>
              <a:rPr spc="-365"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spc="-1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생길</a:t>
            </a:r>
            <a:r>
              <a:rPr spc="-365"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spc="50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수</a:t>
            </a:r>
            <a:r>
              <a:rPr spc="-365"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spc="355"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있으므로 </a:t>
            </a:r>
            <a:r>
              <a:rPr spc="-1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my_gallery.html처럼</a:t>
            </a:r>
            <a:r>
              <a:rPr spc="-36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spc="-1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하나의</a:t>
            </a:r>
            <a:r>
              <a:rPr spc="-395"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spc="17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단어로</a:t>
            </a:r>
            <a:r>
              <a:rPr spc="-385"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spc="-1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연결해야</a:t>
            </a:r>
            <a:r>
              <a:rPr spc="-400"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spc="-25" dirty="0">
                <a:solidFill>
                  <a:srgbClr val="2E5496"/>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한다.</a:t>
            </a:r>
            <a:endParaRPr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7" name="object 7"/>
          <p:cNvSpPr/>
          <p:nvPr/>
        </p:nvSpPr>
        <p:spPr>
          <a:xfrm>
            <a:off x="474835" y="2587486"/>
            <a:ext cx="533400" cy="533400"/>
          </a:xfrm>
          <a:custGeom>
            <a:avLst/>
            <a:gdLst/>
            <a:ahLst/>
            <a:cxnLst/>
            <a:rect l="l" t="t" r="r" b="b"/>
            <a:pathLst>
              <a:path w="533400" h="533400">
                <a:moveTo>
                  <a:pt x="266700" y="0"/>
                </a:moveTo>
                <a:lnTo>
                  <a:pt x="218760" y="4296"/>
                </a:lnTo>
                <a:lnTo>
                  <a:pt x="173639" y="16685"/>
                </a:lnTo>
                <a:lnTo>
                  <a:pt x="132091" y="36412"/>
                </a:lnTo>
                <a:lnTo>
                  <a:pt x="94868" y="62724"/>
                </a:lnTo>
                <a:lnTo>
                  <a:pt x="62724" y="94868"/>
                </a:lnTo>
                <a:lnTo>
                  <a:pt x="36412" y="132091"/>
                </a:lnTo>
                <a:lnTo>
                  <a:pt x="16685" y="173639"/>
                </a:lnTo>
                <a:lnTo>
                  <a:pt x="4296" y="218760"/>
                </a:lnTo>
                <a:lnTo>
                  <a:pt x="0" y="266700"/>
                </a:lnTo>
                <a:lnTo>
                  <a:pt x="4296" y="314639"/>
                </a:lnTo>
                <a:lnTo>
                  <a:pt x="16685" y="359760"/>
                </a:lnTo>
                <a:lnTo>
                  <a:pt x="36412" y="401308"/>
                </a:lnTo>
                <a:lnTo>
                  <a:pt x="62724" y="438531"/>
                </a:lnTo>
                <a:lnTo>
                  <a:pt x="94868" y="470675"/>
                </a:lnTo>
                <a:lnTo>
                  <a:pt x="132091" y="496987"/>
                </a:lnTo>
                <a:lnTo>
                  <a:pt x="173639" y="516714"/>
                </a:lnTo>
                <a:lnTo>
                  <a:pt x="218760" y="529103"/>
                </a:lnTo>
                <a:lnTo>
                  <a:pt x="266700" y="533400"/>
                </a:lnTo>
                <a:lnTo>
                  <a:pt x="314639" y="529103"/>
                </a:lnTo>
                <a:lnTo>
                  <a:pt x="359760" y="516714"/>
                </a:lnTo>
                <a:lnTo>
                  <a:pt x="401308" y="496987"/>
                </a:lnTo>
                <a:lnTo>
                  <a:pt x="438531" y="470675"/>
                </a:lnTo>
                <a:lnTo>
                  <a:pt x="470675" y="438531"/>
                </a:lnTo>
                <a:lnTo>
                  <a:pt x="496987" y="401308"/>
                </a:lnTo>
                <a:lnTo>
                  <a:pt x="516714" y="359760"/>
                </a:lnTo>
                <a:lnTo>
                  <a:pt x="529103" y="314639"/>
                </a:lnTo>
                <a:lnTo>
                  <a:pt x="533400" y="266700"/>
                </a:lnTo>
                <a:lnTo>
                  <a:pt x="529103" y="218760"/>
                </a:lnTo>
                <a:lnTo>
                  <a:pt x="516714" y="173639"/>
                </a:lnTo>
                <a:lnTo>
                  <a:pt x="496987" y="132091"/>
                </a:lnTo>
                <a:lnTo>
                  <a:pt x="470675" y="94868"/>
                </a:lnTo>
                <a:lnTo>
                  <a:pt x="438531" y="62724"/>
                </a:lnTo>
                <a:lnTo>
                  <a:pt x="401308" y="36412"/>
                </a:lnTo>
                <a:lnTo>
                  <a:pt x="359760" y="16685"/>
                </a:lnTo>
                <a:lnTo>
                  <a:pt x="314639" y="4296"/>
                </a:lnTo>
                <a:lnTo>
                  <a:pt x="266700" y="0"/>
                </a:lnTo>
                <a:close/>
              </a:path>
            </a:pathLst>
          </a:custGeom>
          <a:solidFill>
            <a:srgbClr val="576C89"/>
          </a:solidFill>
        </p:spPr>
        <p:txBody>
          <a:bodyPr wrap="square" lIns="0" tIns="0" rIns="0" bIns="0" rtlCol="0"/>
          <a:lstStyle/>
          <a:p>
            <a:endParaRPr/>
          </a:p>
        </p:txBody>
      </p:sp>
      <p:sp>
        <p:nvSpPr>
          <p:cNvPr id="8" name="object 8"/>
          <p:cNvSpPr txBox="1"/>
          <p:nvPr/>
        </p:nvSpPr>
        <p:spPr>
          <a:xfrm>
            <a:off x="635964" y="2610854"/>
            <a:ext cx="206375" cy="452120"/>
          </a:xfrm>
          <a:prstGeom prst="rect">
            <a:avLst/>
          </a:prstGeom>
        </p:spPr>
        <p:txBody>
          <a:bodyPr vert="horz" wrap="square" lIns="0" tIns="12065" rIns="0" bIns="0" rtlCol="0">
            <a:spAutoFit/>
          </a:bodyPr>
          <a:lstStyle/>
          <a:p>
            <a:pPr marL="12700">
              <a:lnSpc>
                <a:spcPct val="100000"/>
              </a:lnSpc>
              <a:spcBef>
                <a:spcPts val="95"/>
              </a:spcBef>
            </a:pPr>
            <a:r>
              <a:rPr sz="2800" b="1" spc="140" dirty="0">
                <a:solidFill>
                  <a:srgbClr val="FFFFFF"/>
                </a:solidFill>
                <a:latin typeface="Arial Narrow"/>
                <a:cs typeface="Arial Narrow"/>
              </a:rPr>
              <a:t>3</a:t>
            </a:r>
            <a:endParaRPr sz="2800">
              <a:latin typeface="Arial Narrow"/>
              <a:cs typeface="Arial Narrow"/>
            </a:endParaRPr>
          </a:p>
        </p:txBody>
      </p:sp>
      <p:sp>
        <p:nvSpPr>
          <p:cNvPr id="9" name="object 9"/>
          <p:cNvSpPr/>
          <p:nvPr/>
        </p:nvSpPr>
        <p:spPr>
          <a:xfrm>
            <a:off x="474835" y="4207806"/>
            <a:ext cx="533400" cy="533400"/>
          </a:xfrm>
          <a:custGeom>
            <a:avLst/>
            <a:gdLst/>
            <a:ahLst/>
            <a:cxnLst/>
            <a:rect l="l" t="t" r="r" b="b"/>
            <a:pathLst>
              <a:path w="533400" h="533400">
                <a:moveTo>
                  <a:pt x="266700" y="0"/>
                </a:moveTo>
                <a:lnTo>
                  <a:pt x="218760" y="4296"/>
                </a:lnTo>
                <a:lnTo>
                  <a:pt x="173639" y="16685"/>
                </a:lnTo>
                <a:lnTo>
                  <a:pt x="132091" y="36412"/>
                </a:lnTo>
                <a:lnTo>
                  <a:pt x="94868" y="62724"/>
                </a:lnTo>
                <a:lnTo>
                  <a:pt x="62724" y="94868"/>
                </a:lnTo>
                <a:lnTo>
                  <a:pt x="36412" y="132091"/>
                </a:lnTo>
                <a:lnTo>
                  <a:pt x="16685" y="173639"/>
                </a:lnTo>
                <a:lnTo>
                  <a:pt x="4296" y="218760"/>
                </a:lnTo>
                <a:lnTo>
                  <a:pt x="0" y="266700"/>
                </a:lnTo>
                <a:lnTo>
                  <a:pt x="4296" y="314639"/>
                </a:lnTo>
                <a:lnTo>
                  <a:pt x="16685" y="359760"/>
                </a:lnTo>
                <a:lnTo>
                  <a:pt x="36412" y="401308"/>
                </a:lnTo>
                <a:lnTo>
                  <a:pt x="62724" y="438531"/>
                </a:lnTo>
                <a:lnTo>
                  <a:pt x="94868" y="470675"/>
                </a:lnTo>
                <a:lnTo>
                  <a:pt x="132091" y="496987"/>
                </a:lnTo>
                <a:lnTo>
                  <a:pt x="173639" y="516714"/>
                </a:lnTo>
                <a:lnTo>
                  <a:pt x="218760" y="529103"/>
                </a:lnTo>
                <a:lnTo>
                  <a:pt x="266700" y="533400"/>
                </a:lnTo>
                <a:lnTo>
                  <a:pt x="314639" y="529103"/>
                </a:lnTo>
                <a:lnTo>
                  <a:pt x="359760" y="516714"/>
                </a:lnTo>
                <a:lnTo>
                  <a:pt x="401308" y="496987"/>
                </a:lnTo>
                <a:lnTo>
                  <a:pt x="438531" y="470675"/>
                </a:lnTo>
                <a:lnTo>
                  <a:pt x="470675" y="438531"/>
                </a:lnTo>
                <a:lnTo>
                  <a:pt x="496987" y="401308"/>
                </a:lnTo>
                <a:lnTo>
                  <a:pt x="516714" y="359760"/>
                </a:lnTo>
                <a:lnTo>
                  <a:pt x="529103" y="314639"/>
                </a:lnTo>
                <a:lnTo>
                  <a:pt x="533400" y="266700"/>
                </a:lnTo>
                <a:lnTo>
                  <a:pt x="529103" y="218760"/>
                </a:lnTo>
                <a:lnTo>
                  <a:pt x="516714" y="173639"/>
                </a:lnTo>
                <a:lnTo>
                  <a:pt x="496987" y="132091"/>
                </a:lnTo>
                <a:lnTo>
                  <a:pt x="470675" y="94868"/>
                </a:lnTo>
                <a:lnTo>
                  <a:pt x="438531" y="62724"/>
                </a:lnTo>
                <a:lnTo>
                  <a:pt x="401308" y="36412"/>
                </a:lnTo>
                <a:lnTo>
                  <a:pt x="359760" y="16685"/>
                </a:lnTo>
                <a:lnTo>
                  <a:pt x="314639" y="4296"/>
                </a:lnTo>
                <a:lnTo>
                  <a:pt x="266700" y="0"/>
                </a:lnTo>
                <a:close/>
              </a:path>
            </a:pathLst>
          </a:custGeom>
          <a:solidFill>
            <a:srgbClr val="576C89"/>
          </a:solidFill>
        </p:spPr>
        <p:txBody>
          <a:bodyPr wrap="square" lIns="0" tIns="0" rIns="0" bIns="0" rtlCol="0"/>
          <a:lstStyle/>
          <a:p>
            <a:endParaRPr/>
          </a:p>
        </p:txBody>
      </p:sp>
      <p:sp>
        <p:nvSpPr>
          <p:cNvPr id="10" name="object 10"/>
          <p:cNvSpPr txBox="1"/>
          <p:nvPr/>
        </p:nvSpPr>
        <p:spPr>
          <a:xfrm>
            <a:off x="633108" y="4231120"/>
            <a:ext cx="208279" cy="452120"/>
          </a:xfrm>
          <a:prstGeom prst="rect">
            <a:avLst/>
          </a:prstGeom>
        </p:spPr>
        <p:txBody>
          <a:bodyPr vert="horz" wrap="square" lIns="0" tIns="12065" rIns="0" bIns="0" rtlCol="0">
            <a:spAutoFit/>
          </a:bodyPr>
          <a:lstStyle/>
          <a:p>
            <a:pPr marL="12700">
              <a:lnSpc>
                <a:spcPct val="100000"/>
              </a:lnSpc>
              <a:spcBef>
                <a:spcPts val="95"/>
              </a:spcBef>
            </a:pPr>
            <a:r>
              <a:rPr sz="2800" b="1" spc="160" dirty="0">
                <a:solidFill>
                  <a:srgbClr val="FFFFFF"/>
                </a:solidFill>
                <a:latin typeface="Arial Narrow"/>
                <a:cs typeface="Arial Narrow"/>
              </a:rPr>
              <a:t>4</a:t>
            </a:r>
            <a:endParaRPr sz="2800">
              <a:latin typeface="Arial Narrow"/>
              <a:cs typeface="Arial Narrow"/>
            </a:endParaRPr>
          </a:p>
        </p:txBody>
      </p:sp>
      <p:grpSp>
        <p:nvGrpSpPr>
          <p:cNvPr id="11" name="object 11"/>
          <p:cNvGrpSpPr/>
          <p:nvPr/>
        </p:nvGrpSpPr>
        <p:grpSpPr>
          <a:xfrm>
            <a:off x="8555518" y="406123"/>
            <a:ext cx="3289300" cy="1265555"/>
            <a:chOff x="717804" y="1807464"/>
            <a:chExt cx="3289300" cy="1265555"/>
          </a:xfrm>
        </p:grpSpPr>
        <p:pic>
          <p:nvPicPr>
            <p:cNvPr id="12" name="object 12"/>
            <p:cNvPicPr/>
            <p:nvPr/>
          </p:nvPicPr>
          <p:blipFill>
            <a:blip r:embed="rId2" cstate="print"/>
            <a:stretch>
              <a:fillRect/>
            </a:stretch>
          </p:blipFill>
          <p:spPr>
            <a:xfrm>
              <a:off x="1343838" y="2545473"/>
              <a:ext cx="2411879" cy="526946"/>
            </a:xfrm>
            <a:prstGeom prst="rect">
              <a:avLst/>
            </a:prstGeom>
          </p:spPr>
        </p:pic>
        <p:pic>
          <p:nvPicPr>
            <p:cNvPr id="13" name="object 13"/>
            <p:cNvPicPr/>
            <p:nvPr/>
          </p:nvPicPr>
          <p:blipFill>
            <a:blip r:embed="rId3" cstate="print"/>
            <a:stretch>
              <a:fillRect/>
            </a:stretch>
          </p:blipFill>
          <p:spPr>
            <a:xfrm>
              <a:off x="717804" y="1807464"/>
              <a:ext cx="3118103" cy="1051559"/>
            </a:xfrm>
            <a:prstGeom prst="rect">
              <a:avLst/>
            </a:prstGeom>
          </p:spPr>
        </p:pic>
        <p:pic>
          <p:nvPicPr>
            <p:cNvPr id="14" name="object 14"/>
            <p:cNvPicPr/>
            <p:nvPr/>
          </p:nvPicPr>
          <p:blipFill>
            <a:blip r:embed="rId4" cstate="print"/>
            <a:stretch>
              <a:fillRect/>
            </a:stretch>
          </p:blipFill>
          <p:spPr>
            <a:xfrm>
              <a:off x="899159" y="1956816"/>
              <a:ext cx="888491" cy="902207"/>
            </a:xfrm>
            <a:prstGeom prst="rect">
              <a:avLst/>
            </a:prstGeom>
          </p:spPr>
        </p:pic>
        <p:pic>
          <p:nvPicPr>
            <p:cNvPr id="15" name="object 15"/>
            <p:cNvPicPr/>
            <p:nvPr/>
          </p:nvPicPr>
          <p:blipFill>
            <a:blip r:embed="rId5" cstate="print"/>
            <a:stretch>
              <a:fillRect/>
            </a:stretch>
          </p:blipFill>
          <p:spPr>
            <a:xfrm>
              <a:off x="1420368" y="1877580"/>
              <a:ext cx="1566659" cy="1118603"/>
            </a:xfrm>
            <a:prstGeom prst="rect">
              <a:avLst/>
            </a:prstGeom>
          </p:spPr>
        </p:pic>
        <p:pic>
          <p:nvPicPr>
            <p:cNvPr id="16" name="object 16"/>
            <p:cNvPicPr/>
            <p:nvPr/>
          </p:nvPicPr>
          <p:blipFill>
            <a:blip r:embed="rId6" cstate="print"/>
            <a:stretch>
              <a:fillRect/>
            </a:stretch>
          </p:blipFill>
          <p:spPr>
            <a:xfrm>
              <a:off x="2439924" y="1877580"/>
              <a:ext cx="1566659" cy="1118603"/>
            </a:xfrm>
            <a:prstGeom prst="rect">
              <a:avLst/>
            </a:prstGeom>
          </p:spPr>
        </p:pic>
      </p:grpSp>
      <p:sp>
        <p:nvSpPr>
          <p:cNvPr id="17" name="object 17"/>
          <p:cNvSpPr txBox="1"/>
          <p:nvPr/>
        </p:nvSpPr>
        <p:spPr>
          <a:xfrm>
            <a:off x="9559455" y="569589"/>
            <a:ext cx="1950720" cy="635000"/>
          </a:xfrm>
          <a:prstGeom prst="rect">
            <a:avLst/>
          </a:prstGeom>
        </p:spPr>
        <p:txBody>
          <a:bodyPr vert="horz" wrap="square" lIns="0" tIns="12065" rIns="0" bIns="0" rtlCol="0">
            <a:spAutoFit/>
          </a:bodyPr>
          <a:lstStyle/>
          <a:p>
            <a:pPr marL="12700">
              <a:lnSpc>
                <a:spcPct val="100000"/>
              </a:lnSpc>
              <a:spcBef>
                <a:spcPts val="95"/>
              </a:spcBef>
            </a:pPr>
            <a:r>
              <a:rPr sz="4000" b="1" spc="-235" dirty="0">
                <a:solidFill>
                  <a:srgbClr val="FFFFFF"/>
                </a:solidFill>
                <a:latin typeface="나눔고딕 ExtraBold"/>
                <a:cs typeface="나눔고딕 ExtraBold"/>
              </a:rPr>
              <a:t>주의</a:t>
            </a:r>
            <a:r>
              <a:rPr sz="4000" b="1" spc="-210" dirty="0">
                <a:solidFill>
                  <a:srgbClr val="FFFFFF"/>
                </a:solidFill>
                <a:latin typeface="나눔고딕 ExtraBold"/>
                <a:cs typeface="나눔고딕 ExtraBold"/>
              </a:rPr>
              <a:t> </a:t>
            </a:r>
            <a:r>
              <a:rPr sz="4000" b="1" spc="-145" dirty="0">
                <a:solidFill>
                  <a:srgbClr val="FFFFFF"/>
                </a:solidFill>
                <a:latin typeface="나눔고딕 ExtraBold"/>
                <a:cs typeface="나눔고딕 ExtraBold"/>
              </a:rPr>
              <a:t>사항</a:t>
            </a:r>
            <a:endParaRPr sz="4000" dirty="0">
              <a:latin typeface="나눔고딕 ExtraBold"/>
              <a:cs typeface="나눔고딕 ExtraBold"/>
            </a:endParaRPr>
          </a:p>
        </p:txBody>
      </p:sp>
      <p:sp>
        <p:nvSpPr>
          <p:cNvPr id="20" name="TextBox 19">
            <a:extLst>
              <a:ext uri="{FF2B5EF4-FFF2-40B4-BE49-F238E27FC236}">
                <a16:creationId xmlns:a16="http://schemas.microsoft.com/office/drawing/2014/main" id="{1E1BD82B-55C1-153B-34E6-2485996158F5}"/>
              </a:ext>
            </a:extLst>
          </p:cNvPr>
          <p:cNvSpPr txBox="1"/>
          <p:nvPr/>
        </p:nvSpPr>
        <p:spPr>
          <a:xfrm>
            <a:off x="306648" y="319086"/>
            <a:ext cx="6096000" cy="707886"/>
          </a:xfrm>
          <a:prstGeom prst="rect">
            <a:avLst/>
          </a:prstGeom>
          <a:noFill/>
        </p:spPr>
        <p:txBody>
          <a:bodyPr wrap="square">
            <a:spAutoFit/>
          </a:bodyPr>
          <a:lstStyle/>
          <a:p>
            <a:r>
              <a:rPr lang="en-US" altLang="ko-KR" sz="40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HTML </a:t>
            </a:r>
            <a:r>
              <a:rPr lang="ko-KR" altLang="en-US" sz="40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기본 문서 구조</a:t>
            </a:r>
          </a:p>
        </p:txBody>
      </p:sp>
      <p:sp>
        <p:nvSpPr>
          <p:cNvPr id="21" name="TextBox 20">
            <a:extLst>
              <a:ext uri="{FF2B5EF4-FFF2-40B4-BE49-F238E27FC236}">
                <a16:creationId xmlns:a16="http://schemas.microsoft.com/office/drawing/2014/main" id="{8B726344-821A-3228-42A4-F67987EE187B}"/>
              </a:ext>
            </a:extLst>
          </p:cNvPr>
          <p:cNvSpPr txBox="1"/>
          <p:nvPr/>
        </p:nvSpPr>
        <p:spPr>
          <a:xfrm>
            <a:off x="306648" y="1038901"/>
            <a:ext cx="5417027" cy="461665"/>
          </a:xfrm>
          <a:prstGeom prst="rect">
            <a:avLst/>
          </a:prstGeom>
          <a:noFill/>
        </p:spPr>
        <p:txBody>
          <a:bodyPr wrap="square" rtlCol="0">
            <a:spAutoFit/>
          </a:bodyPr>
          <a:lstStyle/>
          <a:p>
            <a:r>
              <a:rPr lang="ko-KR" altLang="en-US" sz="2400" b="1">
                <a:solidFill>
                  <a:srgbClr val="5A7EA9"/>
                </a:solidFill>
              </a:rPr>
              <a:t>웹문서로 저장할 때의 주의 사항</a:t>
            </a:r>
          </a:p>
        </p:txBody>
      </p:sp>
      <p:cxnSp>
        <p:nvCxnSpPr>
          <p:cNvPr id="2" name="직선 연결선 1">
            <a:extLst>
              <a:ext uri="{FF2B5EF4-FFF2-40B4-BE49-F238E27FC236}">
                <a16:creationId xmlns:a16="http://schemas.microsoft.com/office/drawing/2014/main" id="{BD7C2CF0-D68A-1EAE-2135-755F2686BEAB}"/>
              </a:ext>
            </a:extLst>
          </p:cNvPr>
          <p:cNvCxnSpPr/>
          <p:nvPr/>
        </p:nvCxnSpPr>
        <p:spPr>
          <a:xfrm>
            <a:off x="0" y="6493329"/>
            <a:ext cx="121920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0B01B27-CFE5-3D15-52DA-8860343848B4}"/>
              </a:ext>
            </a:extLst>
          </p:cNvPr>
          <p:cNvSpPr txBox="1"/>
          <p:nvPr/>
        </p:nvSpPr>
        <p:spPr>
          <a:xfrm>
            <a:off x="9280070" y="6553201"/>
            <a:ext cx="2824843" cy="246221"/>
          </a:xfrm>
          <a:prstGeom prst="rect">
            <a:avLst/>
          </a:prstGeom>
          <a:noFill/>
        </p:spPr>
        <p:txBody>
          <a:bodyPr wrap="square" rtlCol="0">
            <a:spAutoFit/>
          </a:bodyPr>
          <a:lstStyle/>
          <a:p>
            <a:pPr algn="r"/>
            <a:r>
              <a:rPr lang="en-US" altLang="ko-KR" sz="1000" i="1" dirty="0" err="1"/>
              <a:t>HojinLee</a:t>
            </a:r>
            <a:r>
              <a:rPr lang="ko-KR" altLang="en-US" sz="1000" i="1" dirty="0"/>
              <a:t> </a:t>
            </a:r>
            <a:r>
              <a:rPr lang="en-US" altLang="ko-KR" sz="1000" i="1" dirty="0"/>
              <a:t>/</a:t>
            </a:r>
            <a:r>
              <a:rPr lang="en-US" altLang="ko-KR" sz="1000" i="1" dirty="0" err="1"/>
              <a:t>jinydev</a:t>
            </a:r>
            <a:endParaRPr lang="ko-KR" altLang="en-US" sz="1000" i="1" dirty="0"/>
          </a:p>
        </p:txBody>
      </p:sp>
      <p:sp>
        <p:nvSpPr>
          <p:cNvPr id="4" name="TextBox 3">
            <a:extLst>
              <a:ext uri="{FF2B5EF4-FFF2-40B4-BE49-F238E27FC236}">
                <a16:creationId xmlns:a16="http://schemas.microsoft.com/office/drawing/2014/main" id="{5A52CD42-4AC1-5934-3F8C-3B41EFC1AC63}"/>
              </a:ext>
            </a:extLst>
          </p:cNvPr>
          <p:cNvSpPr txBox="1"/>
          <p:nvPr/>
        </p:nvSpPr>
        <p:spPr>
          <a:xfrm>
            <a:off x="87087" y="6553202"/>
            <a:ext cx="3853544" cy="246220"/>
          </a:xfrm>
          <a:prstGeom prst="rect">
            <a:avLst/>
          </a:prstGeom>
          <a:noFill/>
        </p:spPr>
        <p:txBody>
          <a:bodyPr wrap="square" rtlCol="0">
            <a:spAutoFit/>
          </a:bodyPr>
          <a:lstStyle/>
          <a:p>
            <a:r>
              <a:rPr lang="ko-KR" altLang="en-US" sz="1000" dirty="0"/>
              <a:t>웹사이트 구축을 위한 </a:t>
            </a:r>
            <a:r>
              <a:rPr lang="en-US" altLang="ko-KR" sz="1000" dirty="0"/>
              <a:t>HTML / CSS / </a:t>
            </a:r>
            <a:r>
              <a:rPr lang="en-US" altLang="ko-KR" sz="1000" dirty="0" err="1"/>
              <a:t>Javascript</a:t>
            </a:r>
            <a:r>
              <a:rPr lang="en-US" altLang="ko-KR" sz="1000" dirty="0"/>
              <a:t> </a:t>
            </a:r>
            <a:r>
              <a:rPr lang="ko-KR" altLang="en-US" sz="1000" dirty="0"/>
              <a:t>학습</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67979" y="1580877"/>
            <a:ext cx="11065436" cy="968855"/>
          </a:xfrm>
          <a:prstGeom prst="rect">
            <a:avLst/>
          </a:prstGeom>
        </p:spPr>
        <p:txBody>
          <a:bodyPr vert="horz" wrap="square" lIns="0" tIns="227965" rIns="0" bIns="0" rtlCol="0">
            <a:spAutoFit/>
          </a:bodyPr>
          <a:lstStyle/>
          <a:p>
            <a:pPr marL="27305" marR="5080">
              <a:lnSpc>
                <a:spcPct val="100000"/>
              </a:lnSpc>
              <a:spcBef>
                <a:spcPts val="1695"/>
              </a:spcBef>
            </a:pPr>
            <a:r>
              <a:rPr sz="2400" spc="335" dirty="0" err="1">
                <a:solidFill>
                  <a:srgbClr val="585858"/>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태그는</a:t>
            </a:r>
            <a:r>
              <a:rPr sz="2400" spc="-425" dirty="0">
                <a:solidFill>
                  <a:srgbClr val="585858"/>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sz="2400" spc="254" dirty="0">
                <a:solidFill>
                  <a:srgbClr val="585858"/>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대소문자</a:t>
            </a:r>
            <a:r>
              <a:rPr sz="2400" spc="-425" dirty="0">
                <a:solidFill>
                  <a:srgbClr val="585858"/>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sz="2400" spc="260" dirty="0">
                <a:solidFill>
                  <a:srgbClr val="585858"/>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구별</a:t>
            </a:r>
            <a:r>
              <a:rPr sz="2400" spc="-405" dirty="0">
                <a:solidFill>
                  <a:srgbClr val="585858"/>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sz="2400" spc="-10" dirty="0">
                <a:solidFill>
                  <a:srgbClr val="585858"/>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없이</a:t>
            </a:r>
            <a:r>
              <a:rPr sz="2400" spc="-425" dirty="0">
                <a:solidFill>
                  <a:srgbClr val="585858"/>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sz="2400" spc="170" dirty="0">
                <a:solidFill>
                  <a:srgbClr val="585858"/>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사용할</a:t>
            </a:r>
            <a:r>
              <a:rPr sz="2400" spc="-420" dirty="0">
                <a:solidFill>
                  <a:srgbClr val="585858"/>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sz="2400" spc="500" dirty="0">
                <a:solidFill>
                  <a:srgbClr val="585858"/>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수</a:t>
            </a:r>
            <a:r>
              <a:rPr sz="2400" spc="-425" dirty="0">
                <a:solidFill>
                  <a:srgbClr val="585858"/>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sz="2400" dirty="0">
                <a:solidFill>
                  <a:srgbClr val="585858"/>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있다.</a:t>
            </a:r>
            <a:r>
              <a:rPr sz="2400" spc="-90" dirty="0">
                <a:solidFill>
                  <a:srgbClr val="585858"/>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sz="2400" spc="245" dirty="0">
                <a:solidFill>
                  <a:srgbClr val="585858"/>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즉,</a:t>
            </a:r>
            <a:r>
              <a:rPr sz="2400" spc="-95" dirty="0">
                <a:solidFill>
                  <a:srgbClr val="585858"/>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sz="2400" spc="-10" dirty="0">
                <a:solidFill>
                  <a:srgbClr val="585858"/>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아래의</a:t>
            </a:r>
            <a:r>
              <a:rPr sz="2400" spc="-405" dirty="0">
                <a:solidFill>
                  <a:srgbClr val="585858"/>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sz="2400" spc="500" dirty="0">
                <a:solidFill>
                  <a:srgbClr val="585858"/>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두</a:t>
            </a:r>
            <a:r>
              <a:rPr sz="2400" spc="-434" dirty="0">
                <a:solidFill>
                  <a:srgbClr val="585858"/>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sz="2400" spc="-10" dirty="0">
                <a:solidFill>
                  <a:srgbClr val="585858"/>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가지</a:t>
            </a:r>
            <a:r>
              <a:rPr sz="2400" spc="-420" dirty="0">
                <a:solidFill>
                  <a:srgbClr val="585858"/>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sz="2400" spc="495" dirty="0">
                <a:solidFill>
                  <a:srgbClr val="585858"/>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소스는</a:t>
            </a:r>
            <a:r>
              <a:rPr sz="2400" spc="-409" dirty="0">
                <a:solidFill>
                  <a:srgbClr val="585858"/>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sz="2400" dirty="0">
                <a:solidFill>
                  <a:srgbClr val="585858"/>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웹</a:t>
            </a:r>
            <a:r>
              <a:rPr sz="2400" spc="-420" dirty="0">
                <a:solidFill>
                  <a:srgbClr val="585858"/>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sz="2400" spc="160" dirty="0">
                <a:solidFill>
                  <a:srgbClr val="585858"/>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브라우저에서 </a:t>
            </a:r>
            <a:r>
              <a:rPr sz="2400" spc="170" dirty="0">
                <a:solidFill>
                  <a:srgbClr val="585858"/>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똑같이</a:t>
            </a:r>
            <a:r>
              <a:rPr sz="2400" spc="-425" dirty="0">
                <a:solidFill>
                  <a:srgbClr val="585858"/>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sz="2400" spc="-10" dirty="0">
                <a:solidFill>
                  <a:srgbClr val="585858"/>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인식한다.</a:t>
            </a:r>
            <a:endParaRPr sz="24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pic>
        <p:nvPicPr>
          <p:cNvPr id="4" name="object 4"/>
          <p:cNvPicPr/>
          <p:nvPr/>
        </p:nvPicPr>
        <p:blipFill>
          <a:blip r:embed="rId2" cstate="print"/>
          <a:stretch>
            <a:fillRect/>
          </a:stretch>
        </p:blipFill>
        <p:spPr>
          <a:xfrm>
            <a:off x="424435" y="2595852"/>
            <a:ext cx="11343130" cy="5213603"/>
          </a:xfrm>
          <a:prstGeom prst="rect">
            <a:avLst/>
          </a:prstGeom>
        </p:spPr>
      </p:pic>
      <p:sp>
        <p:nvSpPr>
          <p:cNvPr id="5" name="object 5"/>
          <p:cNvSpPr txBox="1"/>
          <p:nvPr/>
        </p:nvSpPr>
        <p:spPr>
          <a:xfrm>
            <a:off x="1552926" y="4467283"/>
            <a:ext cx="3887470" cy="1317625"/>
          </a:xfrm>
          <a:prstGeom prst="rect">
            <a:avLst/>
          </a:prstGeom>
        </p:spPr>
        <p:txBody>
          <a:bodyPr vert="horz" wrap="square" lIns="0" tIns="12065" rIns="0" bIns="0" rtlCol="0">
            <a:spAutoFit/>
          </a:bodyPr>
          <a:lstStyle/>
          <a:p>
            <a:pPr marL="12700">
              <a:lnSpc>
                <a:spcPct val="100000"/>
              </a:lnSpc>
              <a:spcBef>
                <a:spcPts val="95"/>
              </a:spcBef>
            </a:pPr>
            <a:r>
              <a:rPr sz="2800" spc="100" dirty="0">
                <a:solidFill>
                  <a:srgbClr val="001F5F"/>
                </a:solidFill>
                <a:latin typeface="한컴산뜻돋움"/>
                <a:cs typeface="한컴산뜻돋움"/>
              </a:rPr>
              <a:t>&lt;H1&gt;</a:t>
            </a:r>
            <a:r>
              <a:rPr sz="2800" spc="100" dirty="0">
                <a:solidFill>
                  <a:srgbClr val="001F5F"/>
                </a:solidFill>
                <a:latin typeface="휴먼편지체"/>
                <a:cs typeface="휴먼편지체"/>
              </a:rPr>
              <a:t>큰</a:t>
            </a:r>
            <a:r>
              <a:rPr sz="2800" spc="-459" dirty="0">
                <a:solidFill>
                  <a:srgbClr val="001F5F"/>
                </a:solidFill>
                <a:latin typeface="휴먼편지체"/>
                <a:cs typeface="휴먼편지체"/>
              </a:rPr>
              <a:t> </a:t>
            </a:r>
            <a:r>
              <a:rPr sz="2800" spc="40" dirty="0">
                <a:solidFill>
                  <a:srgbClr val="001F5F"/>
                </a:solidFill>
                <a:latin typeface="휴먼편지체"/>
                <a:cs typeface="휴먼편지체"/>
              </a:rPr>
              <a:t>제목입니다</a:t>
            </a:r>
            <a:r>
              <a:rPr sz="2800" spc="40" dirty="0">
                <a:solidFill>
                  <a:srgbClr val="001F5F"/>
                </a:solidFill>
                <a:latin typeface="한컴산뜻돋움"/>
                <a:cs typeface="한컴산뜻돋움"/>
              </a:rPr>
              <a:t>&lt;/H1&gt;</a:t>
            </a:r>
            <a:endParaRPr sz="2800" dirty="0">
              <a:latin typeface="한컴산뜻돋움"/>
              <a:cs typeface="한컴산뜻돋움"/>
            </a:endParaRPr>
          </a:p>
          <a:p>
            <a:pPr marL="12700">
              <a:lnSpc>
                <a:spcPct val="100000"/>
              </a:lnSpc>
              <a:spcBef>
                <a:spcPts val="95"/>
              </a:spcBef>
            </a:pPr>
            <a:r>
              <a:rPr sz="2800" dirty="0">
                <a:solidFill>
                  <a:srgbClr val="001F5F"/>
                </a:solidFill>
                <a:latin typeface="한컴산뜻돋움"/>
                <a:cs typeface="한컴산뜻돋움"/>
              </a:rPr>
              <a:t>&lt;P&gt;</a:t>
            </a:r>
            <a:r>
              <a:rPr sz="2800" spc="-130" dirty="0">
                <a:solidFill>
                  <a:srgbClr val="001F5F"/>
                </a:solidFill>
                <a:latin typeface="한컴산뜻돋움"/>
                <a:cs typeface="한컴산뜻돋움"/>
              </a:rPr>
              <a:t> </a:t>
            </a:r>
            <a:r>
              <a:rPr sz="2800" spc="95" dirty="0">
                <a:solidFill>
                  <a:srgbClr val="001F5F"/>
                </a:solidFill>
                <a:latin typeface="휴먼편지체"/>
                <a:cs typeface="휴먼편지체"/>
              </a:rPr>
              <a:t>안녕하세요</a:t>
            </a:r>
            <a:r>
              <a:rPr sz="2800" spc="95" dirty="0">
                <a:solidFill>
                  <a:srgbClr val="001F5F"/>
                </a:solidFill>
                <a:latin typeface="굴림"/>
                <a:cs typeface="굴림"/>
              </a:rPr>
              <a:t>?</a:t>
            </a:r>
            <a:r>
              <a:rPr sz="2800" dirty="0">
                <a:solidFill>
                  <a:srgbClr val="001F5F"/>
                </a:solidFill>
                <a:latin typeface="굴림"/>
                <a:cs typeface="굴림"/>
              </a:rPr>
              <a:t> </a:t>
            </a:r>
            <a:r>
              <a:rPr sz="2800" spc="-20" dirty="0">
                <a:solidFill>
                  <a:srgbClr val="001F5F"/>
                </a:solidFill>
                <a:latin typeface="한컴산뜻돋움"/>
                <a:cs typeface="한컴산뜻돋움"/>
              </a:rPr>
              <a:t>&lt;/P&gt;</a:t>
            </a:r>
            <a:endParaRPr sz="2800" dirty="0">
              <a:latin typeface="한컴산뜻돋움"/>
              <a:cs typeface="한컴산뜻돋움"/>
            </a:endParaRPr>
          </a:p>
          <a:p>
            <a:pPr marL="12700">
              <a:lnSpc>
                <a:spcPct val="100000"/>
              </a:lnSpc>
            </a:pPr>
            <a:r>
              <a:rPr sz="2800" dirty="0">
                <a:solidFill>
                  <a:srgbClr val="001F5F"/>
                </a:solidFill>
                <a:latin typeface="한컴산뜻돋움"/>
                <a:cs typeface="한컴산뜻돋움"/>
              </a:rPr>
              <a:t>&lt;IMG</a:t>
            </a:r>
            <a:r>
              <a:rPr sz="2800" spc="-155" dirty="0">
                <a:solidFill>
                  <a:srgbClr val="001F5F"/>
                </a:solidFill>
                <a:latin typeface="한컴산뜻돋움"/>
                <a:cs typeface="한컴산뜻돋움"/>
              </a:rPr>
              <a:t> </a:t>
            </a:r>
            <a:r>
              <a:rPr sz="2800" spc="-35" dirty="0">
                <a:solidFill>
                  <a:srgbClr val="001F5F"/>
                </a:solidFill>
                <a:latin typeface="한컴산뜻돋움"/>
                <a:cs typeface="한컴산뜻돋움"/>
              </a:rPr>
              <a:t>src</a:t>
            </a:r>
            <a:r>
              <a:rPr sz="2800" spc="-145" dirty="0">
                <a:solidFill>
                  <a:srgbClr val="001F5F"/>
                </a:solidFill>
                <a:latin typeface="한컴산뜻돋움"/>
                <a:cs typeface="한컴산뜻돋움"/>
              </a:rPr>
              <a:t> </a:t>
            </a:r>
            <a:r>
              <a:rPr sz="2800" dirty="0">
                <a:solidFill>
                  <a:srgbClr val="001F5F"/>
                </a:solidFill>
                <a:latin typeface="한컴산뜻돋움"/>
                <a:cs typeface="한컴산뜻돋움"/>
              </a:rPr>
              <a:t>=</a:t>
            </a:r>
            <a:r>
              <a:rPr sz="2800" spc="-135" dirty="0">
                <a:solidFill>
                  <a:srgbClr val="001F5F"/>
                </a:solidFill>
                <a:latin typeface="한컴산뜻돋움"/>
                <a:cs typeface="한컴산뜻돋움"/>
              </a:rPr>
              <a:t> </a:t>
            </a:r>
            <a:r>
              <a:rPr sz="2800" spc="-10" dirty="0">
                <a:solidFill>
                  <a:srgbClr val="001F5F"/>
                </a:solidFill>
                <a:latin typeface="한컴산뜻돋움"/>
                <a:cs typeface="한컴산뜻돋움"/>
              </a:rPr>
              <a:t>"fower2.jpg"&gt;</a:t>
            </a:r>
            <a:endParaRPr sz="2800" dirty="0">
              <a:latin typeface="한컴산뜻돋움"/>
              <a:cs typeface="한컴산뜻돋움"/>
            </a:endParaRPr>
          </a:p>
        </p:txBody>
      </p:sp>
      <p:sp>
        <p:nvSpPr>
          <p:cNvPr id="6" name="object 6"/>
          <p:cNvSpPr txBox="1"/>
          <p:nvPr/>
        </p:nvSpPr>
        <p:spPr>
          <a:xfrm>
            <a:off x="6616893" y="4467283"/>
            <a:ext cx="3933825" cy="1317625"/>
          </a:xfrm>
          <a:prstGeom prst="rect">
            <a:avLst/>
          </a:prstGeom>
        </p:spPr>
        <p:txBody>
          <a:bodyPr vert="horz" wrap="square" lIns="0" tIns="12065" rIns="0" bIns="0" rtlCol="0">
            <a:spAutoFit/>
          </a:bodyPr>
          <a:lstStyle/>
          <a:p>
            <a:pPr marL="12700">
              <a:lnSpc>
                <a:spcPct val="100000"/>
              </a:lnSpc>
              <a:spcBef>
                <a:spcPts val="95"/>
              </a:spcBef>
            </a:pPr>
            <a:r>
              <a:rPr sz="2800" spc="105" dirty="0">
                <a:solidFill>
                  <a:srgbClr val="001F5F"/>
                </a:solidFill>
                <a:latin typeface="한컴산뜻돋움"/>
                <a:cs typeface="한컴산뜻돋움"/>
              </a:rPr>
              <a:t>&lt;h1&gt;</a:t>
            </a:r>
            <a:r>
              <a:rPr sz="2800" spc="105" dirty="0">
                <a:solidFill>
                  <a:srgbClr val="001F5F"/>
                </a:solidFill>
                <a:latin typeface="휴먼편지체"/>
                <a:cs typeface="휴먼편지체"/>
              </a:rPr>
              <a:t>큰</a:t>
            </a:r>
            <a:r>
              <a:rPr sz="2800" spc="-459" dirty="0">
                <a:solidFill>
                  <a:srgbClr val="001F5F"/>
                </a:solidFill>
                <a:latin typeface="휴먼편지체"/>
                <a:cs typeface="휴먼편지체"/>
              </a:rPr>
              <a:t> </a:t>
            </a:r>
            <a:r>
              <a:rPr sz="2800" spc="114" dirty="0">
                <a:solidFill>
                  <a:srgbClr val="001F5F"/>
                </a:solidFill>
                <a:latin typeface="휴먼편지체"/>
                <a:cs typeface="휴먼편지체"/>
              </a:rPr>
              <a:t>제목입니다</a:t>
            </a:r>
            <a:r>
              <a:rPr sz="2800" spc="-475" dirty="0">
                <a:solidFill>
                  <a:srgbClr val="001F5F"/>
                </a:solidFill>
                <a:latin typeface="휴먼편지체"/>
                <a:cs typeface="휴먼편지체"/>
              </a:rPr>
              <a:t> </a:t>
            </a:r>
            <a:r>
              <a:rPr sz="2800" spc="-10" dirty="0">
                <a:solidFill>
                  <a:srgbClr val="001F5F"/>
                </a:solidFill>
                <a:latin typeface="한컴산뜻돋움"/>
                <a:cs typeface="한컴산뜻돋움"/>
              </a:rPr>
              <a:t>&lt;/h1&gt;</a:t>
            </a:r>
            <a:endParaRPr sz="2800" dirty="0">
              <a:latin typeface="한컴산뜻돋움"/>
              <a:cs typeface="한컴산뜻돋움"/>
            </a:endParaRPr>
          </a:p>
          <a:p>
            <a:pPr marL="12700">
              <a:lnSpc>
                <a:spcPct val="100000"/>
              </a:lnSpc>
            </a:pPr>
            <a:r>
              <a:rPr sz="2800" dirty="0">
                <a:solidFill>
                  <a:srgbClr val="001F5F"/>
                </a:solidFill>
                <a:latin typeface="한컴산뜻돋움"/>
                <a:cs typeface="한컴산뜻돋움"/>
              </a:rPr>
              <a:t>&lt;p&gt;</a:t>
            </a:r>
            <a:r>
              <a:rPr sz="2800" spc="-125" dirty="0">
                <a:solidFill>
                  <a:srgbClr val="001F5F"/>
                </a:solidFill>
                <a:latin typeface="한컴산뜻돋움"/>
                <a:cs typeface="한컴산뜻돋움"/>
              </a:rPr>
              <a:t> </a:t>
            </a:r>
            <a:r>
              <a:rPr sz="2800" spc="95" dirty="0">
                <a:solidFill>
                  <a:srgbClr val="001F5F"/>
                </a:solidFill>
                <a:latin typeface="휴먼편지체"/>
                <a:cs typeface="휴먼편지체"/>
              </a:rPr>
              <a:t>안녕하세요</a:t>
            </a:r>
            <a:r>
              <a:rPr sz="2800" spc="95" dirty="0">
                <a:solidFill>
                  <a:srgbClr val="001F5F"/>
                </a:solidFill>
                <a:latin typeface="한컴산뜻돋움"/>
                <a:cs typeface="한컴산뜻돋움"/>
              </a:rPr>
              <a:t>?</a:t>
            </a:r>
            <a:r>
              <a:rPr sz="2800" spc="-114" dirty="0">
                <a:solidFill>
                  <a:srgbClr val="001F5F"/>
                </a:solidFill>
                <a:latin typeface="한컴산뜻돋움"/>
                <a:cs typeface="한컴산뜻돋움"/>
              </a:rPr>
              <a:t> </a:t>
            </a:r>
            <a:r>
              <a:rPr sz="2800" spc="-20" dirty="0">
                <a:solidFill>
                  <a:srgbClr val="001F5F"/>
                </a:solidFill>
                <a:latin typeface="한컴산뜻돋움"/>
                <a:cs typeface="한컴산뜻돋움"/>
              </a:rPr>
              <a:t>&lt;/p&gt;</a:t>
            </a:r>
            <a:endParaRPr sz="2800" dirty="0">
              <a:latin typeface="한컴산뜻돋움"/>
              <a:cs typeface="한컴산뜻돋움"/>
            </a:endParaRPr>
          </a:p>
          <a:p>
            <a:pPr marL="12700">
              <a:lnSpc>
                <a:spcPct val="100000"/>
              </a:lnSpc>
              <a:spcBef>
                <a:spcPts val="95"/>
              </a:spcBef>
            </a:pPr>
            <a:r>
              <a:rPr sz="2800" dirty="0">
                <a:solidFill>
                  <a:srgbClr val="001F5F"/>
                </a:solidFill>
                <a:latin typeface="한컴산뜻돋움"/>
                <a:cs typeface="한컴산뜻돋움"/>
              </a:rPr>
              <a:t>&lt;img</a:t>
            </a:r>
            <a:r>
              <a:rPr sz="2800" spc="-140" dirty="0">
                <a:solidFill>
                  <a:srgbClr val="001F5F"/>
                </a:solidFill>
                <a:latin typeface="한컴산뜻돋움"/>
                <a:cs typeface="한컴산뜻돋움"/>
              </a:rPr>
              <a:t> </a:t>
            </a:r>
            <a:r>
              <a:rPr sz="2800" spc="-35" dirty="0">
                <a:solidFill>
                  <a:srgbClr val="001F5F"/>
                </a:solidFill>
                <a:latin typeface="한컴산뜻돋움"/>
                <a:cs typeface="한컴산뜻돋움"/>
              </a:rPr>
              <a:t>src</a:t>
            </a:r>
            <a:r>
              <a:rPr sz="2800" spc="-145" dirty="0">
                <a:solidFill>
                  <a:srgbClr val="001F5F"/>
                </a:solidFill>
                <a:latin typeface="한컴산뜻돋움"/>
                <a:cs typeface="한컴산뜻돋움"/>
              </a:rPr>
              <a:t> </a:t>
            </a:r>
            <a:r>
              <a:rPr sz="2800" dirty="0">
                <a:solidFill>
                  <a:srgbClr val="001F5F"/>
                </a:solidFill>
                <a:latin typeface="한컴산뜻돋움"/>
                <a:cs typeface="한컴산뜻돋움"/>
              </a:rPr>
              <a:t>=</a:t>
            </a:r>
            <a:r>
              <a:rPr sz="2800" spc="-135" dirty="0">
                <a:solidFill>
                  <a:srgbClr val="001F5F"/>
                </a:solidFill>
                <a:latin typeface="한컴산뜻돋움"/>
                <a:cs typeface="한컴산뜻돋움"/>
              </a:rPr>
              <a:t> </a:t>
            </a:r>
            <a:r>
              <a:rPr sz="2800" spc="-10" dirty="0">
                <a:solidFill>
                  <a:srgbClr val="001F5F"/>
                </a:solidFill>
                <a:latin typeface="한컴산뜻돋움"/>
                <a:cs typeface="한컴산뜻돋움"/>
              </a:rPr>
              <a:t>"flower2.jpg"&gt;</a:t>
            </a:r>
            <a:endParaRPr sz="2800" dirty="0">
              <a:latin typeface="한컴산뜻돋움"/>
              <a:cs typeface="한컴산뜻돋움"/>
            </a:endParaRPr>
          </a:p>
        </p:txBody>
      </p:sp>
      <p:sp>
        <p:nvSpPr>
          <p:cNvPr id="9" name="TextBox 8">
            <a:extLst>
              <a:ext uri="{FF2B5EF4-FFF2-40B4-BE49-F238E27FC236}">
                <a16:creationId xmlns:a16="http://schemas.microsoft.com/office/drawing/2014/main" id="{EFDE88EB-4123-0BE9-D390-F009560AA45E}"/>
              </a:ext>
            </a:extLst>
          </p:cNvPr>
          <p:cNvSpPr txBox="1"/>
          <p:nvPr/>
        </p:nvSpPr>
        <p:spPr>
          <a:xfrm>
            <a:off x="306648" y="319086"/>
            <a:ext cx="6096000" cy="707886"/>
          </a:xfrm>
          <a:prstGeom prst="rect">
            <a:avLst/>
          </a:prstGeom>
          <a:noFill/>
        </p:spPr>
        <p:txBody>
          <a:bodyPr wrap="square">
            <a:spAutoFit/>
          </a:bodyPr>
          <a:lstStyle/>
          <a:p>
            <a:r>
              <a:rPr lang="en-US" altLang="ko-KR" sz="40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HTML </a:t>
            </a:r>
            <a:r>
              <a:rPr lang="ko-KR" altLang="en-US" sz="4000" dirty="0" err="1">
                <a:latin typeface="KoPubWorld돋움체 Bold" panose="00000800000000000000" pitchFamily="2" charset="-127"/>
                <a:ea typeface="KoPubWorld돋움체 Bold" panose="00000800000000000000" pitchFamily="2" charset="-127"/>
                <a:cs typeface="KoPubWorld돋움체 Bold" panose="00000800000000000000" pitchFamily="2" charset="-127"/>
              </a:rPr>
              <a:t>테그의</a:t>
            </a:r>
            <a:r>
              <a:rPr lang="ko-KR" altLang="en-US" sz="40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 특징</a:t>
            </a:r>
          </a:p>
        </p:txBody>
      </p:sp>
      <p:sp>
        <p:nvSpPr>
          <p:cNvPr id="11" name="TextBox 10">
            <a:extLst>
              <a:ext uri="{FF2B5EF4-FFF2-40B4-BE49-F238E27FC236}">
                <a16:creationId xmlns:a16="http://schemas.microsoft.com/office/drawing/2014/main" id="{E40FA309-7B7B-F304-D6CE-F6765DF0BB58}"/>
              </a:ext>
            </a:extLst>
          </p:cNvPr>
          <p:cNvSpPr txBox="1"/>
          <p:nvPr/>
        </p:nvSpPr>
        <p:spPr>
          <a:xfrm>
            <a:off x="306648" y="1073092"/>
            <a:ext cx="6096000" cy="461665"/>
          </a:xfrm>
          <a:prstGeom prst="rect">
            <a:avLst/>
          </a:prstGeom>
          <a:noFill/>
        </p:spPr>
        <p:txBody>
          <a:bodyPr wrap="square">
            <a:spAutoFit/>
          </a:bodyPr>
          <a:lstStyle/>
          <a:p>
            <a:r>
              <a:rPr lang="ko-KR" altLang="en-US" sz="2400" b="1" spc="-140" dirty="0">
                <a:solidFill>
                  <a:srgbClr val="00AFEF"/>
                </a:solidFill>
                <a:latin typeface="나눔고딕 ExtraBold"/>
                <a:cs typeface="나눔고딕 ExtraBold"/>
              </a:rPr>
              <a:t>대소문자</a:t>
            </a:r>
            <a:r>
              <a:rPr lang="ko-KR" altLang="en-US" sz="2400" b="1" spc="-130" dirty="0">
                <a:solidFill>
                  <a:srgbClr val="00AFEF"/>
                </a:solidFill>
                <a:latin typeface="나눔고딕 ExtraBold"/>
                <a:cs typeface="나눔고딕 ExtraBold"/>
              </a:rPr>
              <a:t> </a:t>
            </a:r>
            <a:r>
              <a:rPr lang="ko-KR" altLang="en-US" sz="2400" b="1" spc="-145" dirty="0">
                <a:solidFill>
                  <a:srgbClr val="00AFEF"/>
                </a:solidFill>
                <a:latin typeface="나눔고딕 ExtraBold"/>
                <a:cs typeface="나눔고딕 ExtraBold"/>
              </a:rPr>
              <a:t>구별이</a:t>
            </a:r>
            <a:r>
              <a:rPr lang="ko-KR" altLang="en-US" sz="2400" b="1" spc="-135" dirty="0">
                <a:solidFill>
                  <a:srgbClr val="00AFEF"/>
                </a:solidFill>
                <a:latin typeface="나눔고딕 ExtraBold"/>
                <a:cs typeface="나눔고딕 ExtraBold"/>
              </a:rPr>
              <a:t> </a:t>
            </a:r>
            <a:r>
              <a:rPr lang="ko-KR" altLang="en-US" sz="2400" b="1" spc="-25" dirty="0">
                <a:solidFill>
                  <a:srgbClr val="00AFEF"/>
                </a:solidFill>
                <a:latin typeface="나눔고딕 ExtraBold"/>
                <a:cs typeface="나눔고딕 ExtraBold"/>
              </a:rPr>
              <a:t>없다</a:t>
            </a:r>
            <a:endParaRPr lang="ko-KR" altLang="en-US"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42834" y="1328149"/>
            <a:ext cx="10609580" cy="1707519"/>
          </a:xfrm>
          <a:prstGeom prst="rect">
            <a:avLst/>
          </a:prstGeom>
        </p:spPr>
        <p:txBody>
          <a:bodyPr vert="horz" wrap="square" lIns="0" tIns="227965" rIns="0" bIns="0" rtlCol="0">
            <a:spAutoFit/>
          </a:bodyPr>
          <a:lstStyle/>
          <a:p>
            <a:pPr marL="27305" marR="5080">
              <a:lnSpc>
                <a:spcPct val="100000"/>
              </a:lnSpc>
              <a:spcBef>
                <a:spcPts val="1695"/>
              </a:spcBef>
            </a:pPr>
            <a:r>
              <a:rPr sz="2400"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HTML</a:t>
            </a:r>
            <a:r>
              <a:rPr sz="2400" spc="-95"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 </a:t>
            </a:r>
            <a:r>
              <a:rPr sz="2400" spc="500"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소스</a:t>
            </a:r>
            <a:r>
              <a:rPr sz="2400" spc="-425"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 </a:t>
            </a:r>
            <a:r>
              <a:rPr sz="2400" spc="-10"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상에서</a:t>
            </a:r>
            <a:r>
              <a:rPr sz="2400" spc="-425"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 </a:t>
            </a:r>
            <a:r>
              <a:rPr sz="2400" spc="170"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태그의</a:t>
            </a:r>
            <a:r>
              <a:rPr sz="2400" spc="-430"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 </a:t>
            </a:r>
            <a:r>
              <a:rPr sz="2400" spc="305"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들여쓰기는</a:t>
            </a:r>
            <a:r>
              <a:rPr sz="2400" spc="-409"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 </a:t>
            </a:r>
            <a:r>
              <a:rPr sz="2400"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웹</a:t>
            </a:r>
            <a:r>
              <a:rPr sz="2400" spc="-425"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 </a:t>
            </a:r>
            <a:r>
              <a:rPr sz="2400" spc="204"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브라우저에</a:t>
            </a:r>
            <a:r>
              <a:rPr sz="2400" spc="-430"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 </a:t>
            </a:r>
            <a:r>
              <a:rPr sz="2400" spc="114"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적용되지</a:t>
            </a:r>
            <a:r>
              <a:rPr sz="2400" spc="-425"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 </a:t>
            </a:r>
            <a:r>
              <a:rPr sz="2400" spc="125"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않는다.</a:t>
            </a:r>
            <a:r>
              <a:rPr sz="2400" spc="-85"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 </a:t>
            </a:r>
            <a:r>
              <a:rPr sz="2400" spc="-10"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아래의</a:t>
            </a:r>
            <a:r>
              <a:rPr sz="2400" spc="-430"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 </a:t>
            </a:r>
            <a:r>
              <a:rPr sz="2400" spc="500"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두</a:t>
            </a:r>
            <a:r>
              <a:rPr sz="2400" spc="-425"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 </a:t>
            </a:r>
            <a:r>
              <a:rPr sz="2400" spc="-25"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가지 </a:t>
            </a:r>
            <a:r>
              <a:rPr sz="2400" spc="260"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예는</a:t>
            </a:r>
            <a:r>
              <a:rPr sz="2400" spc="-430"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 </a:t>
            </a:r>
            <a:r>
              <a:rPr sz="2400" spc="500"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모두</a:t>
            </a:r>
            <a:r>
              <a:rPr sz="2400" spc="-425"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 </a:t>
            </a:r>
            <a:r>
              <a:rPr sz="2400" spc="260"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같은</a:t>
            </a:r>
            <a:r>
              <a:rPr sz="2400" spc="-425"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 </a:t>
            </a:r>
            <a:r>
              <a:rPr sz="2400" spc="170"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결과를</a:t>
            </a:r>
            <a:r>
              <a:rPr sz="2400" spc="-425"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 </a:t>
            </a:r>
            <a:r>
              <a:rPr sz="2400" spc="204"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보여준다.</a:t>
            </a:r>
            <a:r>
              <a:rPr sz="2400" spc="-85"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 </a:t>
            </a:r>
            <a:r>
              <a:rPr sz="2400"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단,</a:t>
            </a:r>
            <a:r>
              <a:rPr sz="2400" spc="-95"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 </a:t>
            </a:r>
            <a:r>
              <a:rPr sz="2400" spc="-10"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이렇게</a:t>
            </a:r>
            <a:r>
              <a:rPr sz="2400" spc="-425"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 </a:t>
            </a:r>
            <a:r>
              <a:rPr sz="2400" spc="335"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태그를</a:t>
            </a:r>
            <a:r>
              <a:rPr sz="2400" spc="-409"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 </a:t>
            </a:r>
            <a:r>
              <a:rPr sz="2400" spc="260"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들여</a:t>
            </a:r>
            <a:r>
              <a:rPr sz="2400" spc="-425"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 </a:t>
            </a:r>
            <a:r>
              <a:rPr sz="2400" spc="500"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쓰는</a:t>
            </a:r>
            <a:r>
              <a:rPr sz="2400" spc="-425"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 </a:t>
            </a:r>
            <a:r>
              <a:rPr sz="2400" spc="260"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것은</a:t>
            </a:r>
            <a:r>
              <a:rPr sz="2400" spc="-425"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 </a:t>
            </a:r>
            <a:r>
              <a:rPr sz="2400" spc="-10"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제작자나</a:t>
            </a:r>
            <a:r>
              <a:rPr sz="2400" spc="-425"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 </a:t>
            </a:r>
            <a:r>
              <a:rPr sz="2400" spc="260"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다른</a:t>
            </a:r>
            <a:r>
              <a:rPr sz="2400" spc="-425"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 </a:t>
            </a:r>
            <a:r>
              <a:rPr sz="2400" spc="-25"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사람이 </a:t>
            </a:r>
            <a:r>
              <a:rPr sz="2400" spc="-10"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다시</a:t>
            </a:r>
            <a:r>
              <a:rPr sz="2400" spc="-420"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 </a:t>
            </a:r>
            <a:r>
              <a:rPr sz="2400" spc="495"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소스를</a:t>
            </a:r>
            <a:r>
              <a:rPr sz="2400" spc="-420"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 </a:t>
            </a:r>
            <a:r>
              <a:rPr sz="2400" spc="254"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들여다보았을</a:t>
            </a:r>
            <a:r>
              <a:rPr sz="2400" spc="-400"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 </a:t>
            </a:r>
            <a:r>
              <a:rPr sz="2400"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때</a:t>
            </a:r>
            <a:r>
              <a:rPr sz="2400" spc="-420"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 </a:t>
            </a:r>
            <a:r>
              <a:rPr sz="2400" spc="-10"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쉽게</a:t>
            </a:r>
            <a:r>
              <a:rPr sz="2400" spc="-420"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 </a:t>
            </a:r>
            <a:r>
              <a:rPr sz="2400" spc="170"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문서의</a:t>
            </a:r>
            <a:r>
              <a:rPr sz="2400" spc="-415"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 </a:t>
            </a:r>
            <a:r>
              <a:rPr sz="2400" spc="495"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구조를</a:t>
            </a:r>
            <a:r>
              <a:rPr sz="2400" spc="-420"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 </a:t>
            </a:r>
            <a:r>
              <a:rPr sz="2400" spc="-10"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이해할</a:t>
            </a:r>
            <a:r>
              <a:rPr sz="2400" spc="-420"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 </a:t>
            </a:r>
            <a:r>
              <a:rPr sz="2400" spc="500"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수</a:t>
            </a:r>
            <a:r>
              <a:rPr sz="2400" spc="-415"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 </a:t>
            </a:r>
            <a:r>
              <a:rPr sz="2400" spc="335"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있도록</a:t>
            </a:r>
            <a:r>
              <a:rPr sz="2400" spc="-420"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 </a:t>
            </a:r>
            <a:r>
              <a:rPr sz="2400" spc="-10"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하기</a:t>
            </a:r>
            <a:r>
              <a:rPr sz="2400" spc="-420"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 </a:t>
            </a:r>
            <a:r>
              <a:rPr sz="2400" spc="-10" dirty="0">
                <a:solidFill>
                  <a:srgbClr val="58585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위해서이다.</a:t>
            </a:r>
            <a:endParaRPr sz="24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p:txBody>
      </p:sp>
      <p:pic>
        <p:nvPicPr>
          <p:cNvPr id="4" name="object 4"/>
          <p:cNvPicPr/>
          <p:nvPr/>
        </p:nvPicPr>
        <p:blipFill>
          <a:blip r:embed="rId2" cstate="print"/>
          <a:stretch>
            <a:fillRect/>
          </a:stretch>
        </p:blipFill>
        <p:spPr>
          <a:xfrm>
            <a:off x="372470" y="2301230"/>
            <a:ext cx="11343130" cy="4881372"/>
          </a:xfrm>
          <a:prstGeom prst="rect">
            <a:avLst/>
          </a:prstGeom>
        </p:spPr>
      </p:pic>
      <p:sp>
        <p:nvSpPr>
          <p:cNvPr id="5" name="object 5"/>
          <p:cNvSpPr txBox="1"/>
          <p:nvPr/>
        </p:nvSpPr>
        <p:spPr>
          <a:xfrm>
            <a:off x="1620877" y="3334758"/>
            <a:ext cx="3221355" cy="3149580"/>
          </a:xfrm>
          <a:prstGeom prst="rect">
            <a:avLst/>
          </a:prstGeom>
        </p:spPr>
        <p:txBody>
          <a:bodyPr vert="horz" wrap="square" lIns="0" tIns="12700" rIns="0" bIns="0" rtlCol="0">
            <a:spAutoFit/>
          </a:bodyPr>
          <a:lstStyle/>
          <a:p>
            <a:pPr marL="12700">
              <a:lnSpc>
                <a:spcPct val="100000"/>
              </a:lnSpc>
              <a:spcBef>
                <a:spcPts val="100"/>
              </a:spcBef>
            </a:pPr>
            <a:r>
              <a:rPr spc="-10" dirty="0">
                <a:solidFill>
                  <a:srgbClr val="001F5F"/>
                </a:solidFill>
                <a:latin typeface="한컴산뜻돋움"/>
                <a:cs typeface="한컴산뜻돋움"/>
              </a:rPr>
              <a:t>&lt;HTML&gt;</a:t>
            </a:r>
            <a:endParaRPr dirty="0">
              <a:latin typeface="한컴산뜻돋움"/>
              <a:cs typeface="한컴산뜻돋움"/>
            </a:endParaRPr>
          </a:p>
          <a:p>
            <a:pPr marL="216535">
              <a:lnSpc>
                <a:spcPct val="100000"/>
              </a:lnSpc>
              <a:spcBef>
                <a:spcPts val="80"/>
              </a:spcBef>
            </a:pPr>
            <a:r>
              <a:rPr spc="-10" dirty="0">
                <a:solidFill>
                  <a:srgbClr val="001F5F"/>
                </a:solidFill>
                <a:latin typeface="한컴산뜻돋움"/>
                <a:cs typeface="한컴산뜻돋움"/>
              </a:rPr>
              <a:t>&lt;HEAD&gt;</a:t>
            </a:r>
            <a:endParaRPr dirty="0">
              <a:latin typeface="한컴산뜻돋움"/>
              <a:cs typeface="한컴산뜻돋움"/>
            </a:endParaRPr>
          </a:p>
          <a:p>
            <a:pPr marL="490855">
              <a:lnSpc>
                <a:spcPts val="2840"/>
              </a:lnSpc>
            </a:pPr>
            <a:r>
              <a:rPr spc="-10" dirty="0">
                <a:solidFill>
                  <a:srgbClr val="001F5F"/>
                </a:solidFill>
                <a:latin typeface="한컴산뜻돋움"/>
                <a:cs typeface="한컴산뜻돋움"/>
              </a:rPr>
              <a:t>&lt;TITLE&gt;</a:t>
            </a:r>
            <a:endParaRPr dirty="0">
              <a:latin typeface="한컴산뜻돋움"/>
              <a:cs typeface="한컴산뜻돋움"/>
            </a:endParaRPr>
          </a:p>
          <a:p>
            <a:pPr marL="830580">
              <a:lnSpc>
                <a:spcPts val="2840"/>
              </a:lnSpc>
            </a:pPr>
            <a:r>
              <a:rPr dirty="0">
                <a:solidFill>
                  <a:srgbClr val="001F5F"/>
                </a:solidFill>
                <a:latin typeface="휴먼편지체"/>
                <a:cs typeface="휴먼편지체"/>
              </a:rPr>
              <a:t>웹</a:t>
            </a:r>
            <a:r>
              <a:rPr spc="-434" dirty="0">
                <a:solidFill>
                  <a:srgbClr val="001F5F"/>
                </a:solidFill>
                <a:latin typeface="휴먼편지체"/>
                <a:cs typeface="휴먼편지체"/>
              </a:rPr>
              <a:t> </a:t>
            </a:r>
            <a:r>
              <a:rPr spc="254" dirty="0">
                <a:solidFill>
                  <a:srgbClr val="001F5F"/>
                </a:solidFill>
                <a:latin typeface="휴먼편지체"/>
                <a:cs typeface="휴먼편지체"/>
              </a:rPr>
              <a:t>브라우저</a:t>
            </a:r>
            <a:r>
              <a:rPr spc="-409" dirty="0">
                <a:solidFill>
                  <a:srgbClr val="001F5F"/>
                </a:solidFill>
                <a:latin typeface="휴먼편지체"/>
                <a:cs typeface="휴먼편지체"/>
              </a:rPr>
              <a:t> </a:t>
            </a:r>
            <a:r>
              <a:rPr dirty="0">
                <a:solidFill>
                  <a:srgbClr val="001F5F"/>
                </a:solidFill>
                <a:latin typeface="휴먼편지체"/>
                <a:cs typeface="휴먼편지체"/>
              </a:rPr>
              <a:t>창</a:t>
            </a:r>
            <a:r>
              <a:rPr spc="-425" dirty="0">
                <a:solidFill>
                  <a:srgbClr val="001F5F"/>
                </a:solidFill>
                <a:latin typeface="휴먼편지체"/>
                <a:cs typeface="휴먼편지체"/>
              </a:rPr>
              <a:t> </a:t>
            </a:r>
            <a:r>
              <a:rPr spc="229" dirty="0">
                <a:solidFill>
                  <a:srgbClr val="001F5F"/>
                </a:solidFill>
                <a:latin typeface="휴먼편지체"/>
                <a:cs typeface="휴먼편지체"/>
              </a:rPr>
              <a:t>제목</a:t>
            </a:r>
            <a:endParaRPr dirty="0">
              <a:latin typeface="휴먼편지체"/>
              <a:cs typeface="휴먼편지체"/>
            </a:endParaRPr>
          </a:p>
          <a:p>
            <a:pPr marL="490855">
              <a:lnSpc>
                <a:spcPct val="100000"/>
              </a:lnSpc>
            </a:pPr>
            <a:r>
              <a:rPr spc="-10" dirty="0">
                <a:solidFill>
                  <a:srgbClr val="001F5F"/>
                </a:solidFill>
                <a:latin typeface="한컴산뜻돋움"/>
                <a:cs typeface="한컴산뜻돋움"/>
              </a:rPr>
              <a:t>&lt;/TITLE&gt;</a:t>
            </a:r>
            <a:endParaRPr dirty="0">
              <a:latin typeface="한컴산뜻돋움"/>
              <a:cs typeface="한컴산뜻돋움"/>
            </a:endParaRPr>
          </a:p>
          <a:p>
            <a:pPr marL="216535">
              <a:lnSpc>
                <a:spcPct val="100000"/>
              </a:lnSpc>
              <a:spcBef>
                <a:spcPts val="85"/>
              </a:spcBef>
            </a:pPr>
            <a:r>
              <a:rPr spc="-10" dirty="0">
                <a:solidFill>
                  <a:srgbClr val="001F5F"/>
                </a:solidFill>
                <a:latin typeface="한컴산뜻돋움"/>
                <a:cs typeface="한컴산뜻돋움"/>
              </a:rPr>
              <a:t>&lt;/HEAD&gt;</a:t>
            </a:r>
            <a:endParaRPr dirty="0">
              <a:latin typeface="한컴산뜻돋움"/>
              <a:cs typeface="한컴산뜻돋움"/>
            </a:endParaRPr>
          </a:p>
          <a:p>
            <a:pPr marL="285115">
              <a:lnSpc>
                <a:spcPts val="2840"/>
              </a:lnSpc>
            </a:pPr>
            <a:r>
              <a:rPr spc="-10" dirty="0">
                <a:solidFill>
                  <a:srgbClr val="001F5F"/>
                </a:solidFill>
                <a:latin typeface="한컴산뜻돋움"/>
                <a:cs typeface="한컴산뜻돋움"/>
              </a:rPr>
              <a:t>&lt;BODY&gt;</a:t>
            </a:r>
            <a:endParaRPr dirty="0">
              <a:latin typeface="한컴산뜻돋움"/>
              <a:cs typeface="한컴산뜻돋움"/>
            </a:endParaRPr>
          </a:p>
          <a:p>
            <a:pPr marL="830580">
              <a:lnSpc>
                <a:spcPts val="2840"/>
              </a:lnSpc>
            </a:pPr>
            <a:r>
              <a:rPr dirty="0">
                <a:solidFill>
                  <a:srgbClr val="001F5F"/>
                </a:solidFill>
                <a:latin typeface="휴먼편지체"/>
                <a:cs typeface="휴먼편지체"/>
              </a:rPr>
              <a:t>웹</a:t>
            </a:r>
            <a:r>
              <a:rPr spc="-425" dirty="0">
                <a:solidFill>
                  <a:srgbClr val="001F5F"/>
                </a:solidFill>
                <a:latin typeface="휴먼편지체"/>
                <a:cs typeface="휴먼편지체"/>
              </a:rPr>
              <a:t> </a:t>
            </a:r>
            <a:r>
              <a:rPr spc="170" dirty="0">
                <a:solidFill>
                  <a:srgbClr val="001F5F"/>
                </a:solidFill>
                <a:latin typeface="휴먼편지체"/>
                <a:cs typeface="휴먼편지체"/>
              </a:rPr>
              <a:t>문서의</a:t>
            </a:r>
            <a:r>
              <a:rPr spc="-405" dirty="0">
                <a:solidFill>
                  <a:srgbClr val="001F5F"/>
                </a:solidFill>
                <a:latin typeface="휴먼편지체"/>
                <a:cs typeface="휴먼편지체"/>
              </a:rPr>
              <a:t> </a:t>
            </a:r>
            <a:r>
              <a:rPr spc="-10" dirty="0">
                <a:solidFill>
                  <a:srgbClr val="001F5F"/>
                </a:solidFill>
                <a:latin typeface="휴먼편지체"/>
                <a:cs typeface="휴먼편지체"/>
              </a:rPr>
              <a:t>실제</a:t>
            </a:r>
            <a:r>
              <a:rPr spc="-425" dirty="0">
                <a:solidFill>
                  <a:srgbClr val="001F5F"/>
                </a:solidFill>
                <a:latin typeface="휴먼편지체"/>
                <a:cs typeface="휴먼편지체"/>
              </a:rPr>
              <a:t> </a:t>
            </a:r>
            <a:r>
              <a:rPr spc="229" dirty="0">
                <a:solidFill>
                  <a:srgbClr val="001F5F"/>
                </a:solidFill>
                <a:latin typeface="휴먼편지체"/>
                <a:cs typeface="휴먼편지체"/>
              </a:rPr>
              <a:t>내용</a:t>
            </a:r>
            <a:endParaRPr dirty="0">
              <a:latin typeface="휴먼편지체"/>
              <a:cs typeface="휴먼편지체"/>
            </a:endParaRPr>
          </a:p>
          <a:p>
            <a:pPr marL="285115">
              <a:lnSpc>
                <a:spcPct val="100000"/>
              </a:lnSpc>
              <a:spcBef>
                <a:spcPts val="85"/>
              </a:spcBef>
            </a:pPr>
            <a:r>
              <a:rPr spc="-10" dirty="0">
                <a:solidFill>
                  <a:srgbClr val="001F5F"/>
                </a:solidFill>
                <a:latin typeface="한컴산뜻돋움"/>
                <a:cs typeface="한컴산뜻돋움"/>
              </a:rPr>
              <a:t>&lt;/BODY&gt;</a:t>
            </a:r>
            <a:endParaRPr dirty="0">
              <a:latin typeface="한컴산뜻돋움"/>
              <a:cs typeface="한컴산뜻돋움"/>
            </a:endParaRPr>
          </a:p>
          <a:p>
            <a:pPr marL="12700">
              <a:lnSpc>
                <a:spcPct val="100000"/>
              </a:lnSpc>
            </a:pPr>
            <a:r>
              <a:rPr spc="-10" dirty="0">
                <a:solidFill>
                  <a:srgbClr val="001F5F"/>
                </a:solidFill>
                <a:latin typeface="한컴산뜻돋움"/>
                <a:cs typeface="한컴산뜻돋움"/>
              </a:rPr>
              <a:t>&lt;/HTML&gt;</a:t>
            </a:r>
            <a:endParaRPr dirty="0">
              <a:latin typeface="한컴산뜻돋움"/>
              <a:cs typeface="한컴산뜻돋움"/>
            </a:endParaRPr>
          </a:p>
        </p:txBody>
      </p:sp>
      <p:sp>
        <p:nvSpPr>
          <p:cNvPr id="6" name="object 6"/>
          <p:cNvSpPr txBox="1"/>
          <p:nvPr/>
        </p:nvSpPr>
        <p:spPr>
          <a:xfrm>
            <a:off x="6807423" y="3389334"/>
            <a:ext cx="2401570" cy="3149580"/>
          </a:xfrm>
          <a:prstGeom prst="rect">
            <a:avLst/>
          </a:prstGeom>
        </p:spPr>
        <p:txBody>
          <a:bodyPr vert="horz" wrap="square" lIns="0" tIns="12700" rIns="0" bIns="0" rtlCol="0">
            <a:spAutoFit/>
          </a:bodyPr>
          <a:lstStyle/>
          <a:p>
            <a:pPr marL="12700">
              <a:lnSpc>
                <a:spcPct val="100000"/>
              </a:lnSpc>
              <a:spcBef>
                <a:spcPts val="100"/>
              </a:spcBef>
            </a:pPr>
            <a:r>
              <a:rPr spc="-10" dirty="0">
                <a:solidFill>
                  <a:srgbClr val="001F5F"/>
                </a:solidFill>
                <a:latin typeface="한컴산뜻돋움"/>
                <a:cs typeface="한컴산뜻돋움"/>
              </a:rPr>
              <a:t>&lt;HTML&gt;</a:t>
            </a:r>
            <a:endParaRPr dirty="0">
              <a:latin typeface="한컴산뜻돋움"/>
              <a:cs typeface="한컴산뜻돋움"/>
            </a:endParaRPr>
          </a:p>
          <a:p>
            <a:pPr marL="12700">
              <a:lnSpc>
                <a:spcPct val="100000"/>
              </a:lnSpc>
            </a:pPr>
            <a:r>
              <a:rPr spc="-10" dirty="0">
                <a:solidFill>
                  <a:srgbClr val="001F5F"/>
                </a:solidFill>
                <a:latin typeface="한컴산뜻돋움"/>
                <a:cs typeface="한컴산뜻돋움"/>
              </a:rPr>
              <a:t>&lt;HEAD&gt;</a:t>
            </a:r>
            <a:endParaRPr dirty="0">
              <a:latin typeface="한컴산뜻돋움"/>
              <a:cs typeface="한컴산뜻돋움"/>
            </a:endParaRPr>
          </a:p>
          <a:p>
            <a:pPr marL="12700">
              <a:lnSpc>
                <a:spcPts val="2840"/>
              </a:lnSpc>
              <a:spcBef>
                <a:spcPts val="80"/>
              </a:spcBef>
            </a:pPr>
            <a:r>
              <a:rPr spc="-10" dirty="0">
                <a:solidFill>
                  <a:srgbClr val="001F5F"/>
                </a:solidFill>
                <a:latin typeface="한컴산뜻돋움"/>
                <a:cs typeface="한컴산뜻돋움"/>
              </a:rPr>
              <a:t>&lt;TITLE&gt;</a:t>
            </a:r>
            <a:endParaRPr dirty="0">
              <a:latin typeface="한컴산뜻돋움"/>
              <a:cs typeface="한컴산뜻돋움"/>
            </a:endParaRPr>
          </a:p>
          <a:p>
            <a:pPr marL="12700">
              <a:lnSpc>
                <a:spcPts val="2840"/>
              </a:lnSpc>
            </a:pPr>
            <a:r>
              <a:rPr dirty="0">
                <a:solidFill>
                  <a:srgbClr val="001F5F"/>
                </a:solidFill>
                <a:latin typeface="휴먼편지체"/>
                <a:cs typeface="휴먼편지체"/>
              </a:rPr>
              <a:t>웹</a:t>
            </a:r>
            <a:r>
              <a:rPr spc="-425" dirty="0">
                <a:solidFill>
                  <a:srgbClr val="001F5F"/>
                </a:solidFill>
                <a:latin typeface="휴먼편지체"/>
                <a:cs typeface="휴먼편지체"/>
              </a:rPr>
              <a:t> </a:t>
            </a:r>
            <a:r>
              <a:rPr spc="254" dirty="0">
                <a:solidFill>
                  <a:srgbClr val="001F5F"/>
                </a:solidFill>
                <a:latin typeface="휴먼편지체"/>
                <a:cs typeface="휴먼편지체"/>
              </a:rPr>
              <a:t>브라우저</a:t>
            </a:r>
            <a:r>
              <a:rPr spc="-425" dirty="0">
                <a:solidFill>
                  <a:srgbClr val="001F5F"/>
                </a:solidFill>
                <a:latin typeface="휴먼편지체"/>
                <a:cs typeface="휴먼편지체"/>
              </a:rPr>
              <a:t> </a:t>
            </a:r>
            <a:r>
              <a:rPr dirty="0">
                <a:solidFill>
                  <a:srgbClr val="001F5F"/>
                </a:solidFill>
                <a:latin typeface="휴먼편지체"/>
                <a:cs typeface="휴먼편지체"/>
              </a:rPr>
              <a:t>창</a:t>
            </a:r>
            <a:r>
              <a:rPr spc="-425" dirty="0">
                <a:solidFill>
                  <a:srgbClr val="001F5F"/>
                </a:solidFill>
                <a:latin typeface="휴먼편지체"/>
                <a:cs typeface="휴먼편지체"/>
              </a:rPr>
              <a:t> </a:t>
            </a:r>
            <a:r>
              <a:rPr spc="229" dirty="0">
                <a:solidFill>
                  <a:srgbClr val="001F5F"/>
                </a:solidFill>
                <a:latin typeface="휴먼편지체"/>
                <a:cs typeface="휴먼편지체"/>
              </a:rPr>
              <a:t>제목</a:t>
            </a:r>
            <a:endParaRPr dirty="0">
              <a:latin typeface="휴먼편지체"/>
              <a:cs typeface="휴먼편지체"/>
            </a:endParaRPr>
          </a:p>
          <a:p>
            <a:pPr marL="12700">
              <a:lnSpc>
                <a:spcPct val="100000"/>
              </a:lnSpc>
              <a:spcBef>
                <a:spcPts val="85"/>
              </a:spcBef>
            </a:pPr>
            <a:r>
              <a:rPr spc="-10" dirty="0">
                <a:solidFill>
                  <a:srgbClr val="001F5F"/>
                </a:solidFill>
                <a:latin typeface="한컴산뜻돋움"/>
                <a:cs typeface="한컴산뜻돋움"/>
              </a:rPr>
              <a:t>&lt;/TITLE&gt;</a:t>
            </a:r>
            <a:endParaRPr dirty="0">
              <a:latin typeface="한컴산뜻돋움"/>
              <a:cs typeface="한컴산뜻돋움"/>
            </a:endParaRPr>
          </a:p>
          <a:p>
            <a:pPr marL="12700">
              <a:lnSpc>
                <a:spcPct val="100000"/>
              </a:lnSpc>
            </a:pPr>
            <a:r>
              <a:rPr spc="-10" dirty="0">
                <a:solidFill>
                  <a:srgbClr val="001F5F"/>
                </a:solidFill>
                <a:latin typeface="한컴산뜻돋움"/>
                <a:cs typeface="한컴산뜻돋움"/>
              </a:rPr>
              <a:t>&lt;/HEAD&gt;</a:t>
            </a:r>
            <a:endParaRPr dirty="0">
              <a:latin typeface="한컴산뜻돋움"/>
              <a:cs typeface="한컴산뜻돋움"/>
            </a:endParaRPr>
          </a:p>
          <a:p>
            <a:pPr marL="12700">
              <a:lnSpc>
                <a:spcPts val="2840"/>
              </a:lnSpc>
            </a:pPr>
            <a:r>
              <a:rPr spc="-10" dirty="0">
                <a:solidFill>
                  <a:srgbClr val="001F5F"/>
                </a:solidFill>
                <a:latin typeface="한컴산뜻돋움"/>
                <a:cs typeface="한컴산뜻돋움"/>
              </a:rPr>
              <a:t>&lt;BODY&gt;</a:t>
            </a:r>
            <a:endParaRPr dirty="0">
              <a:latin typeface="한컴산뜻돋움"/>
              <a:cs typeface="한컴산뜻돋움"/>
            </a:endParaRPr>
          </a:p>
          <a:p>
            <a:pPr marL="12700">
              <a:lnSpc>
                <a:spcPts val="2840"/>
              </a:lnSpc>
            </a:pPr>
            <a:r>
              <a:rPr dirty="0">
                <a:solidFill>
                  <a:srgbClr val="001F5F"/>
                </a:solidFill>
                <a:latin typeface="휴먼편지체"/>
                <a:cs typeface="휴먼편지체"/>
              </a:rPr>
              <a:t>웹</a:t>
            </a:r>
            <a:r>
              <a:rPr spc="-425" dirty="0">
                <a:solidFill>
                  <a:srgbClr val="001F5F"/>
                </a:solidFill>
                <a:latin typeface="휴먼편지체"/>
                <a:cs typeface="휴먼편지체"/>
              </a:rPr>
              <a:t> </a:t>
            </a:r>
            <a:r>
              <a:rPr spc="170" dirty="0">
                <a:solidFill>
                  <a:srgbClr val="001F5F"/>
                </a:solidFill>
                <a:latin typeface="휴먼편지체"/>
                <a:cs typeface="휴먼편지체"/>
              </a:rPr>
              <a:t>문서의</a:t>
            </a:r>
            <a:r>
              <a:rPr spc="-420" dirty="0">
                <a:solidFill>
                  <a:srgbClr val="001F5F"/>
                </a:solidFill>
                <a:latin typeface="휴먼편지체"/>
                <a:cs typeface="휴먼편지체"/>
              </a:rPr>
              <a:t> </a:t>
            </a:r>
            <a:r>
              <a:rPr spc="-10" dirty="0">
                <a:solidFill>
                  <a:srgbClr val="001F5F"/>
                </a:solidFill>
                <a:latin typeface="휴먼편지체"/>
                <a:cs typeface="휴먼편지체"/>
              </a:rPr>
              <a:t>실제</a:t>
            </a:r>
            <a:r>
              <a:rPr spc="-425" dirty="0">
                <a:solidFill>
                  <a:srgbClr val="001F5F"/>
                </a:solidFill>
                <a:latin typeface="휴먼편지체"/>
                <a:cs typeface="휴먼편지체"/>
              </a:rPr>
              <a:t> </a:t>
            </a:r>
            <a:r>
              <a:rPr spc="229" dirty="0">
                <a:solidFill>
                  <a:srgbClr val="001F5F"/>
                </a:solidFill>
                <a:latin typeface="휴먼편지체"/>
                <a:cs typeface="휴먼편지체"/>
              </a:rPr>
              <a:t>내용</a:t>
            </a:r>
            <a:endParaRPr dirty="0">
              <a:latin typeface="휴먼편지체"/>
              <a:cs typeface="휴먼편지체"/>
            </a:endParaRPr>
          </a:p>
          <a:p>
            <a:pPr marL="12700">
              <a:lnSpc>
                <a:spcPct val="100000"/>
              </a:lnSpc>
              <a:spcBef>
                <a:spcPts val="85"/>
              </a:spcBef>
            </a:pPr>
            <a:r>
              <a:rPr spc="-10" dirty="0">
                <a:solidFill>
                  <a:srgbClr val="001F5F"/>
                </a:solidFill>
                <a:latin typeface="한컴산뜻돋움"/>
                <a:cs typeface="한컴산뜻돋움"/>
              </a:rPr>
              <a:t>&lt;/BODY&gt;</a:t>
            </a:r>
            <a:endParaRPr dirty="0">
              <a:latin typeface="한컴산뜻돋움"/>
              <a:cs typeface="한컴산뜻돋움"/>
            </a:endParaRPr>
          </a:p>
          <a:p>
            <a:pPr marL="12700">
              <a:lnSpc>
                <a:spcPct val="100000"/>
              </a:lnSpc>
            </a:pPr>
            <a:r>
              <a:rPr spc="-10" dirty="0">
                <a:solidFill>
                  <a:srgbClr val="001F5F"/>
                </a:solidFill>
                <a:latin typeface="한컴산뜻돋움"/>
                <a:cs typeface="한컴산뜻돋움"/>
              </a:rPr>
              <a:t>&lt;/HTML&gt;</a:t>
            </a:r>
            <a:endParaRPr dirty="0">
              <a:latin typeface="한컴산뜻돋움"/>
              <a:cs typeface="한컴산뜻돋움"/>
            </a:endParaRPr>
          </a:p>
        </p:txBody>
      </p:sp>
      <p:sp>
        <p:nvSpPr>
          <p:cNvPr id="9" name="TextBox 8">
            <a:extLst>
              <a:ext uri="{FF2B5EF4-FFF2-40B4-BE49-F238E27FC236}">
                <a16:creationId xmlns:a16="http://schemas.microsoft.com/office/drawing/2014/main" id="{57D75DD7-4DDF-56A4-3C9F-18D1E8A15ACF}"/>
              </a:ext>
            </a:extLst>
          </p:cNvPr>
          <p:cNvSpPr txBox="1"/>
          <p:nvPr/>
        </p:nvSpPr>
        <p:spPr>
          <a:xfrm>
            <a:off x="306648" y="319086"/>
            <a:ext cx="6096000" cy="707886"/>
          </a:xfrm>
          <a:prstGeom prst="rect">
            <a:avLst/>
          </a:prstGeom>
          <a:noFill/>
        </p:spPr>
        <p:txBody>
          <a:bodyPr wrap="square">
            <a:spAutoFit/>
          </a:bodyPr>
          <a:lstStyle/>
          <a:p>
            <a:r>
              <a:rPr lang="en-US" altLang="ko-KR" sz="40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HTML </a:t>
            </a:r>
            <a:r>
              <a:rPr lang="ko-KR" altLang="en-US" sz="4000" dirty="0" err="1">
                <a:latin typeface="KoPubWorld돋움체 Bold" panose="00000800000000000000" pitchFamily="2" charset="-127"/>
                <a:ea typeface="KoPubWorld돋움체 Bold" panose="00000800000000000000" pitchFamily="2" charset="-127"/>
                <a:cs typeface="KoPubWorld돋움체 Bold" panose="00000800000000000000" pitchFamily="2" charset="-127"/>
              </a:rPr>
              <a:t>테그의</a:t>
            </a:r>
            <a:r>
              <a:rPr lang="ko-KR" altLang="en-US" sz="40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 특징</a:t>
            </a:r>
          </a:p>
        </p:txBody>
      </p:sp>
      <p:sp>
        <p:nvSpPr>
          <p:cNvPr id="11" name="TextBox 10">
            <a:extLst>
              <a:ext uri="{FF2B5EF4-FFF2-40B4-BE49-F238E27FC236}">
                <a16:creationId xmlns:a16="http://schemas.microsoft.com/office/drawing/2014/main" id="{678F8969-FEB7-1AA2-7EC8-BD2178E2CF23}"/>
              </a:ext>
            </a:extLst>
          </p:cNvPr>
          <p:cNvSpPr txBox="1"/>
          <p:nvPr/>
        </p:nvSpPr>
        <p:spPr>
          <a:xfrm>
            <a:off x="372470" y="991263"/>
            <a:ext cx="6096000" cy="461665"/>
          </a:xfrm>
          <a:prstGeom prst="rect">
            <a:avLst/>
          </a:prstGeom>
          <a:noFill/>
        </p:spPr>
        <p:txBody>
          <a:bodyPr wrap="square">
            <a:spAutoFit/>
          </a:bodyPr>
          <a:lstStyle/>
          <a:p>
            <a:r>
              <a:rPr lang="ko-KR" altLang="en-US" sz="2400" b="1" spc="-20" dirty="0">
                <a:solidFill>
                  <a:srgbClr val="00AFEF"/>
                </a:solidFill>
                <a:latin typeface="나눔고딕 ExtraBold"/>
                <a:cs typeface="나눔고딕 ExtraBold"/>
              </a:rPr>
              <a:t>들여쓰기</a:t>
            </a:r>
            <a:endParaRPr lang="ko-KR" altLang="en-US" sz="2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25334" y="1390509"/>
            <a:ext cx="10873105" cy="1909754"/>
          </a:xfrm>
          <a:prstGeom prst="rect">
            <a:avLst/>
          </a:prstGeom>
        </p:spPr>
        <p:txBody>
          <a:bodyPr vert="horz" wrap="square" lIns="0" tIns="193040" rIns="0" bIns="0" rtlCol="0">
            <a:spAutoFit/>
          </a:bodyPr>
          <a:lstStyle/>
          <a:p>
            <a:pPr marL="12700">
              <a:lnSpc>
                <a:spcPct val="100000"/>
              </a:lnSpc>
              <a:spcBef>
                <a:spcPts val="1520"/>
              </a:spcBef>
            </a:pPr>
            <a:r>
              <a:rPr lang="ko-KR" altLang="en-US" sz="2400" spc="75" dirty="0">
                <a:solidFill>
                  <a:srgbClr val="585858"/>
                </a:solidFill>
                <a:latin typeface="휴먼편지체"/>
                <a:cs typeface="휴먼편지체"/>
              </a:rPr>
              <a:t>주</a:t>
            </a:r>
            <a:r>
              <a:rPr sz="2400" spc="75" dirty="0">
                <a:solidFill>
                  <a:srgbClr val="585858"/>
                </a:solidFill>
                <a:latin typeface="휴먼편지체"/>
                <a:cs typeface="휴먼편지체"/>
              </a:rPr>
              <a:t>석</a:t>
            </a:r>
            <a:r>
              <a:rPr sz="2400" spc="75" dirty="0">
                <a:solidFill>
                  <a:srgbClr val="585858"/>
                </a:solidFill>
                <a:latin typeface="한컴산뜻돋움"/>
                <a:cs typeface="한컴산뜻돋움"/>
              </a:rPr>
              <a:t>(comment)</a:t>
            </a:r>
            <a:r>
              <a:rPr sz="2400" spc="75" dirty="0">
                <a:solidFill>
                  <a:srgbClr val="585858"/>
                </a:solidFill>
                <a:latin typeface="휴먼편지체"/>
                <a:cs typeface="휴먼편지체"/>
              </a:rPr>
              <a:t>은</a:t>
            </a:r>
            <a:r>
              <a:rPr sz="2400" spc="-385" dirty="0">
                <a:solidFill>
                  <a:srgbClr val="585858"/>
                </a:solidFill>
                <a:latin typeface="휴먼편지체"/>
                <a:cs typeface="휴먼편지체"/>
              </a:rPr>
              <a:t> </a:t>
            </a:r>
            <a:r>
              <a:rPr sz="3200" dirty="0">
                <a:solidFill>
                  <a:srgbClr val="0D0D0D"/>
                </a:solidFill>
                <a:latin typeface="휴먼편지체"/>
                <a:cs typeface="휴먼편지체"/>
              </a:rPr>
              <a:t>웹</a:t>
            </a:r>
            <a:r>
              <a:rPr sz="3200" spc="-570" dirty="0">
                <a:solidFill>
                  <a:srgbClr val="0D0D0D"/>
                </a:solidFill>
                <a:latin typeface="휴먼편지체"/>
                <a:cs typeface="휴먼편지체"/>
              </a:rPr>
              <a:t> </a:t>
            </a:r>
            <a:r>
              <a:rPr sz="3200" spc="345" dirty="0">
                <a:solidFill>
                  <a:srgbClr val="0D0D0D"/>
                </a:solidFill>
                <a:latin typeface="휴먼편지체"/>
                <a:cs typeface="휴먼편지체"/>
              </a:rPr>
              <a:t>브라우저</a:t>
            </a:r>
            <a:r>
              <a:rPr sz="3200" spc="-585" dirty="0">
                <a:solidFill>
                  <a:srgbClr val="0D0D0D"/>
                </a:solidFill>
                <a:latin typeface="휴먼편지체"/>
                <a:cs typeface="휴먼편지체"/>
              </a:rPr>
              <a:t> </a:t>
            </a:r>
            <a:r>
              <a:rPr sz="3200" spc="180" dirty="0">
                <a:solidFill>
                  <a:srgbClr val="0D0D0D"/>
                </a:solidFill>
                <a:latin typeface="휴먼편지체"/>
                <a:cs typeface="휴먼편지체"/>
              </a:rPr>
              <a:t>화면에는</a:t>
            </a:r>
            <a:r>
              <a:rPr sz="3200" spc="-585" dirty="0">
                <a:solidFill>
                  <a:srgbClr val="0D0D0D"/>
                </a:solidFill>
                <a:latin typeface="휴먼편지체"/>
                <a:cs typeface="휴먼편지체"/>
              </a:rPr>
              <a:t> </a:t>
            </a:r>
            <a:r>
              <a:rPr sz="3200" spc="180" dirty="0">
                <a:solidFill>
                  <a:srgbClr val="0D0D0D"/>
                </a:solidFill>
                <a:latin typeface="휴먼편지체"/>
                <a:cs typeface="휴먼편지체"/>
              </a:rPr>
              <a:t>표시되지</a:t>
            </a:r>
            <a:r>
              <a:rPr sz="3200" spc="-575" dirty="0">
                <a:solidFill>
                  <a:srgbClr val="0D0D0D"/>
                </a:solidFill>
                <a:latin typeface="휴먼편지체"/>
                <a:cs typeface="휴먼편지체"/>
              </a:rPr>
              <a:t> </a:t>
            </a:r>
            <a:r>
              <a:rPr sz="3200" spc="345" dirty="0">
                <a:solidFill>
                  <a:srgbClr val="0D0D0D"/>
                </a:solidFill>
                <a:latin typeface="휴먼편지체"/>
                <a:cs typeface="휴먼편지체"/>
              </a:rPr>
              <a:t>않는</a:t>
            </a:r>
            <a:r>
              <a:rPr sz="3200" spc="-575" dirty="0">
                <a:solidFill>
                  <a:srgbClr val="0D0D0D"/>
                </a:solidFill>
                <a:latin typeface="휴먼편지체"/>
                <a:cs typeface="휴먼편지체"/>
              </a:rPr>
              <a:t> </a:t>
            </a:r>
            <a:r>
              <a:rPr sz="3200" spc="250" dirty="0">
                <a:solidFill>
                  <a:srgbClr val="0D0D0D"/>
                </a:solidFill>
                <a:latin typeface="휴먼편지체"/>
                <a:cs typeface="휴먼편지체"/>
              </a:rPr>
              <a:t>요소</a:t>
            </a:r>
            <a:r>
              <a:rPr sz="2400" spc="250" dirty="0">
                <a:solidFill>
                  <a:srgbClr val="585858"/>
                </a:solidFill>
                <a:latin typeface="휴먼편지체"/>
                <a:cs typeface="휴먼편지체"/>
              </a:rPr>
              <a:t>이다</a:t>
            </a:r>
            <a:r>
              <a:rPr sz="2400" spc="250" dirty="0">
                <a:solidFill>
                  <a:srgbClr val="585858"/>
                </a:solidFill>
                <a:latin typeface="한컴산뜻돋움"/>
                <a:cs typeface="한컴산뜻돋움"/>
              </a:rPr>
              <a:t>.</a:t>
            </a:r>
            <a:endParaRPr sz="2400" dirty="0">
              <a:latin typeface="한컴산뜻돋움"/>
              <a:cs typeface="한컴산뜻돋움"/>
            </a:endParaRPr>
          </a:p>
          <a:p>
            <a:pPr marL="27305" marR="5080">
              <a:lnSpc>
                <a:spcPct val="110000"/>
              </a:lnSpc>
              <a:spcBef>
                <a:spcPts val="105"/>
              </a:spcBef>
            </a:pPr>
            <a:r>
              <a:rPr sz="2400" spc="335" dirty="0">
                <a:solidFill>
                  <a:srgbClr val="585858"/>
                </a:solidFill>
                <a:latin typeface="휴먼편지체"/>
                <a:cs typeface="휴먼편지체"/>
              </a:rPr>
              <a:t>주석은</a:t>
            </a:r>
            <a:r>
              <a:rPr sz="2400" spc="-430" dirty="0">
                <a:solidFill>
                  <a:srgbClr val="585858"/>
                </a:solidFill>
                <a:latin typeface="휴먼편지체"/>
                <a:cs typeface="휴먼편지체"/>
              </a:rPr>
              <a:t> </a:t>
            </a:r>
            <a:r>
              <a:rPr sz="2400" spc="170" dirty="0">
                <a:solidFill>
                  <a:srgbClr val="585858"/>
                </a:solidFill>
                <a:latin typeface="휴먼편지체"/>
                <a:cs typeface="휴먼편지체"/>
              </a:rPr>
              <a:t>나중에</a:t>
            </a:r>
            <a:r>
              <a:rPr sz="2400" spc="-430" dirty="0">
                <a:solidFill>
                  <a:srgbClr val="585858"/>
                </a:solidFill>
                <a:latin typeface="휴먼편지체"/>
                <a:cs typeface="휴먼편지체"/>
              </a:rPr>
              <a:t> </a:t>
            </a:r>
            <a:r>
              <a:rPr sz="2400" spc="-10" dirty="0">
                <a:solidFill>
                  <a:srgbClr val="585858"/>
                </a:solidFill>
                <a:latin typeface="휴먼편지체"/>
                <a:cs typeface="휴먼편지체"/>
              </a:rPr>
              <a:t>자신이</a:t>
            </a:r>
            <a:r>
              <a:rPr sz="2400" spc="-415" dirty="0">
                <a:solidFill>
                  <a:srgbClr val="585858"/>
                </a:solidFill>
                <a:latin typeface="휴먼편지체"/>
                <a:cs typeface="휴먼편지체"/>
              </a:rPr>
              <a:t> </a:t>
            </a:r>
            <a:r>
              <a:rPr sz="2400" spc="-10" dirty="0">
                <a:solidFill>
                  <a:srgbClr val="585858"/>
                </a:solidFill>
                <a:latin typeface="휴먼편지체"/>
                <a:cs typeface="휴먼편지체"/>
              </a:rPr>
              <a:t>작성한</a:t>
            </a:r>
            <a:r>
              <a:rPr sz="2400" spc="-430" dirty="0">
                <a:solidFill>
                  <a:srgbClr val="585858"/>
                </a:solidFill>
                <a:latin typeface="휴먼편지체"/>
                <a:cs typeface="휴먼편지체"/>
              </a:rPr>
              <a:t> </a:t>
            </a:r>
            <a:r>
              <a:rPr sz="2400" dirty="0">
                <a:solidFill>
                  <a:srgbClr val="585858"/>
                </a:solidFill>
                <a:latin typeface="한컴산뜻돋움"/>
                <a:cs typeface="한컴산뜻돋움"/>
              </a:rPr>
              <a:t>HTML</a:t>
            </a:r>
            <a:r>
              <a:rPr sz="2400" spc="-95" dirty="0">
                <a:solidFill>
                  <a:srgbClr val="585858"/>
                </a:solidFill>
                <a:latin typeface="한컴산뜻돋움"/>
                <a:cs typeface="한컴산뜻돋움"/>
              </a:rPr>
              <a:t> </a:t>
            </a:r>
            <a:r>
              <a:rPr sz="2400" spc="495" dirty="0">
                <a:solidFill>
                  <a:srgbClr val="585858"/>
                </a:solidFill>
                <a:latin typeface="휴먼편지체"/>
                <a:cs typeface="휴먼편지체"/>
              </a:rPr>
              <a:t>소스를</a:t>
            </a:r>
            <a:r>
              <a:rPr sz="2400" spc="-430" dirty="0">
                <a:solidFill>
                  <a:srgbClr val="585858"/>
                </a:solidFill>
                <a:latin typeface="휴먼편지체"/>
                <a:cs typeface="휴먼편지체"/>
              </a:rPr>
              <a:t> </a:t>
            </a:r>
            <a:r>
              <a:rPr sz="2400" spc="170" dirty="0">
                <a:solidFill>
                  <a:srgbClr val="585858"/>
                </a:solidFill>
                <a:latin typeface="휴먼편지체"/>
                <a:cs typeface="휴먼편지체"/>
              </a:rPr>
              <a:t>보거나</a:t>
            </a:r>
            <a:r>
              <a:rPr sz="2400" spc="-430" dirty="0">
                <a:solidFill>
                  <a:srgbClr val="585858"/>
                </a:solidFill>
                <a:latin typeface="휴먼편지체"/>
                <a:cs typeface="휴먼편지체"/>
              </a:rPr>
              <a:t> </a:t>
            </a:r>
            <a:r>
              <a:rPr sz="2400" spc="260" dirty="0">
                <a:solidFill>
                  <a:srgbClr val="585858"/>
                </a:solidFill>
                <a:latin typeface="휴먼편지체"/>
                <a:cs typeface="휴먼편지체"/>
              </a:rPr>
              <a:t>다른</a:t>
            </a:r>
            <a:r>
              <a:rPr sz="2400" spc="-430" dirty="0">
                <a:solidFill>
                  <a:srgbClr val="585858"/>
                </a:solidFill>
                <a:latin typeface="휴먼편지체"/>
                <a:cs typeface="휴먼편지체"/>
              </a:rPr>
              <a:t> </a:t>
            </a:r>
            <a:r>
              <a:rPr sz="2400" spc="-10" dirty="0">
                <a:solidFill>
                  <a:srgbClr val="585858"/>
                </a:solidFill>
                <a:latin typeface="휴먼편지체"/>
                <a:cs typeface="휴먼편지체"/>
              </a:rPr>
              <a:t>사람이</a:t>
            </a:r>
            <a:r>
              <a:rPr sz="2400" spc="-430" dirty="0">
                <a:solidFill>
                  <a:srgbClr val="585858"/>
                </a:solidFill>
                <a:latin typeface="휴먼편지체"/>
                <a:cs typeface="휴먼편지체"/>
              </a:rPr>
              <a:t> </a:t>
            </a:r>
            <a:r>
              <a:rPr sz="2400" dirty="0">
                <a:solidFill>
                  <a:srgbClr val="585858"/>
                </a:solidFill>
                <a:latin typeface="한컴산뜻돋움"/>
                <a:cs typeface="한컴산뜻돋움"/>
              </a:rPr>
              <a:t>HTML</a:t>
            </a:r>
            <a:r>
              <a:rPr sz="2400" spc="-95" dirty="0">
                <a:solidFill>
                  <a:srgbClr val="585858"/>
                </a:solidFill>
                <a:latin typeface="한컴산뜻돋움"/>
                <a:cs typeface="한컴산뜻돋움"/>
              </a:rPr>
              <a:t> </a:t>
            </a:r>
            <a:r>
              <a:rPr sz="2400" spc="495" dirty="0">
                <a:solidFill>
                  <a:srgbClr val="585858"/>
                </a:solidFill>
                <a:latin typeface="휴먼편지체"/>
                <a:cs typeface="휴먼편지체"/>
              </a:rPr>
              <a:t>소스를</a:t>
            </a:r>
            <a:r>
              <a:rPr sz="2400" spc="-430" dirty="0">
                <a:solidFill>
                  <a:srgbClr val="585858"/>
                </a:solidFill>
                <a:latin typeface="휴먼편지체"/>
                <a:cs typeface="휴먼편지체"/>
              </a:rPr>
              <a:t> </a:t>
            </a:r>
            <a:r>
              <a:rPr sz="2400" spc="195" dirty="0">
                <a:solidFill>
                  <a:srgbClr val="585858"/>
                </a:solidFill>
                <a:latin typeface="휴먼편지체"/>
                <a:cs typeface="휴먼편지체"/>
              </a:rPr>
              <a:t>열어보았을 </a:t>
            </a:r>
            <a:r>
              <a:rPr sz="2400" dirty="0">
                <a:solidFill>
                  <a:srgbClr val="585858"/>
                </a:solidFill>
                <a:latin typeface="휴먼편지체"/>
                <a:cs typeface="휴먼편지체"/>
              </a:rPr>
              <a:t>때</a:t>
            </a:r>
            <a:r>
              <a:rPr sz="2400" spc="-425" dirty="0">
                <a:solidFill>
                  <a:srgbClr val="585858"/>
                </a:solidFill>
                <a:latin typeface="휴먼편지체"/>
                <a:cs typeface="휴먼편지체"/>
              </a:rPr>
              <a:t> </a:t>
            </a:r>
            <a:r>
              <a:rPr sz="2400" spc="-10" dirty="0">
                <a:solidFill>
                  <a:srgbClr val="585858"/>
                </a:solidFill>
                <a:latin typeface="휴먼편지체"/>
                <a:cs typeface="휴먼편지체"/>
              </a:rPr>
              <a:t>페이지</a:t>
            </a:r>
            <a:r>
              <a:rPr sz="2400" spc="-425" dirty="0">
                <a:solidFill>
                  <a:srgbClr val="585858"/>
                </a:solidFill>
                <a:latin typeface="휴먼편지체"/>
                <a:cs typeface="휴먼편지체"/>
              </a:rPr>
              <a:t> </a:t>
            </a:r>
            <a:r>
              <a:rPr sz="2400" spc="335" dirty="0">
                <a:solidFill>
                  <a:srgbClr val="585858"/>
                </a:solidFill>
                <a:latin typeface="휴먼편지체"/>
                <a:cs typeface="휴먼편지체"/>
              </a:rPr>
              <a:t>내용을</a:t>
            </a:r>
            <a:r>
              <a:rPr sz="2400" spc="-420" dirty="0">
                <a:solidFill>
                  <a:srgbClr val="585858"/>
                </a:solidFill>
                <a:latin typeface="휴먼편지체"/>
                <a:cs typeface="휴먼편지체"/>
              </a:rPr>
              <a:t> </a:t>
            </a:r>
            <a:r>
              <a:rPr sz="2400" spc="-10" dirty="0">
                <a:solidFill>
                  <a:srgbClr val="585858"/>
                </a:solidFill>
                <a:latin typeface="휴먼편지체"/>
                <a:cs typeface="휴먼편지체"/>
              </a:rPr>
              <a:t>쉽게</a:t>
            </a:r>
            <a:r>
              <a:rPr sz="2400" spc="-425" dirty="0">
                <a:solidFill>
                  <a:srgbClr val="585858"/>
                </a:solidFill>
                <a:latin typeface="휴먼편지체"/>
                <a:cs typeface="휴먼편지체"/>
              </a:rPr>
              <a:t> </a:t>
            </a:r>
            <a:r>
              <a:rPr sz="2400" spc="-10" dirty="0">
                <a:solidFill>
                  <a:srgbClr val="585858"/>
                </a:solidFill>
                <a:latin typeface="휴먼편지체"/>
                <a:cs typeface="휴먼편지체"/>
              </a:rPr>
              <a:t>이해할</a:t>
            </a:r>
            <a:r>
              <a:rPr sz="2400" spc="-425" dirty="0">
                <a:solidFill>
                  <a:srgbClr val="585858"/>
                </a:solidFill>
                <a:latin typeface="휴먼편지체"/>
                <a:cs typeface="휴먼편지체"/>
              </a:rPr>
              <a:t> </a:t>
            </a:r>
            <a:r>
              <a:rPr sz="2400" spc="500" dirty="0">
                <a:solidFill>
                  <a:srgbClr val="585858"/>
                </a:solidFill>
                <a:latin typeface="휴먼편지체"/>
                <a:cs typeface="휴먼편지체"/>
              </a:rPr>
              <a:t>수</a:t>
            </a:r>
            <a:r>
              <a:rPr sz="2400" spc="-420" dirty="0">
                <a:solidFill>
                  <a:srgbClr val="585858"/>
                </a:solidFill>
                <a:latin typeface="휴먼편지체"/>
                <a:cs typeface="휴먼편지체"/>
              </a:rPr>
              <a:t> </a:t>
            </a:r>
            <a:r>
              <a:rPr sz="2400" spc="335" dirty="0">
                <a:solidFill>
                  <a:srgbClr val="585858"/>
                </a:solidFill>
                <a:latin typeface="휴먼편지체"/>
                <a:cs typeface="휴먼편지체"/>
              </a:rPr>
              <a:t>있도록</a:t>
            </a:r>
            <a:r>
              <a:rPr sz="2400" spc="-409" dirty="0">
                <a:solidFill>
                  <a:srgbClr val="585858"/>
                </a:solidFill>
                <a:latin typeface="휴먼편지체"/>
                <a:cs typeface="휴먼편지체"/>
              </a:rPr>
              <a:t> </a:t>
            </a:r>
            <a:r>
              <a:rPr sz="2400" spc="254" dirty="0">
                <a:solidFill>
                  <a:srgbClr val="585858"/>
                </a:solidFill>
                <a:latin typeface="휴먼편지체"/>
                <a:cs typeface="휴먼편지체"/>
              </a:rPr>
              <a:t>설명글을</a:t>
            </a:r>
            <a:r>
              <a:rPr sz="2400" spc="-420" dirty="0">
                <a:solidFill>
                  <a:srgbClr val="585858"/>
                </a:solidFill>
                <a:latin typeface="휴먼편지체"/>
                <a:cs typeface="휴먼편지체"/>
              </a:rPr>
              <a:t> </a:t>
            </a:r>
            <a:r>
              <a:rPr sz="2400" spc="335" dirty="0">
                <a:solidFill>
                  <a:srgbClr val="585858"/>
                </a:solidFill>
                <a:latin typeface="휴먼편지체"/>
                <a:cs typeface="휴먼편지체"/>
              </a:rPr>
              <a:t>붙이는</a:t>
            </a:r>
            <a:r>
              <a:rPr sz="2400" spc="-425" dirty="0">
                <a:solidFill>
                  <a:srgbClr val="585858"/>
                </a:solidFill>
                <a:latin typeface="휴먼편지체"/>
                <a:cs typeface="휴먼편지체"/>
              </a:rPr>
              <a:t> </a:t>
            </a:r>
            <a:r>
              <a:rPr sz="2400" dirty="0">
                <a:solidFill>
                  <a:srgbClr val="585858"/>
                </a:solidFill>
                <a:latin typeface="휴먼편지체"/>
                <a:cs typeface="휴먼편지체"/>
              </a:rPr>
              <a:t>것이다</a:t>
            </a:r>
            <a:r>
              <a:rPr sz="2400" dirty="0">
                <a:solidFill>
                  <a:srgbClr val="585858"/>
                </a:solidFill>
                <a:latin typeface="한컴산뜻돋움"/>
                <a:cs typeface="한컴산뜻돋움"/>
              </a:rPr>
              <a:t>.</a:t>
            </a:r>
            <a:r>
              <a:rPr sz="2400" spc="-85" dirty="0">
                <a:solidFill>
                  <a:srgbClr val="585858"/>
                </a:solidFill>
                <a:latin typeface="한컴산뜻돋움"/>
                <a:cs typeface="한컴산뜻돋움"/>
              </a:rPr>
              <a:t> </a:t>
            </a:r>
            <a:r>
              <a:rPr sz="2400" spc="170" dirty="0">
                <a:solidFill>
                  <a:srgbClr val="585858"/>
                </a:solidFill>
                <a:latin typeface="휴먼편지체"/>
                <a:cs typeface="휴먼편지체"/>
              </a:rPr>
              <a:t>주석의</a:t>
            </a:r>
            <a:r>
              <a:rPr sz="2400" spc="-420" dirty="0">
                <a:solidFill>
                  <a:srgbClr val="585858"/>
                </a:solidFill>
                <a:latin typeface="휴먼편지체"/>
                <a:cs typeface="휴먼편지체"/>
              </a:rPr>
              <a:t> </a:t>
            </a:r>
            <a:r>
              <a:rPr sz="2400" spc="260" dirty="0">
                <a:solidFill>
                  <a:srgbClr val="585858"/>
                </a:solidFill>
                <a:latin typeface="휴먼편지체"/>
                <a:cs typeface="휴먼편지체"/>
              </a:rPr>
              <a:t>기본</a:t>
            </a:r>
            <a:r>
              <a:rPr sz="2400" spc="-425" dirty="0">
                <a:solidFill>
                  <a:srgbClr val="585858"/>
                </a:solidFill>
                <a:latin typeface="휴먼편지체"/>
                <a:cs typeface="휴먼편지체"/>
              </a:rPr>
              <a:t> </a:t>
            </a:r>
            <a:r>
              <a:rPr sz="2400" spc="145" dirty="0">
                <a:solidFill>
                  <a:srgbClr val="585858"/>
                </a:solidFill>
                <a:latin typeface="휴먼편지체"/>
                <a:cs typeface="휴먼편지체"/>
              </a:rPr>
              <a:t>형식은 </a:t>
            </a:r>
            <a:r>
              <a:rPr sz="2400" spc="170" dirty="0">
                <a:solidFill>
                  <a:srgbClr val="585858"/>
                </a:solidFill>
                <a:latin typeface="휴먼편지체"/>
                <a:cs typeface="휴먼편지체"/>
              </a:rPr>
              <a:t>다음과</a:t>
            </a:r>
            <a:r>
              <a:rPr sz="2400" spc="-430" dirty="0">
                <a:solidFill>
                  <a:srgbClr val="585858"/>
                </a:solidFill>
                <a:latin typeface="휴먼편지체"/>
                <a:cs typeface="휴먼편지체"/>
              </a:rPr>
              <a:t> </a:t>
            </a:r>
            <a:r>
              <a:rPr sz="2400" dirty="0">
                <a:solidFill>
                  <a:srgbClr val="585858"/>
                </a:solidFill>
                <a:latin typeface="휴먼편지체"/>
                <a:cs typeface="휴먼편지체"/>
              </a:rPr>
              <a:t>같다</a:t>
            </a:r>
            <a:r>
              <a:rPr sz="2400" dirty="0">
                <a:solidFill>
                  <a:srgbClr val="585858"/>
                </a:solidFill>
                <a:latin typeface="한컴산뜻돋움"/>
                <a:cs typeface="한컴산뜻돋움"/>
              </a:rPr>
              <a:t>.</a:t>
            </a:r>
            <a:r>
              <a:rPr sz="2400" spc="-85" dirty="0">
                <a:solidFill>
                  <a:srgbClr val="585858"/>
                </a:solidFill>
                <a:latin typeface="한컴산뜻돋움"/>
                <a:cs typeface="한컴산뜻돋움"/>
              </a:rPr>
              <a:t> </a:t>
            </a:r>
            <a:r>
              <a:rPr sz="2400" spc="335" dirty="0">
                <a:solidFill>
                  <a:srgbClr val="585858"/>
                </a:solidFill>
                <a:latin typeface="휴먼편지체"/>
                <a:cs typeface="휴먼편지체"/>
              </a:rPr>
              <a:t>주석은</a:t>
            </a:r>
            <a:r>
              <a:rPr sz="2400" spc="-425" dirty="0">
                <a:solidFill>
                  <a:srgbClr val="585858"/>
                </a:solidFill>
                <a:latin typeface="휴먼편지체"/>
                <a:cs typeface="휴먼편지체"/>
              </a:rPr>
              <a:t> </a:t>
            </a:r>
            <a:r>
              <a:rPr sz="2400" dirty="0">
                <a:solidFill>
                  <a:srgbClr val="585858"/>
                </a:solidFill>
                <a:latin typeface="휴먼편지체"/>
                <a:cs typeface="휴먼편지체"/>
              </a:rPr>
              <a:t>한</a:t>
            </a:r>
            <a:r>
              <a:rPr sz="2400" spc="-425" dirty="0">
                <a:solidFill>
                  <a:srgbClr val="585858"/>
                </a:solidFill>
                <a:latin typeface="휴먼편지체"/>
                <a:cs typeface="휴먼편지체"/>
              </a:rPr>
              <a:t> </a:t>
            </a:r>
            <a:r>
              <a:rPr sz="2400" spc="500" dirty="0">
                <a:solidFill>
                  <a:srgbClr val="585858"/>
                </a:solidFill>
                <a:latin typeface="휴먼편지체"/>
                <a:cs typeface="휴먼편지체"/>
              </a:rPr>
              <a:t>줄</a:t>
            </a:r>
            <a:r>
              <a:rPr sz="2400" spc="-430" dirty="0">
                <a:solidFill>
                  <a:srgbClr val="585858"/>
                </a:solidFill>
                <a:latin typeface="휴먼편지체"/>
                <a:cs typeface="휴먼편지체"/>
              </a:rPr>
              <a:t> </a:t>
            </a:r>
            <a:r>
              <a:rPr sz="2400" dirty="0">
                <a:solidFill>
                  <a:srgbClr val="585858"/>
                </a:solidFill>
                <a:latin typeface="휴먼편지체"/>
                <a:cs typeface="휴먼편지체"/>
              </a:rPr>
              <a:t>에</a:t>
            </a:r>
            <a:r>
              <a:rPr sz="2400" spc="-425" dirty="0">
                <a:solidFill>
                  <a:srgbClr val="585858"/>
                </a:solidFill>
                <a:latin typeface="휴먼편지체"/>
                <a:cs typeface="휴먼편지체"/>
              </a:rPr>
              <a:t> </a:t>
            </a:r>
            <a:r>
              <a:rPr sz="2400" spc="500" dirty="0">
                <a:solidFill>
                  <a:srgbClr val="585858"/>
                </a:solidFill>
                <a:latin typeface="휴먼편지체"/>
                <a:cs typeface="휴먼편지체"/>
              </a:rPr>
              <a:t>쓸</a:t>
            </a:r>
            <a:r>
              <a:rPr sz="2400" spc="-434" dirty="0">
                <a:solidFill>
                  <a:srgbClr val="585858"/>
                </a:solidFill>
                <a:latin typeface="휴먼편지체"/>
                <a:cs typeface="휴먼편지체"/>
              </a:rPr>
              <a:t> </a:t>
            </a:r>
            <a:r>
              <a:rPr sz="2400" spc="500" dirty="0">
                <a:solidFill>
                  <a:srgbClr val="585858"/>
                </a:solidFill>
                <a:latin typeface="휴먼편지체"/>
                <a:cs typeface="휴먼편지체"/>
              </a:rPr>
              <a:t>수도</a:t>
            </a:r>
            <a:r>
              <a:rPr sz="2400" spc="-425" dirty="0">
                <a:solidFill>
                  <a:srgbClr val="585858"/>
                </a:solidFill>
                <a:latin typeface="휴먼편지체"/>
                <a:cs typeface="휴먼편지체"/>
              </a:rPr>
              <a:t> </a:t>
            </a:r>
            <a:r>
              <a:rPr sz="2400" spc="260" dirty="0">
                <a:solidFill>
                  <a:srgbClr val="585858"/>
                </a:solidFill>
                <a:latin typeface="휴먼편지체"/>
                <a:cs typeface="휴먼편지체"/>
              </a:rPr>
              <a:t>있고</a:t>
            </a:r>
            <a:r>
              <a:rPr sz="2400" spc="-409" dirty="0">
                <a:solidFill>
                  <a:srgbClr val="585858"/>
                </a:solidFill>
                <a:latin typeface="휴먼편지체"/>
                <a:cs typeface="휴먼편지체"/>
              </a:rPr>
              <a:t> </a:t>
            </a:r>
            <a:r>
              <a:rPr sz="2400" spc="-10" dirty="0">
                <a:solidFill>
                  <a:srgbClr val="585858"/>
                </a:solidFill>
                <a:latin typeface="휴먼편지체"/>
                <a:cs typeface="휴먼편지체"/>
              </a:rPr>
              <a:t>여러</a:t>
            </a:r>
            <a:r>
              <a:rPr sz="2400" spc="-430" dirty="0">
                <a:solidFill>
                  <a:srgbClr val="585858"/>
                </a:solidFill>
                <a:latin typeface="휴먼편지체"/>
                <a:cs typeface="휴먼편지체"/>
              </a:rPr>
              <a:t> </a:t>
            </a:r>
            <a:r>
              <a:rPr sz="2400" spc="260" dirty="0">
                <a:solidFill>
                  <a:srgbClr val="585858"/>
                </a:solidFill>
                <a:latin typeface="휴먼편지체"/>
                <a:cs typeface="휴먼편지체"/>
              </a:rPr>
              <a:t>줄에</a:t>
            </a:r>
            <a:r>
              <a:rPr sz="2400" spc="-425" dirty="0">
                <a:solidFill>
                  <a:srgbClr val="585858"/>
                </a:solidFill>
                <a:latin typeface="휴먼편지체"/>
                <a:cs typeface="휴먼편지체"/>
              </a:rPr>
              <a:t> </a:t>
            </a:r>
            <a:r>
              <a:rPr sz="2400" spc="-10" dirty="0">
                <a:solidFill>
                  <a:srgbClr val="585858"/>
                </a:solidFill>
                <a:latin typeface="휴먼편지체"/>
                <a:cs typeface="휴먼편지체"/>
              </a:rPr>
              <a:t>걸쳐서</a:t>
            </a:r>
            <a:r>
              <a:rPr sz="2400" spc="-425" dirty="0">
                <a:solidFill>
                  <a:srgbClr val="585858"/>
                </a:solidFill>
                <a:latin typeface="휴먼편지체"/>
                <a:cs typeface="휴먼편지체"/>
              </a:rPr>
              <a:t> </a:t>
            </a:r>
            <a:r>
              <a:rPr sz="2400" spc="170" dirty="0">
                <a:solidFill>
                  <a:srgbClr val="585858"/>
                </a:solidFill>
                <a:latin typeface="휴먼편지체"/>
                <a:cs typeface="휴먼편지체"/>
              </a:rPr>
              <a:t>사용할</a:t>
            </a:r>
            <a:r>
              <a:rPr sz="2400" spc="-425" dirty="0">
                <a:solidFill>
                  <a:srgbClr val="585858"/>
                </a:solidFill>
                <a:latin typeface="휴먼편지체"/>
                <a:cs typeface="휴먼편지체"/>
              </a:rPr>
              <a:t> </a:t>
            </a:r>
            <a:r>
              <a:rPr sz="2400" spc="500" dirty="0">
                <a:solidFill>
                  <a:srgbClr val="585858"/>
                </a:solidFill>
                <a:latin typeface="휴먼편지체"/>
                <a:cs typeface="휴먼편지체"/>
              </a:rPr>
              <a:t>수도</a:t>
            </a:r>
            <a:r>
              <a:rPr sz="2400" spc="-425" dirty="0">
                <a:solidFill>
                  <a:srgbClr val="585858"/>
                </a:solidFill>
                <a:latin typeface="휴먼편지체"/>
                <a:cs typeface="휴먼편지체"/>
              </a:rPr>
              <a:t> </a:t>
            </a:r>
            <a:r>
              <a:rPr sz="2400" spc="-25" dirty="0">
                <a:solidFill>
                  <a:srgbClr val="585858"/>
                </a:solidFill>
                <a:latin typeface="휴먼편지체"/>
                <a:cs typeface="휴먼편지체"/>
              </a:rPr>
              <a:t>있다</a:t>
            </a:r>
            <a:r>
              <a:rPr sz="2400" spc="-25" dirty="0">
                <a:solidFill>
                  <a:srgbClr val="585858"/>
                </a:solidFill>
                <a:latin typeface="한컴산뜻돋움"/>
                <a:cs typeface="한컴산뜻돋움"/>
              </a:rPr>
              <a:t>.</a:t>
            </a:r>
            <a:endParaRPr sz="2400" dirty="0">
              <a:latin typeface="한컴산뜻돋움"/>
              <a:cs typeface="한컴산뜻돋움"/>
            </a:endParaRPr>
          </a:p>
        </p:txBody>
      </p:sp>
      <p:pic>
        <p:nvPicPr>
          <p:cNvPr id="4" name="object 4"/>
          <p:cNvPicPr/>
          <p:nvPr/>
        </p:nvPicPr>
        <p:blipFill>
          <a:blip r:embed="rId2" cstate="print"/>
          <a:stretch>
            <a:fillRect/>
          </a:stretch>
        </p:blipFill>
        <p:spPr>
          <a:xfrm>
            <a:off x="291084" y="3169920"/>
            <a:ext cx="11341606" cy="3688079"/>
          </a:xfrm>
          <a:prstGeom prst="rect">
            <a:avLst/>
          </a:prstGeom>
        </p:spPr>
      </p:pic>
      <p:sp>
        <p:nvSpPr>
          <p:cNvPr id="5" name="object 5"/>
          <p:cNvSpPr txBox="1"/>
          <p:nvPr/>
        </p:nvSpPr>
        <p:spPr>
          <a:xfrm>
            <a:off x="4596249" y="5140186"/>
            <a:ext cx="2840990" cy="452120"/>
          </a:xfrm>
          <a:prstGeom prst="rect">
            <a:avLst/>
          </a:prstGeom>
        </p:spPr>
        <p:txBody>
          <a:bodyPr vert="horz" wrap="square" lIns="0" tIns="12065" rIns="0" bIns="0" rtlCol="0">
            <a:spAutoFit/>
          </a:bodyPr>
          <a:lstStyle/>
          <a:p>
            <a:pPr marL="12700">
              <a:lnSpc>
                <a:spcPct val="100000"/>
              </a:lnSpc>
              <a:spcBef>
                <a:spcPts val="95"/>
              </a:spcBef>
            </a:pPr>
            <a:r>
              <a:rPr sz="2800" spc="-20" dirty="0">
                <a:solidFill>
                  <a:srgbClr val="001F5F"/>
                </a:solidFill>
                <a:latin typeface="한컴산뜻돋움"/>
                <a:cs typeface="한컴산뜻돋움"/>
              </a:rPr>
              <a:t>&lt;!-</a:t>
            </a:r>
            <a:r>
              <a:rPr sz="2800" dirty="0">
                <a:solidFill>
                  <a:srgbClr val="001F5F"/>
                </a:solidFill>
                <a:latin typeface="한컴산뜻돋움"/>
                <a:cs typeface="한컴산뜻돋움"/>
              </a:rPr>
              <a:t>-</a:t>
            </a:r>
            <a:r>
              <a:rPr sz="2800" spc="-95" dirty="0">
                <a:solidFill>
                  <a:srgbClr val="001F5F"/>
                </a:solidFill>
                <a:latin typeface="한컴산뜻돋움"/>
                <a:cs typeface="한컴산뜻돋움"/>
              </a:rPr>
              <a:t> </a:t>
            </a:r>
            <a:r>
              <a:rPr sz="2800" spc="305" dirty="0">
                <a:solidFill>
                  <a:srgbClr val="001F5F"/>
                </a:solidFill>
                <a:latin typeface="휴먼편지체"/>
                <a:cs typeface="휴먼편지체"/>
              </a:rPr>
              <a:t>주석</a:t>
            </a:r>
            <a:r>
              <a:rPr sz="2800" spc="-475" dirty="0">
                <a:solidFill>
                  <a:srgbClr val="001F5F"/>
                </a:solidFill>
                <a:latin typeface="휴먼편지체"/>
                <a:cs typeface="휴먼편지체"/>
              </a:rPr>
              <a:t> </a:t>
            </a:r>
            <a:r>
              <a:rPr sz="2800" spc="305" dirty="0">
                <a:solidFill>
                  <a:srgbClr val="001F5F"/>
                </a:solidFill>
                <a:latin typeface="휴먼편지체"/>
                <a:cs typeface="휴먼편지체"/>
              </a:rPr>
              <a:t>내용</a:t>
            </a:r>
            <a:r>
              <a:rPr sz="2800" spc="-480" dirty="0">
                <a:solidFill>
                  <a:srgbClr val="001F5F"/>
                </a:solidFill>
                <a:latin typeface="휴먼편지체"/>
                <a:cs typeface="휴먼편지체"/>
              </a:rPr>
              <a:t> </a:t>
            </a:r>
            <a:r>
              <a:rPr sz="2800" spc="-25" dirty="0">
                <a:solidFill>
                  <a:srgbClr val="001F5F"/>
                </a:solidFill>
                <a:latin typeface="한컴산뜻돋움"/>
                <a:cs typeface="한컴산뜻돋움"/>
              </a:rPr>
              <a:t>--</a:t>
            </a:r>
            <a:r>
              <a:rPr sz="2800" spc="-50" dirty="0">
                <a:solidFill>
                  <a:srgbClr val="001F5F"/>
                </a:solidFill>
                <a:latin typeface="한컴산뜻돋움"/>
                <a:cs typeface="한컴산뜻돋움"/>
              </a:rPr>
              <a:t>&gt;</a:t>
            </a:r>
            <a:endParaRPr sz="2800">
              <a:latin typeface="한컴산뜻돋움"/>
              <a:cs typeface="한컴산뜻돋움"/>
            </a:endParaRPr>
          </a:p>
        </p:txBody>
      </p:sp>
      <p:sp>
        <p:nvSpPr>
          <p:cNvPr id="8" name="TextBox 7">
            <a:extLst>
              <a:ext uri="{FF2B5EF4-FFF2-40B4-BE49-F238E27FC236}">
                <a16:creationId xmlns:a16="http://schemas.microsoft.com/office/drawing/2014/main" id="{7A5CAD49-8E32-57C6-1D55-3613922D2C03}"/>
              </a:ext>
            </a:extLst>
          </p:cNvPr>
          <p:cNvSpPr txBox="1"/>
          <p:nvPr/>
        </p:nvSpPr>
        <p:spPr>
          <a:xfrm>
            <a:off x="306648" y="319086"/>
            <a:ext cx="6096000" cy="707886"/>
          </a:xfrm>
          <a:prstGeom prst="rect">
            <a:avLst/>
          </a:prstGeom>
          <a:noFill/>
        </p:spPr>
        <p:txBody>
          <a:bodyPr wrap="square">
            <a:spAutoFit/>
          </a:bodyPr>
          <a:lstStyle/>
          <a:p>
            <a:r>
              <a:rPr lang="ko-KR" altLang="en-US" sz="40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주석 표시</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B9FA69-F759-5138-CE1B-E5AFD046EACB}"/>
              </a:ext>
            </a:extLst>
          </p:cNvPr>
          <p:cNvSpPr txBox="1"/>
          <p:nvPr/>
        </p:nvSpPr>
        <p:spPr>
          <a:xfrm>
            <a:off x="306648" y="319086"/>
            <a:ext cx="6096000" cy="707886"/>
          </a:xfrm>
          <a:prstGeom prst="rect">
            <a:avLst/>
          </a:prstGeom>
          <a:noFill/>
        </p:spPr>
        <p:txBody>
          <a:bodyPr wrap="square">
            <a:spAutoFit/>
          </a:bodyPr>
          <a:lstStyle/>
          <a:p>
            <a:r>
              <a:rPr lang="en-US" altLang="ko-KR" sz="40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HTML </a:t>
            </a:r>
            <a:r>
              <a:rPr lang="ko-KR" altLang="en-US" sz="40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기본 문서 구조</a:t>
            </a:r>
          </a:p>
        </p:txBody>
      </p:sp>
      <p:sp>
        <p:nvSpPr>
          <p:cNvPr id="4" name="TextBox 3">
            <a:extLst>
              <a:ext uri="{FF2B5EF4-FFF2-40B4-BE49-F238E27FC236}">
                <a16:creationId xmlns:a16="http://schemas.microsoft.com/office/drawing/2014/main" id="{115B3B98-2905-F7E5-F344-0A499FA98609}"/>
              </a:ext>
            </a:extLst>
          </p:cNvPr>
          <p:cNvSpPr txBox="1"/>
          <p:nvPr/>
        </p:nvSpPr>
        <p:spPr>
          <a:xfrm>
            <a:off x="306648" y="972235"/>
            <a:ext cx="7081157" cy="461665"/>
          </a:xfrm>
          <a:prstGeom prst="rect">
            <a:avLst/>
          </a:prstGeom>
          <a:noFill/>
        </p:spPr>
        <p:txBody>
          <a:bodyPr wrap="square">
            <a:spAutoFit/>
          </a:bodyPr>
          <a:lstStyle/>
          <a:p>
            <a:r>
              <a:rPr lang="en-US" altLang="ko-KR" sz="2400" spc="-100" dirty="0">
                <a:ln>
                  <a:solidFill>
                    <a:schemeClr val="accent1">
                      <a:alpha val="0"/>
                    </a:schemeClr>
                  </a:solidFill>
                </a:ln>
                <a:solidFill>
                  <a:srgbClr val="5A7EA9"/>
                </a:solidFill>
                <a:latin typeface="나눔스퀘어 Bold" panose="020B0600000101010101" pitchFamily="50" charset="-127"/>
                <a:ea typeface="나눔스퀘어 Bold" panose="020B0600000101010101" pitchFamily="50" charset="-127"/>
              </a:rPr>
              <a:t>HTML</a:t>
            </a:r>
            <a:r>
              <a:rPr lang="ko-KR" altLang="en-US" sz="2400" spc="-100" dirty="0">
                <a:ln>
                  <a:solidFill>
                    <a:schemeClr val="accent1">
                      <a:alpha val="0"/>
                    </a:schemeClr>
                  </a:solidFill>
                </a:ln>
                <a:solidFill>
                  <a:srgbClr val="5A7EA9"/>
                </a:solidFill>
                <a:latin typeface="나눔스퀘어 Bold" panose="020B0600000101010101" pitchFamily="50" charset="-127"/>
                <a:ea typeface="나눔스퀘어 Bold" panose="020B0600000101010101" pitchFamily="50" charset="-127"/>
              </a:rPr>
              <a:t> 태그의 구조</a:t>
            </a:r>
            <a:endParaRPr lang="ko-KR" altLang="en-US" sz="2400" dirty="0">
              <a:solidFill>
                <a:srgbClr val="5A7EA9"/>
              </a:solidFill>
            </a:endParaRPr>
          </a:p>
        </p:txBody>
      </p:sp>
      <p:sp>
        <p:nvSpPr>
          <p:cNvPr id="6" name="TextBox 5">
            <a:extLst>
              <a:ext uri="{FF2B5EF4-FFF2-40B4-BE49-F238E27FC236}">
                <a16:creationId xmlns:a16="http://schemas.microsoft.com/office/drawing/2014/main" id="{56554E72-91D4-50D3-0983-34F6963185D1}"/>
              </a:ext>
            </a:extLst>
          </p:cNvPr>
          <p:cNvSpPr txBox="1"/>
          <p:nvPr/>
        </p:nvSpPr>
        <p:spPr>
          <a:xfrm>
            <a:off x="2731246" y="2593173"/>
            <a:ext cx="8039113" cy="467885"/>
          </a:xfrm>
          <a:prstGeom prst="rect">
            <a:avLst/>
          </a:prstGeom>
          <a:noFill/>
        </p:spPr>
        <p:txBody>
          <a:bodyPr wrap="square" rtlCol="0">
            <a:spAutoFit/>
          </a:bodyPr>
          <a:lstStyle/>
          <a:p>
            <a:pPr marL="285750" indent="-285750" defTabSz="989013">
              <a:lnSpc>
                <a:spcPct val="150000"/>
              </a:lnSpc>
              <a:spcBef>
                <a:spcPts val="600"/>
              </a:spcBef>
              <a:buClr>
                <a:srgbClr val="7C68AD"/>
              </a:buClr>
              <a:buFont typeface="Arial" panose="020B0604020202020204" pitchFamily="34" charset="0"/>
              <a:buChar char="•"/>
              <a:tabLst>
                <a:tab pos="358775" algn="l"/>
              </a:tabLst>
            </a:pPr>
            <a:r>
              <a:rPr lang="en-US" altLang="ko-KR" spc="-100" dirty="0">
                <a:ln>
                  <a:solidFill>
                    <a:schemeClr val="accent1">
                      <a:alpha val="0"/>
                    </a:schemeClr>
                  </a:solidFill>
                </a:ln>
                <a:latin typeface="나눔스퀘어 Bold" panose="020B0600000101010101" pitchFamily="50" charset="-127"/>
                <a:ea typeface="나눔스퀘어 Bold" panose="020B0600000101010101" pitchFamily="50" charset="-127"/>
              </a:rPr>
              <a:t>HTML </a:t>
            </a:r>
            <a:r>
              <a:rPr lang="ko-KR" altLang="en-US" spc="-100" dirty="0">
                <a:ln>
                  <a:solidFill>
                    <a:schemeClr val="accent1">
                      <a:alpha val="0"/>
                    </a:schemeClr>
                  </a:solidFill>
                </a:ln>
                <a:latin typeface="나눔스퀘어 Bold" panose="020B0600000101010101" pitchFamily="50" charset="-127"/>
                <a:ea typeface="나눔스퀘어 Bold" panose="020B0600000101010101" pitchFamily="50" charset="-127"/>
              </a:rPr>
              <a:t>태그는 열린 태그와 닫힌 태그</a:t>
            </a:r>
            <a:r>
              <a:rPr lang="en-US" altLang="ko-KR" spc="-100" dirty="0">
                <a:ln>
                  <a:solidFill>
                    <a:schemeClr val="accent1">
                      <a:alpha val="0"/>
                    </a:schemeClr>
                  </a:solidFill>
                </a:ln>
                <a:latin typeface="나눔스퀘어 Bold" panose="020B0600000101010101" pitchFamily="50" charset="-127"/>
                <a:ea typeface="나눔스퀘어 Bold" panose="020B0600000101010101" pitchFamily="50" charset="-127"/>
              </a:rPr>
              <a:t>, </a:t>
            </a:r>
            <a:r>
              <a:rPr lang="ko-KR" altLang="en-US" spc="-100" dirty="0">
                <a:ln>
                  <a:solidFill>
                    <a:schemeClr val="accent1">
                      <a:alpha val="0"/>
                    </a:schemeClr>
                  </a:solidFill>
                </a:ln>
                <a:latin typeface="나눔스퀘어 Bold" panose="020B0600000101010101" pitchFamily="50" charset="-127"/>
                <a:ea typeface="나눔스퀘어 Bold" panose="020B0600000101010101" pitchFamily="50" charset="-127"/>
              </a:rPr>
              <a:t>속성</a:t>
            </a:r>
            <a:r>
              <a:rPr lang="en-US" altLang="ko-KR" spc="-100" dirty="0">
                <a:ln>
                  <a:solidFill>
                    <a:schemeClr val="accent1">
                      <a:alpha val="0"/>
                    </a:schemeClr>
                  </a:solidFill>
                </a:ln>
                <a:latin typeface="나눔스퀘어 Bold" panose="020B0600000101010101" pitchFamily="50" charset="-127"/>
                <a:ea typeface="나눔스퀘어 Bold" panose="020B0600000101010101" pitchFamily="50" charset="-127"/>
              </a:rPr>
              <a:t>, </a:t>
            </a:r>
            <a:r>
              <a:rPr lang="ko-KR" altLang="en-US" spc="-100" dirty="0">
                <a:ln>
                  <a:solidFill>
                    <a:schemeClr val="accent1">
                      <a:alpha val="0"/>
                    </a:schemeClr>
                  </a:solidFill>
                </a:ln>
                <a:latin typeface="나눔스퀘어 Bold" panose="020B0600000101010101" pitchFamily="50" charset="-127"/>
                <a:ea typeface="나눔스퀘어 Bold" panose="020B0600000101010101" pitchFamily="50" charset="-127"/>
              </a:rPr>
              <a:t>속성값으로 구성</a:t>
            </a:r>
            <a:endParaRPr lang="en-US" altLang="ko-KR" spc="-100" dirty="0">
              <a:ln>
                <a:solidFill>
                  <a:schemeClr val="accent1">
                    <a:alpha val="0"/>
                  </a:schemeClr>
                </a:solidFill>
              </a:ln>
              <a:latin typeface="나눔스퀘어" panose="020B0600000101010101" pitchFamily="50" charset="-127"/>
              <a:ea typeface="나눔스퀘어" panose="020B0600000101010101" pitchFamily="50" charset="-127"/>
            </a:endParaRPr>
          </a:p>
        </p:txBody>
      </p:sp>
      <p:sp>
        <p:nvSpPr>
          <p:cNvPr id="7" name="사각형: 둥근 모서리 6">
            <a:extLst>
              <a:ext uri="{FF2B5EF4-FFF2-40B4-BE49-F238E27FC236}">
                <a16:creationId xmlns:a16="http://schemas.microsoft.com/office/drawing/2014/main" id="{858D82F6-C6C6-9B9D-4DC9-EDE054C50829}"/>
              </a:ext>
            </a:extLst>
          </p:cNvPr>
          <p:cNvSpPr/>
          <p:nvPr/>
        </p:nvSpPr>
        <p:spPr>
          <a:xfrm>
            <a:off x="1193212" y="3152088"/>
            <a:ext cx="8914174" cy="1782636"/>
          </a:xfrm>
          <a:prstGeom prst="roundRect">
            <a:avLst>
              <a:gd name="adj" fmla="val 7748"/>
            </a:avLst>
          </a:prstGeom>
          <a:noFill/>
          <a:ln>
            <a:solidFill>
              <a:srgbClr val="8A77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89013">
              <a:spcBef>
                <a:spcPts val="600"/>
              </a:spcBef>
              <a:buClr>
                <a:srgbClr val="7C68AD"/>
              </a:buClr>
              <a:tabLst>
                <a:tab pos="358775" algn="l"/>
              </a:tabLst>
            </a:pPr>
            <a:r>
              <a:rPr lang="en-US" altLang="ko-KR" sz="3600" spc="-100" dirty="0">
                <a:ln>
                  <a:solidFill>
                    <a:schemeClr val="accent1">
                      <a:alpha val="0"/>
                    </a:schemeClr>
                  </a:solidFill>
                </a:ln>
                <a:solidFill>
                  <a:srgbClr val="FF0000"/>
                </a:solidFill>
                <a:latin typeface="나눔스퀘어 Bold" panose="020B0600000101010101" pitchFamily="50" charset="-127"/>
                <a:ea typeface="나눔스퀘어 Bold" panose="020B0600000101010101" pitchFamily="50" charset="-127"/>
              </a:rPr>
              <a:t>&lt;</a:t>
            </a:r>
            <a:r>
              <a:rPr lang="ko-KR" altLang="en-US" sz="3600" spc="-100" dirty="0" err="1">
                <a:ln>
                  <a:solidFill>
                    <a:schemeClr val="accent1">
                      <a:alpha val="0"/>
                    </a:schemeClr>
                  </a:solidFill>
                </a:ln>
                <a:solidFill>
                  <a:srgbClr val="FF0000"/>
                </a:solidFill>
                <a:latin typeface="나눔스퀘어 Bold" panose="020B0600000101010101" pitchFamily="50" charset="-127"/>
                <a:ea typeface="나눔스퀘어 Bold" panose="020B0600000101010101" pitchFamily="50" charset="-127"/>
              </a:rPr>
              <a:t>열린태그</a:t>
            </a:r>
            <a:r>
              <a:rPr lang="ko-KR" altLang="en-US" sz="3600" spc="-100" dirty="0">
                <a:ln>
                  <a:solidFill>
                    <a:schemeClr val="accent1">
                      <a:alpha val="0"/>
                    </a:schemeClr>
                  </a:solidFill>
                </a:ln>
                <a:solidFill>
                  <a:srgbClr val="FF0000"/>
                </a:solidFill>
                <a:latin typeface="나눔스퀘어 Bold" panose="020B0600000101010101" pitchFamily="50" charset="-127"/>
                <a:ea typeface="나눔스퀘어 Bold" panose="020B0600000101010101" pitchFamily="50" charset="-127"/>
              </a:rPr>
              <a:t> </a:t>
            </a:r>
            <a:r>
              <a:rPr lang="ko-KR" altLang="en-US" sz="3600" spc="-100" dirty="0">
                <a:ln>
                  <a:solidFill>
                    <a:schemeClr val="accent1">
                      <a:alpha val="0"/>
                    </a:schemeClr>
                  </a:solidFill>
                </a:ln>
                <a:solidFill>
                  <a:schemeClr val="accent6"/>
                </a:solidFill>
                <a:latin typeface="나눔스퀘어 Bold" panose="020B0600000101010101" pitchFamily="50" charset="-127"/>
                <a:ea typeface="나눔스퀘어 Bold" panose="020B0600000101010101" pitchFamily="50" charset="-127"/>
              </a:rPr>
              <a:t>속성</a:t>
            </a:r>
            <a:r>
              <a:rPr lang="en-US" altLang="ko-KR" sz="3600" spc="-100" dirty="0">
                <a:ln>
                  <a:solidFill>
                    <a:schemeClr val="accent1">
                      <a:alpha val="0"/>
                    </a:schemeClr>
                  </a:solidFill>
                </a:ln>
                <a:solidFill>
                  <a:schemeClr val="accent6"/>
                </a:solidFill>
                <a:latin typeface="나눔스퀘어 Bold" panose="020B0600000101010101" pitchFamily="50" charset="-127"/>
                <a:ea typeface="나눔스퀘어 Bold" panose="020B0600000101010101" pitchFamily="50" charset="-127"/>
              </a:rPr>
              <a:t>="</a:t>
            </a:r>
            <a:r>
              <a:rPr lang="ko-KR" altLang="en-US" sz="3600" spc="-100" dirty="0">
                <a:ln>
                  <a:solidFill>
                    <a:schemeClr val="accent1">
                      <a:alpha val="0"/>
                    </a:schemeClr>
                  </a:solidFill>
                </a:ln>
                <a:solidFill>
                  <a:schemeClr val="accent6"/>
                </a:solidFill>
                <a:latin typeface="나눔스퀘어 Bold" panose="020B0600000101010101" pitchFamily="50" charset="-127"/>
                <a:ea typeface="나눔스퀘어 Bold" panose="020B0600000101010101" pitchFamily="50" charset="-127"/>
              </a:rPr>
              <a:t>속성값</a:t>
            </a:r>
            <a:r>
              <a:rPr lang="en-US" altLang="ko-KR" sz="3600" spc="-100" dirty="0">
                <a:ln>
                  <a:solidFill>
                    <a:schemeClr val="accent1">
                      <a:alpha val="0"/>
                    </a:schemeClr>
                  </a:solidFill>
                </a:ln>
                <a:solidFill>
                  <a:schemeClr val="accent6"/>
                </a:solidFill>
                <a:latin typeface="나눔스퀘어 Bold" panose="020B0600000101010101" pitchFamily="50" charset="-127"/>
                <a:ea typeface="나눔스퀘어 Bold" panose="020B0600000101010101" pitchFamily="50" charset="-127"/>
              </a:rPr>
              <a:t>"</a:t>
            </a:r>
            <a:r>
              <a:rPr lang="en-US" altLang="ko-KR" sz="3600" spc="-100" dirty="0">
                <a:ln>
                  <a:solidFill>
                    <a:schemeClr val="accent1">
                      <a:alpha val="0"/>
                    </a:schemeClr>
                  </a:solidFill>
                </a:ln>
                <a:solidFill>
                  <a:srgbClr val="FF0000"/>
                </a:solidFill>
                <a:latin typeface="나눔스퀘어 Bold" panose="020B0600000101010101" pitchFamily="50" charset="-127"/>
                <a:ea typeface="나눔스퀘어 Bold" panose="020B0600000101010101" pitchFamily="50" charset="-127"/>
              </a:rPr>
              <a:t>&gt;</a:t>
            </a:r>
            <a:r>
              <a:rPr lang="en-US" altLang="ko-KR" sz="3600" spc="-100" dirty="0">
                <a:ln>
                  <a:solidFill>
                    <a:schemeClr val="accent1">
                      <a:alpha val="0"/>
                    </a:schemeClr>
                  </a:solidFill>
                </a:ln>
                <a:solidFill>
                  <a:schemeClr val="tx1"/>
                </a:solidFill>
                <a:latin typeface="나눔스퀘어 Bold" panose="020B0600000101010101" pitchFamily="50" charset="-127"/>
                <a:ea typeface="나눔스퀘어 Bold" panose="020B0600000101010101" pitchFamily="50" charset="-127"/>
              </a:rPr>
              <a:t> </a:t>
            </a:r>
            <a:r>
              <a:rPr lang="ko-KR" altLang="en-US" sz="3600" spc="-100" dirty="0">
                <a:ln>
                  <a:solidFill>
                    <a:schemeClr val="accent1">
                      <a:alpha val="0"/>
                    </a:schemeClr>
                  </a:solidFill>
                </a:ln>
                <a:solidFill>
                  <a:schemeClr val="accent1"/>
                </a:solidFill>
                <a:latin typeface="나눔스퀘어 Bold" panose="020B0600000101010101" pitchFamily="50" charset="-127"/>
                <a:ea typeface="나눔스퀘어 Bold" panose="020B0600000101010101" pitchFamily="50" charset="-127"/>
              </a:rPr>
              <a:t>콘텐츠</a:t>
            </a:r>
            <a:r>
              <a:rPr lang="ko-KR" altLang="en-US" sz="3600" spc="-100" dirty="0">
                <a:ln>
                  <a:solidFill>
                    <a:schemeClr val="accent1">
                      <a:alpha val="0"/>
                    </a:schemeClr>
                  </a:solidFill>
                </a:ln>
                <a:solidFill>
                  <a:schemeClr val="tx1"/>
                </a:solidFill>
                <a:latin typeface="나눔스퀘어 Bold" panose="020B0600000101010101" pitchFamily="50" charset="-127"/>
                <a:ea typeface="나눔스퀘어 Bold" panose="020B0600000101010101" pitchFamily="50" charset="-127"/>
              </a:rPr>
              <a:t> </a:t>
            </a:r>
            <a:r>
              <a:rPr lang="en-US" altLang="ko-KR" sz="3600" spc="-100" dirty="0">
                <a:ln>
                  <a:solidFill>
                    <a:schemeClr val="accent1">
                      <a:alpha val="0"/>
                    </a:schemeClr>
                  </a:solidFill>
                </a:ln>
                <a:solidFill>
                  <a:srgbClr val="FF0000"/>
                </a:solidFill>
                <a:latin typeface="나눔스퀘어 Bold" panose="020B0600000101010101" pitchFamily="50" charset="-127"/>
                <a:ea typeface="나눔스퀘어 Bold" panose="020B0600000101010101" pitchFamily="50" charset="-127"/>
              </a:rPr>
              <a:t>&lt;/</a:t>
            </a:r>
            <a:r>
              <a:rPr lang="ko-KR" altLang="en-US" sz="3600" spc="-100" dirty="0" err="1">
                <a:ln>
                  <a:solidFill>
                    <a:schemeClr val="accent1">
                      <a:alpha val="0"/>
                    </a:schemeClr>
                  </a:solidFill>
                </a:ln>
                <a:solidFill>
                  <a:srgbClr val="FF0000"/>
                </a:solidFill>
                <a:latin typeface="나눔스퀘어 Bold" panose="020B0600000101010101" pitchFamily="50" charset="-127"/>
                <a:ea typeface="나눔스퀘어 Bold" panose="020B0600000101010101" pitchFamily="50" charset="-127"/>
              </a:rPr>
              <a:t>닫힌태그</a:t>
            </a:r>
            <a:r>
              <a:rPr lang="en-US" altLang="ko-KR" sz="3600" spc="-100" dirty="0">
                <a:ln>
                  <a:solidFill>
                    <a:schemeClr val="accent1">
                      <a:alpha val="0"/>
                    </a:schemeClr>
                  </a:solidFill>
                </a:ln>
                <a:solidFill>
                  <a:srgbClr val="FF0000"/>
                </a:solidFill>
                <a:latin typeface="나눔스퀘어 Bold" panose="020B0600000101010101" pitchFamily="50" charset="-127"/>
                <a:ea typeface="나눔스퀘어 Bold" panose="020B0600000101010101" pitchFamily="50" charset="-127"/>
              </a:rPr>
              <a:t>&gt;</a:t>
            </a:r>
            <a:endParaRPr lang="ko-KR" altLang="en-US" sz="3600" spc="-100" dirty="0">
              <a:ln>
                <a:solidFill>
                  <a:schemeClr val="accent1">
                    <a:alpha val="0"/>
                  </a:schemeClr>
                </a:solidFill>
              </a:ln>
              <a:solidFill>
                <a:srgbClr val="FF0000"/>
              </a:solidFill>
              <a:latin typeface="나눔스퀘어 Bold" panose="020B0600000101010101" pitchFamily="50" charset="-127"/>
              <a:ea typeface="나눔스퀘어 Bold" panose="020B0600000101010101" pitchFamily="50" charset="-127"/>
            </a:endParaRPr>
          </a:p>
        </p:txBody>
      </p:sp>
      <p:sp>
        <p:nvSpPr>
          <p:cNvPr id="10" name="TextBox 9">
            <a:extLst>
              <a:ext uri="{FF2B5EF4-FFF2-40B4-BE49-F238E27FC236}">
                <a16:creationId xmlns:a16="http://schemas.microsoft.com/office/drawing/2014/main" id="{DC6C81FF-8E3D-6CC4-7D7C-DD99E009EDC7}"/>
              </a:ext>
            </a:extLst>
          </p:cNvPr>
          <p:cNvSpPr txBox="1"/>
          <p:nvPr/>
        </p:nvSpPr>
        <p:spPr>
          <a:xfrm>
            <a:off x="710741" y="5140398"/>
            <a:ext cx="1457450" cy="923330"/>
          </a:xfrm>
          <a:prstGeom prst="rect">
            <a:avLst/>
          </a:prstGeom>
          <a:noFill/>
        </p:spPr>
        <p:txBody>
          <a:bodyPr wrap="none" rtlCol="0">
            <a:spAutoFit/>
          </a:bodyPr>
          <a:lstStyle/>
          <a:p>
            <a:r>
              <a:rPr lang="ko-KR" altLang="en-US" spc="-100" dirty="0">
                <a:ln>
                  <a:solidFill>
                    <a:schemeClr val="accent1">
                      <a:alpha val="0"/>
                    </a:schemeClr>
                  </a:solidFill>
                </a:ln>
                <a:solidFill>
                  <a:srgbClr val="FF0000"/>
                </a:solidFill>
                <a:latin typeface="나눔스퀘어 Bold" panose="020B0600000101010101" pitchFamily="50" charset="-127"/>
                <a:ea typeface="나눔스퀘어 Bold" panose="020B0600000101010101" pitchFamily="50" charset="-127"/>
              </a:rPr>
              <a:t>태그</a:t>
            </a:r>
            <a:r>
              <a:rPr lang="ko-KR" altLang="en-US" spc="-100" dirty="0">
                <a:ln>
                  <a:solidFill>
                    <a:schemeClr val="accent1">
                      <a:alpha val="0"/>
                    </a:schemeClr>
                  </a:solidFill>
                </a:ln>
                <a:latin typeface="나눔스퀘어 Bold" panose="020B0600000101010101" pitchFamily="50" charset="-127"/>
                <a:ea typeface="나눔스퀘어 Bold" panose="020B0600000101010101" pitchFamily="50" charset="-127"/>
              </a:rPr>
              <a:t> </a:t>
            </a:r>
            <a:br>
              <a:rPr lang="en-US" altLang="ko-KR" dirty="0"/>
            </a:br>
            <a:r>
              <a:rPr lang="ko-KR" altLang="en-US" spc="-100" dirty="0">
                <a:ln>
                  <a:solidFill>
                    <a:schemeClr val="accent1">
                      <a:alpha val="0"/>
                    </a:schemeClr>
                  </a:solidFill>
                </a:ln>
                <a:latin typeface="나눔스퀘어" panose="020B0600000101010101" pitchFamily="50" charset="-127"/>
                <a:ea typeface="나눔스퀘어" panose="020B0600000101010101" pitchFamily="50" charset="-127"/>
              </a:rPr>
              <a:t>입력된 정보의 </a:t>
            </a:r>
            <a:br>
              <a:rPr lang="en-US" altLang="ko-KR" spc="-100" dirty="0">
                <a:ln>
                  <a:solidFill>
                    <a:schemeClr val="accent1">
                      <a:alpha val="0"/>
                    </a:schemeClr>
                  </a:solidFill>
                </a:ln>
                <a:latin typeface="나눔스퀘어" panose="020B0600000101010101" pitchFamily="50" charset="-127"/>
                <a:ea typeface="나눔스퀘어" panose="020B0600000101010101" pitchFamily="50" charset="-127"/>
              </a:rPr>
            </a:br>
            <a:r>
              <a:rPr lang="ko-KR" altLang="en-US" spc="-100" dirty="0">
                <a:ln>
                  <a:solidFill>
                    <a:schemeClr val="accent1">
                      <a:alpha val="0"/>
                    </a:schemeClr>
                  </a:solidFill>
                </a:ln>
                <a:latin typeface="나눔스퀘어" panose="020B0600000101010101" pitchFamily="50" charset="-127"/>
                <a:ea typeface="나눔스퀘어" panose="020B0600000101010101" pitchFamily="50" charset="-127"/>
              </a:rPr>
              <a:t>성격</a:t>
            </a:r>
          </a:p>
        </p:txBody>
      </p:sp>
      <p:sp>
        <p:nvSpPr>
          <p:cNvPr id="11" name="TextBox 10">
            <a:extLst>
              <a:ext uri="{FF2B5EF4-FFF2-40B4-BE49-F238E27FC236}">
                <a16:creationId xmlns:a16="http://schemas.microsoft.com/office/drawing/2014/main" id="{D1E27C8E-3025-65F3-1F96-26BB186DF2CC}"/>
              </a:ext>
            </a:extLst>
          </p:cNvPr>
          <p:cNvSpPr txBox="1"/>
          <p:nvPr/>
        </p:nvSpPr>
        <p:spPr>
          <a:xfrm>
            <a:off x="2809204" y="5225919"/>
            <a:ext cx="1502334" cy="923330"/>
          </a:xfrm>
          <a:prstGeom prst="rect">
            <a:avLst/>
          </a:prstGeom>
          <a:noFill/>
        </p:spPr>
        <p:txBody>
          <a:bodyPr wrap="none" rtlCol="0">
            <a:spAutoFit/>
          </a:bodyPr>
          <a:lstStyle/>
          <a:p>
            <a:r>
              <a:rPr lang="ko-KR" altLang="en-US" spc="-100" dirty="0">
                <a:ln>
                  <a:solidFill>
                    <a:schemeClr val="accent1">
                      <a:alpha val="0"/>
                    </a:schemeClr>
                  </a:solidFill>
                </a:ln>
                <a:solidFill>
                  <a:schemeClr val="accent6"/>
                </a:solidFill>
                <a:latin typeface="나눔스퀘어 Bold" panose="020B0600000101010101" pitchFamily="50" charset="-127"/>
                <a:ea typeface="나눔스퀘어 Bold" panose="020B0600000101010101" pitchFamily="50" charset="-127"/>
              </a:rPr>
              <a:t>속성</a:t>
            </a:r>
            <a:br>
              <a:rPr lang="en-US" altLang="ko-KR" dirty="0"/>
            </a:br>
            <a:r>
              <a:rPr lang="ko-KR" altLang="en-US" spc="-100" dirty="0">
                <a:ln>
                  <a:solidFill>
                    <a:schemeClr val="accent1">
                      <a:alpha val="0"/>
                    </a:schemeClr>
                  </a:solidFill>
                </a:ln>
                <a:latin typeface="나눔스퀘어" panose="020B0600000101010101" pitchFamily="50" charset="-127"/>
                <a:ea typeface="나눔스퀘어" panose="020B0600000101010101" pitchFamily="50" charset="-127"/>
              </a:rPr>
              <a:t>그 태그가 가진 </a:t>
            </a:r>
            <a:br>
              <a:rPr lang="en-US" altLang="ko-KR" spc="-100" dirty="0">
                <a:ln>
                  <a:solidFill>
                    <a:schemeClr val="accent1">
                      <a:alpha val="0"/>
                    </a:schemeClr>
                  </a:solidFill>
                </a:ln>
                <a:latin typeface="나눔스퀘어" panose="020B0600000101010101" pitchFamily="50" charset="-127"/>
                <a:ea typeface="나눔스퀘어" panose="020B0600000101010101" pitchFamily="50" charset="-127"/>
              </a:rPr>
            </a:br>
            <a:r>
              <a:rPr lang="ko-KR" altLang="en-US" spc="-100" dirty="0">
                <a:ln>
                  <a:solidFill>
                    <a:schemeClr val="accent1">
                      <a:alpha val="0"/>
                    </a:schemeClr>
                  </a:solidFill>
                </a:ln>
                <a:latin typeface="나눔스퀘어" panose="020B0600000101010101" pitchFamily="50" charset="-127"/>
                <a:ea typeface="나눔스퀘어" panose="020B0600000101010101" pitchFamily="50" charset="-127"/>
              </a:rPr>
              <a:t>역할</a:t>
            </a:r>
          </a:p>
        </p:txBody>
      </p:sp>
      <p:sp>
        <p:nvSpPr>
          <p:cNvPr id="12" name="TextBox 11">
            <a:extLst>
              <a:ext uri="{FF2B5EF4-FFF2-40B4-BE49-F238E27FC236}">
                <a16:creationId xmlns:a16="http://schemas.microsoft.com/office/drawing/2014/main" id="{DB9B4CCF-F959-E00A-C0AA-6C66C57630F1}"/>
              </a:ext>
            </a:extLst>
          </p:cNvPr>
          <p:cNvSpPr txBox="1"/>
          <p:nvPr/>
        </p:nvSpPr>
        <p:spPr>
          <a:xfrm>
            <a:off x="5539946" y="5274160"/>
            <a:ext cx="1502334" cy="923330"/>
          </a:xfrm>
          <a:prstGeom prst="rect">
            <a:avLst/>
          </a:prstGeom>
          <a:noFill/>
        </p:spPr>
        <p:txBody>
          <a:bodyPr wrap="none" rtlCol="0">
            <a:spAutoFit/>
          </a:bodyPr>
          <a:lstStyle/>
          <a:p>
            <a:r>
              <a:rPr lang="ko-KR" altLang="en-US" spc="-100" dirty="0">
                <a:ln>
                  <a:solidFill>
                    <a:schemeClr val="accent1">
                      <a:alpha val="0"/>
                    </a:schemeClr>
                  </a:solidFill>
                </a:ln>
                <a:solidFill>
                  <a:schemeClr val="accent6"/>
                </a:solidFill>
                <a:latin typeface="나눔스퀘어 Bold" panose="020B0600000101010101" pitchFamily="50" charset="-127"/>
                <a:ea typeface="나눔스퀘어 Bold" panose="020B0600000101010101" pitchFamily="50" charset="-127"/>
              </a:rPr>
              <a:t>속성값</a:t>
            </a:r>
            <a:br>
              <a:rPr lang="en-US" altLang="ko-KR" dirty="0"/>
            </a:br>
            <a:r>
              <a:rPr lang="ko-KR" altLang="en-US" spc="-100" dirty="0">
                <a:ln>
                  <a:solidFill>
                    <a:schemeClr val="accent1">
                      <a:alpha val="0"/>
                    </a:schemeClr>
                  </a:solidFill>
                </a:ln>
                <a:latin typeface="나눔스퀘어" panose="020B0600000101010101" pitchFamily="50" charset="-127"/>
                <a:ea typeface="나눔스퀘어" panose="020B0600000101010101" pitchFamily="50" charset="-127"/>
              </a:rPr>
              <a:t>태그가 수행할  </a:t>
            </a:r>
            <a:br>
              <a:rPr lang="en-US" altLang="ko-KR" spc="-100" dirty="0">
                <a:ln>
                  <a:solidFill>
                    <a:schemeClr val="accent1">
                      <a:alpha val="0"/>
                    </a:schemeClr>
                  </a:solidFill>
                </a:ln>
                <a:latin typeface="나눔스퀘어" panose="020B0600000101010101" pitchFamily="50" charset="-127"/>
                <a:ea typeface="나눔스퀘어" panose="020B0600000101010101" pitchFamily="50" charset="-127"/>
              </a:rPr>
            </a:br>
            <a:r>
              <a:rPr lang="ko-KR" altLang="en-US" spc="-100" dirty="0">
                <a:ln>
                  <a:solidFill>
                    <a:schemeClr val="accent1">
                      <a:alpha val="0"/>
                    </a:schemeClr>
                  </a:solidFill>
                </a:ln>
                <a:latin typeface="나눔스퀘어" panose="020B0600000101010101" pitchFamily="50" charset="-127"/>
                <a:ea typeface="나눔스퀘어" panose="020B0600000101010101" pitchFamily="50" charset="-127"/>
              </a:rPr>
              <a:t>역할을 명령함</a:t>
            </a:r>
          </a:p>
        </p:txBody>
      </p:sp>
      <p:sp>
        <p:nvSpPr>
          <p:cNvPr id="13" name="TextBox 12">
            <a:extLst>
              <a:ext uri="{FF2B5EF4-FFF2-40B4-BE49-F238E27FC236}">
                <a16:creationId xmlns:a16="http://schemas.microsoft.com/office/drawing/2014/main" id="{E3EF4030-74AC-6968-0C99-F6F0C34A1157}"/>
              </a:ext>
            </a:extLst>
          </p:cNvPr>
          <p:cNvSpPr txBox="1"/>
          <p:nvPr/>
        </p:nvSpPr>
        <p:spPr>
          <a:xfrm>
            <a:off x="8240606" y="5140398"/>
            <a:ext cx="1699503" cy="1200329"/>
          </a:xfrm>
          <a:prstGeom prst="rect">
            <a:avLst/>
          </a:prstGeom>
          <a:noFill/>
        </p:spPr>
        <p:txBody>
          <a:bodyPr wrap="none" rtlCol="0">
            <a:spAutoFit/>
          </a:bodyPr>
          <a:lstStyle/>
          <a:p>
            <a:r>
              <a:rPr lang="ko-KR" altLang="en-US" spc="-100" dirty="0">
                <a:ln>
                  <a:solidFill>
                    <a:schemeClr val="accent1">
                      <a:alpha val="0"/>
                    </a:schemeClr>
                  </a:solidFill>
                </a:ln>
                <a:solidFill>
                  <a:schemeClr val="accent1"/>
                </a:solidFill>
                <a:latin typeface="나눔스퀘어 Bold" panose="020B0600000101010101" pitchFamily="50" charset="-127"/>
                <a:ea typeface="나눔스퀘어 Bold" panose="020B0600000101010101" pitchFamily="50" charset="-127"/>
              </a:rPr>
              <a:t>콘텐츠</a:t>
            </a:r>
            <a:br>
              <a:rPr lang="en-US" altLang="ko-KR" dirty="0"/>
            </a:br>
            <a:r>
              <a:rPr lang="ko-KR" altLang="en-US" spc="-100" dirty="0" err="1">
                <a:ln>
                  <a:solidFill>
                    <a:schemeClr val="accent1">
                      <a:alpha val="0"/>
                    </a:schemeClr>
                  </a:solidFill>
                </a:ln>
                <a:latin typeface="나눔스퀘어" panose="020B0600000101010101" pitchFamily="50" charset="-127"/>
                <a:ea typeface="나눔스퀘어" panose="020B0600000101010101" pitchFamily="50" charset="-127"/>
              </a:rPr>
              <a:t>열린태그와</a:t>
            </a:r>
            <a:br>
              <a:rPr lang="en-US" altLang="ko-KR" spc="-100" dirty="0">
                <a:ln>
                  <a:solidFill>
                    <a:schemeClr val="accent1">
                      <a:alpha val="0"/>
                    </a:schemeClr>
                  </a:solidFill>
                </a:ln>
                <a:latin typeface="나눔스퀘어" panose="020B0600000101010101" pitchFamily="50" charset="-127"/>
                <a:ea typeface="나눔스퀘어" panose="020B0600000101010101" pitchFamily="50" charset="-127"/>
              </a:rPr>
            </a:br>
            <a:r>
              <a:rPr lang="ko-KR" altLang="en-US" spc="-100" dirty="0">
                <a:ln>
                  <a:solidFill>
                    <a:schemeClr val="accent1">
                      <a:alpha val="0"/>
                    </a:schemeClr>
                  </a:solidFill>
                </a:ln>
                <a:latin typeface="나눔스퀘어" panose="020B0600000101010101" pitchFamily="50" charset="-127"/>
                <a:ea typeface="나눔스퀘어" panose="020B0600000101010101" pitchFamily="50" charset="-127"/>
              </a:rPr>
              <a:t>갇힌 태그 사이의 </a:t>
            </a:r>
            <a:br>
              <a:rPr lang="en-US" altLang="ko-KR" spc="-100" dirty="0">
                <a:ln>
                  <a:solidFill>
                    <a:schemeClr val="accent1">
                      <a:alpha val="0"/>
                    </a:schemeClr>
                  </a:solidFill>
                </a:ln>
                <a:latin typeface="나눔스퀘어" panose="020B0600000101010101" pitchFamily="50" charset="-127"/>
                <a:ea typeface="나눔스퀘어" panose="020B0600000101010101" pitchFamily="50" charset="-127"/>
              </a:rPr>
            </a:br>
            <a:r>
              <a:rPr lang="ko-KR" altLang="en-US" spc="-100" dirty="0">
                <a:ln>
                  <a:solidFill>
                    <a:schemeClr val="accent1">
                      <a:alpha val="0"/>
                    </a:schemeClr>
                  </a:solidFill>
                </a:ln>
                <a:latin typeface="나눔스퀘어" panose="020B0600000101010101" pitchFamily="50" charset="-127"/>
                <a:ea typeface="나눔스퀘어" panose="020B0600000101010101" pitchFamily="50" charset="-127"/>
              </a:rPr>
              <a:t>내용물</a:t>
            </a:r>
          </a:p>
        </p:txBody>
      </p:sp>
      <p:sp>
        <p:nvSpPr>
          <p:cNvPr id="14" name="자유형: 도형 13">
            <a:extLst>
              <a:ext uri="{FF2B5EF4-FFF2-40B4-BE49-F238E27FC236}">
                <a16:creationId xmlns:a16="http://schemas.microsoft.com/office/drawing/2014/main" id="{7FB88174-E278-1507-2174-3DBD056EBB7D}"/>
              </a:ext>
            </a:extLst>
          </p:cNvPr>
          <p:cNvSpPr/>
          <p:nvPr/>
        </p:nvSpPr>
        <p:spPr>
          <a:xfrm flipV="1">
            <a:off x="2472251" y="3526971"/>
            <a:ext cx="6437706" cy="161674"/>
          </a:xfrm>
          <a:custGeom>
            <a:avLst/>
            <a:gdLst>
              <a:gd name="connsiteX0" fmla="*/ 0 w 3268980"/>
              <a:gd name="connsiteY0" fmla="*/ 22860 h 175260"/>
              <a:gd name="connsiteX1" fmla="*/ 0 w 3268980"/>
              <a:gd name="connsiteY1" fmla="*/ 175260 h 175260"/>
              <a:gd name="connsiteX2" fmla="*/ 3268980 w 3268980"/>
              <a:gd name="connsiteY2" fmla="*/ 175260 h 175260"/>
              <a:gd name="connsiteX3" fmla="*/ 3268980 w 3268980"/>
              <a:gd name="connsiteY3" fmla="*/ 0 h 175260"/>
            </a:gdLst>
            <a:ahLst/>
            <a:cxnLst>
              <a:cxn ang="0">
                <a:pos x="connsiteX0" y="connsiteY0"/>
              </a:cxn>
              <a:cxn ang="0">
                <a:pos x="connsiteX1" y="connsiteY1"/>
              </a:cxn>
              <a:cxn ang="0">
                <a:pos x="connsiteX2" y="connsiteY2"/>
              </a:cxn>
              <a:cxn ang="0">
                <a:pos x="connsiteX3" y="connsiteY3"/>
              </a:cxn>
            </a:cxnLst>
            <a:rect l="l" t="t" r="r" b="b"/>
            <a:pathLst>
              <a:path w="3268980" h="175260">
                <a:moveTo>
                  <a:pt x="0" y="22860"/>
                </a:moveTo>
                <a:lnTo>
                  <a:pt x="0" y="175260"/>
                </a:lnTo>
                <a:lnTo>
                  <a:pt x="3268980" y="175260"/>
                </a:lnTo>
                <a:lnTo>
                  <a:pt x="3268980" y="0"/>
                </a:lnTo>
              </a:path>
            </a:pathLst>
          </a:cu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자유형: 도형 14">
            <a:extLst>
              <a:ext uri="{FF2B5EF4-FFF2-40B4-BE49-F238E27FC236}">
                <a16:creationId xmlns:a16="http://schemas.microsoft.com/office/drawing/2014/main" id="{5C9F2D2D-FD8B-21F3-E339-86857FB61A50}"/>
              </a:ext>
            </a:extLst>
          </p:cNvPr>
          <p:cNvSpPr/>
          <p:nvPr/>
        </p:nvSpPr>
        <p:spPr>
          <a:xfrm>
            <a:off x="969917" y="3526971"/>
            <a:ext cx="1502334" cy="1519398"/>
          </a:xfrm>
          <a:custGeom>
            <a:avLst/>
            <a:gdLst>
              <a:gd name="connsiteX0" fmla="*/ 1973580 w 1973580"/>
              <a:gd name="connsiteY0" fmla="*/ 0 h 868680"/>
              <a:gd name="connsiteX1" fmla="*/ 0 w 1973580"/>
              <a:gd name="connsiteY1" fmla="*/ 0 h 868680"/>
              <a:gd name="connsiteX2" fmla="*/ 0 w 1973580"/>
              <a:gd name="connsiteY2" fmla="*/ 868680 h 868680"/>
            </a:gdLst>
            <a:ahLst/>
            <a:cxnLst>
              <a:cxn ang="0">
                <a:pos x="connsiteX0" y="connsiteY0"/>
              </a:cxn>
              <a:cxn ang="0">
                <a:pos x="connsiteX1" y="connsiteY1"/>
              </a:cxn>
              <a:cxn ang="0">
                <a:pos x="connsiteX2" y="connsiteY2"/>
              </a:cxn>
            </a:cxnLst>
            <a:rect l="l" t="t" r="r" b="b"/>
            <a:pathLst>
              <a:path w="1973580" h="868680">
                <a:moveTo>
                  <a:pt x="1973580" y="0"/>
                </a:moveTo>
                <a:lnTo>
                  <a:pt x="0" y="0"/>
                </a:lnTo>
                <a:lnTo>
                  <a:pt x="0" y="868680"/>
                </a:lnTo>
              </a:path>
            </a:pathLst>
          </a:custGeom>
          <a:noFill/>
          <a:ln>
            <a:solidFill>
              <a:schemeClr val="bg1">
                <a:lumMod val="75000"/>
              </a:schemeClr>
            </a:solidFill>
            <a:prstDash val="sysDash"/>
            <a:tailEnd type="ova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6" name="자유형: 도형 15">
            <a:extLst>
              <a:ext uri="{FF2B5EF4-FFF2-40B4-BE49-F238E27FC236}">
                <a16:creationId xmlns:a16="http://schemas.microsoft.com/office/drawing/2014/main" id="{8D29B02E-EE59-9049-72AC-007B3B4B4023}"/>
              </a:ext>
            </a:extLst>
          </p:cNvPr>
          <p:cNvSpPr/>
          <p:nvPr/>
        </p:nvSpPr>
        <p:spPr>
          <a:xfrm>
            <a:off x="3099669" y="4331777"/>
            <a:ext cx="688559" cy="942383"/>
          </a:xfrm>
          <a:custGeom>
            <a:avLst/>
            <a:gdLst>
              <a:gd name="connsiteX0" fmla="*/ 563880 w 563880"/>
              <a:gd name="connsiteY0" fmla="*/ 0 h 586740"/>
              <a:gd name="connsiteX1" fmla="*/ 0 w 563880"/>
              <a:gd name="connsiteY1" fmla="*/ 373380 h 586740"/>
              <a:gd name="connsiteX2" fmla="*/ 0 w 563880"/>
              <a:gd name="connsiteY2" fmla="*/ 586740 h 586740"/>
            </a:gdLst>
            <a:ahLst/>
            <a:cxnLst>
              <a:cxn ang="0">
                <a:pos x="connsiteX0" y="connsiteY0"/>
              </a:cxn>
              <a:cxn ang="0">
                <a:pos x="connsiteX1" y="connsiteY1"/>
              </a:cxn>
              <a:cxn ang="0">
                <a:pos x="connsiteX2" y="connsiteY2"/>
              </a:cxn>
            </a:cxnLst>
            <a:rect l="l" t="t" r="r" b="b"/>
            <a:pathLst>
              <a:path w="563880" h="586740">
                <a:moveTo>
                  <a:pt x="563880" y="0"/>
                </a:moveTo>
                <a:lnTo>
                  <a:pt x="0" y="373380"/>
                </a:lnTo>
                <a:lnTo>
                  <a:pt x="0" y="586740"/>
                </a:lnTo>
              </a:path>
            </a:pathLst>
          </a:custGeom>
          <a:noFill/>
          <a:ln>
            <a:solidFill>
              <a:schemeClr val="bg1">
                <a:lumMod val="75000"/>
              </a:schemeClr>
            </a:solidFill>
            <a:prstDash val="sysDash"/>
            <a:tailEnd type="ova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7" name="자유형: 도형 16">
            <a:extLst>
              <a:ext uri="{FF2B5EF4-FFF2-40B4-BE49-F238E27FC236}">
                <a16:creationId xmlns:a16="http://schemas.microsoft.com/office/drawing/2014/main" id="{A40549B6-1D90-3DD7-8397-63ADA6B1F573}"/>
              </a:ext>
            </a:extLst>
          </p:cNvPr>
          <p:cNvSpPr/>
          <p:nvPr/>
        </p:nvSpPr>
        <p:spPr>
          <a:xfrm>
            <a:off x="5243016" y="4360971"/>
            <a:ext cx="642382" cy="923330"/>
          </a:xfrm>
          <a:custGeom>
            <a:avLst/>
            <a:gdLst>
              <a:gd name="connsiteX0" fmla="*/ 0 w 739140"/>
              <a:gd name="connsiteY0" fmla="*/ 0 h 533400"/>
              <a:gd name="connsiteX1" fmla="*/ 739140 w 739140"/>
              <a:gd name="connsiteY1" fmla="*/ 320040 h 533400"/>
              <a:gd name="connsiteX2" fmla="*/ 731520 w 739140"/>
              <a:gd name="connsiteY2" fmla="*/ 533400 h 533400"/>
            </a:gdLst>
            <a:ahLst/>
            <a:cxnLst>
              <a:cxn ang="0">
                <a:pos x="connsiteX0" y="connsiteY0"/>
              </a:cxn>
              <a:cxn ang="0">
                <a:pos x="connsiteX1" y="connsiteY1"/>
              </a:cxn>
              <a:cxn ang="0">
                <a:pos x="connsiteX2" y="connsiteY2"/>
              </a:cxn>
            </a:cxnLst>
            <a:rect l="l" t="t" r="r" b="b"/>
            <a:pathLst>
              <a:path w="739140" h="533400">
                <a:moveTo>
                  <a:pt x="0" y="0"/>
                </a:moveTo>
                <a:lnTo>
                  <a:pt x="739140" y="320040"/>
                </a:lnTo>
                <a:lnTo>
                  <a:pt x="731520" y="533400"/>
                </a:lnTo>
              </a:path>
            </a:pathLst>
          </a:custGeom>
          <a:noFill/>
          <a:ln>
            <a:solidFill>
              <a:schemeClr val="bg1">
                <a:lumMod val="75000"/>
              </a:schemeClr>
            </a:solidFill>
            <a:prstDash val="sysDash"/>
            <a:tailEnd type="ova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8" name="자유형: 도형 17">
            <a:extLst>
              <a:ext uri="{FF2B5EF4-FFF2-40B4-BE49-F238E27FC236}">
                <a16:creationId xmlns:a16="http://schemas.microsoft.com/office/drawing/2014/main" id="{00BA0444-2C90-6A2F-AA72-D8F34A23CD89}"/>
              </a:ext>
            </a:extLst>
          </p:cNvPr>
          <p:cNvSpPr/>
          <p:nvPr/>
        </p:nvSpPr>
        <p:spPr>
          <a:xfrm>
            <a:off x="6953756" y="4360971"/>
            <a:ext cx="1699503" cy="779427"/>
          </a:xfrm>
          <a:custGeom>
            <a:avLst/>
            <a:gdLst>
              <a:gd name="connsiteX0" fmla="*/ 0 w 1836420"/>
              <a:gd name="connsiteY0" fmla="*/ 0 h 541020"/>
              <a:gd name="connsiteX1" fmla="*/ 0 w 1836420"/>
              <a:gd name="connsiteY1" fmla="*/ 0 h 541020"/>
              <a:gd name="connsiteX2" fmla="*/ 1836420 w 1836420"/>
              <a:gd name="connsiteY2" fmla="*/ 304800 h 541020"/>
              <a:gd name="connsiteX3" fmla="*/ 1836420 w 1836420"/>
              <a:gd name="connsiteY3" fmla="*/ 541020 h 541020"/>
            </a:gdLst>
            <a:ahLst/>
            <a:cxnLst>
              <a:cxn ang="0">
                <a:pos x="connsiteX0" y="connsiteY0"/>
              </a:cxn>
              <a:cxn ang="0">
                <a:pos x="connsiteX1" y="connsiteY1"/>
              </a:cxn>
              <a:cxn ang="0">
                <a:pos x="connsiteX2" y="connsiteY2"/>
              </a:cxn>
              <a:cxn ang="0">
                <a:pos x="connsiteX3" y="connsiteY3"/>
              </a:cxn>
            </a:cxnLst>
            <a:rect l="l" t="t" r="r" b="b"/>
            <a:pathLst>
              <a:path w="1836420" h="541020">
                <a:moveTo>
                  <a:pt x="0" y="0"/>
                </a:moveTo>
                <a:lnTo>
                  <a:pt x="0" y="0"/>
                </a:lnTo>
                <a:lnTo>
                  <a:pt x="1836420" y="304800"/>
                </a:lnTo>
                <a:lnTo>
                  <a:pt x="1836420" y="541020"/>
                </a:lnTo>
              </a:path>
            </a:pathLst>
          </a:custGeom>
          <a:noFill/>
          <a:ln>
            <a:solidFill>
              <a:schemeClr val="bg1">
                <a:lumMod val="75000"/>
              </a:schemeClr>
            </a:solidFill>
            <a:prstDash val="sysDash"/>
            <a:tailEnd type="ova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 name="TextBox 7">
            <a:extLst>
              <a:ext uri="{FF2B5EF4-FFF2-40B4-BE49-F238E27FC236}">
                <a16:creationId xmlns:a16="http://schemas.microsoft.com/office/drawing/2014/main" id="{B3D8DCC3-BFE3-1E02-3570-9CC54A5E890D}"/>
              </a:ext>
            </a:extLst>
          </p:cNvPr>
          <p:cNvSpPr txBox="1"/>
          <p:nvPr/>
        </p:nvSpPr>
        <p:spPr>
          <a:xfrm>
            <a:off x="1599510" y="1556055"/>
            <a:ext cx="7783286" cy="1057534"/>
          </a:xfrm>
          <a:prstGeom prst="rect">
            <a:avLst/>
          </a:prstGeom>
          <a:noFill/>
        </p:spPr>
        <p:txBody>
          <a:bodyPr wrap="square">
            <a:spAutoFit/>
          </a:bodyPr>
          <a:lstStyle/>
          <a:p>
            <a:pPr algn="ctr">
              <a:lnSpc>
                <a:spcPct val="150000"/>
              </a:lnSpc>
            </a:pPr>
            <a:r>
              <a:rPr lang="ko-KR" altLang="en-US" sz="2400" b="1" dirty="0"/>
              <a:t>태그는 </a:t>
            </a:r>
            <a:r>
              <a:rPr lang="en-US" altLang="ko-KR" sz="4800" b="1" dirty="0">
                <a:solidFill>
                  <a:srgbClr val="C00000"/>
                </a:solidFill>
              </a:rPr>
              <a:t>&lt;</a:t>
            </a:r>
            <a:r>
              <a:rPr lang="en-US" altLang="ko-KR" sz="2400" b="1" dirty="0"/>
              <a:t> </a:t>
            </a:r>
            <a:r>
              <a:rPr lang="ko-KR" altLang="en-US" sz="2400" b="1" dirty="0"/>
              <a:t>와</a:t>
            </a:r>
            <a:r>
              <a:rPr lang="en-US" altLang="ko-KR" sz="2400" b="1" dirty="0"/>
              <a:t> </a:t>
            </a:r>
            <a:r>
              <a:rPr lang="en-US" altLang="ko-KR" sz="4800" b="1" dirty="0">
                <a:solidFill>
                  <a:srgbClr val="C00000"/>
                </a:solidFill>
              </a:rPr>
              <a:t>&gt;</a:t>
            </a:r>
            <a:r>
              <a:rPr lang="en-US" altLang="ko-KR" sz="2400" b="1" dirty="0"/>
              <a:t> </a:t>
            </a:r>
            <a:r>
              <a:rPr lang="ko-KR" altLang="en-US" sz="2400" b="1" dirty="0"/>
              <a:t>를</a:t>
            </a:r>
            <a:r>
              <a:rPr lang="en-US" altLang="ko-KR" sz="2400" b="1" dirty="0"/>
              <a:t> </a:t>
            </a:r>
            <a:r>
              <a:rPr lang="ko-KR" altLang="en-US" sz="2400" b="1" dirty="0"/>
              <a:t>이용해 구분한다</a:t>
            </a:r>
            <a:endParaRPr lang="en-US" altLang="ko-KR" sz="2400" b="1" dirty="0"/>
          </a:p>
        </p:txBody>
      </p:sp>
      <p:cxnSp>
        <p:nvCxnSpPr>
          <p:cNvPr id="9" name="직선 연결선 8">
            <a:extLst>
              <a:ext uri="{FF2B5EF4-FFF2-40B4-BE49-F238E27FC236}">
                <a16:creationId xmlns:a16="http://schemas.microsoft.com/office/drawing/2014/main" id="{43B84993-F53B-1DCD-80AC-8CD7FC282B6E}"/>
              </a:ext>
            </a:extLst>
          </p:cNvPr>
          <p:cNvCxnSpPr/>
          <p:nvPr/>
        </p:nvCxnSpPr>
        <p:spPr>
          <a:xfrm>
            <a:off x="0" y="6493329"/>
            <a:ext cx="121920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255B80FE-01FA-B9D2-C272-2A59F47EF902}"/>
              </a:ext>
            </a:extLst>
          </p:cNvPr>
          <p:cNvSpPr txBox="1"/>
          <p:nvPr/>
        </p:nvSpPr>
        <p:spPr>
          <a:xfrm>
            <a:off x="9280070" y="6553201"/>
            <a:ext cx="2824843" cy="246221"/>
          </a:xfrm>
          <a:prstGeom prst="rect">
            <a:avLst/>
          </a:prstGeom>
          <a:noFill/>
        </p:spPr>
        <p:txBody>
          <a:bodyPr wrap="square" rtlCol="0">
            <a:spAutoFit/>
          </a:bodyPr>
          <a:lstStyle/>
          <a:p>
            <a:pPr algn="r"/>
            <a:r>
              <a:rPr lang="en-US" altLang="ko-KR" sz="1000" i="1" dirty="0" err="1"/>
              <a:t>HojinLee</a:t>
            </a:r>
            <a:r>
              <a:rPr lang="ko-KR" altLang="en-US" sz="1000" i="1" dirty="0"/>
              <a:t> </a:t>
            </a:r>
            <a:r>
              <a:rPr lang="en-US" altLang="ko-KR" sz="1000" i="1" dirty="0"/>
              <a:t>/</a:t>
            </a:r>
            <a:r>
              <a:rPr lang="en-US" altLang="ko-KR" sz="1000" i="1" dirty="0" err="1"/>
              <a:t>jinydev</a:t>
            </a:r>
            <a:endParaRPr lang="ko-KR" altLang="en-US" sz="1000" i="1" dirty="0"/>
          </a:p>
        </p:txBody>
      </p:sp>
      <p:sp>
        <p:nvSpPr>
          <p:cNvPr id="20" name="TextBox 19">
            <a:extLst>
              <a:ext uri="{FF2B5EF4-FFF2-40B4-BE49-F238E27FC236}">
                <a16:creationId xmlns:a16="http://schemas.microsoft.com/office/drawing/2014/main" id="{6097D696-768F-3BA6-90D9-D2F6AABF91C5}"/>
              </a:ext>
            </a:extLst>
          </p:cNvPr>
          <p:cNvSpPr txBox="1"/>
          <p:nvPr/>
        </p:nvSpPr>
        <p:spPr>
          <a:xfrm>
            <a:off x="87087" y="6553202"/>
            <a:ext cx="3853544" cy="246220"/>
          </a:xfrm>
          <a:prstGeom prst="rect">
            <a:avLst/>
          </a:prstGeom>
          <a:noFill/>
        </p:spPr>
        <p:txBody>
          <a:bodyPr wrap="square" rtlCol="0">
            <a:spAutoFit/>
          </a:bodyPr>
          <a:lstStyle/>
          <a:p>
            <a:r>
              <a:rPr lang="ko-KR" altLang="en-US" sz="1000" dirty="0"/>
              <a:t>웹사이트 구축을 위한 </a:t>
            </a:r>
            <a:r>
              <a:rPr lang="en-US" altLang="ko-KR" sz="1000" dirty="0"/>
              <a:t>HTML / CSS / </a:t>
            </a:r>
            <a:r>
              <a:rPr lang="en-US" altLang="ko-KR" sz="1000" dirty="0" err="1"/>
              <a:t>Javascript</a:t>
            </a:r>
            <a:r>
              <a:rPr lang="en-US" altLang="ko-KR" sz="1000" dirty="0"/>
              <a:t> </a:t>
            </a:r>
            <a:r>
              <a:rPr lang="ko-KR" altLang="en-US" sz="1000" dirty="0"/>
              <a:t>학습</a:t>
            </a:r>
          </a:p>
        </p:txBody>
      </p:sp>
    </p:spTree>
    <p:extLst>
      <p:ext uri="{BB962C8B-B14F-4D97-AF65-F5344CB8AC3E}">
        <p14:creationId xmlns:p14="http://schemas.microsoft.com/office/powerpoint/2010/main" val="39387818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6F269E8-531F-2B8F-94C9-2C3CC3A35E81}"/>
              </a:ext>
            </a:extLst>
          </p:cNvPr>
          <p:cNvSpPr txBox="1"/>
          <p:nvPr/>
        </p:nvSpPr>
        <p:spPr>
          <a:xfrm>
            <a:off x="306648" y="319086"/>
            <a:ext cx="6096000" cy="707886"/>
          </a:xfrm>
          <a:prstGeom prst="rect">
            <a:avLst/>
          </a:prstGeom>
          <a:noFill/>
        </p:spPr>
        <p:txBody>
          <a:bodyPr wrap="square">
            <a:spAutoFit/>
          </a:bodyPr>
          <a:lstStyle/>
          <a:p>
            <a:r>
              <a:rPr lang="ko-KR" altLang="en-US" sz="40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주석 표시</a:t>
            </a:r>
          </a:p>
        </p:txBody>
      </p:sp>
      <p:sp>
        <p:nvSpPr>
          <p:cNvPr id="6" name="사각형: 둥근 모서리 5">
            <a:extLst>
              <a:ext uri="{FF2B5EF4-FFF2-40B4-BE49-F238E27FC236}">
                <a16:creationId xmlns:a16="http://schemas.microsoft.com/office/drawing/2014/main" id="{A539D9EF-247A-0F5A-674D-95CBF530A1A7}"/>
              </a:ext>
            </a:extLst>
          </p:cNvPr>
          <p:cNvSpPr/>
          <p:nvPr/>
        </p:nvSpPr>
        <p:spPr>
          <a:xfrm>
            <a:off x="6995062" y="748992"/>
            <a:ext cx="4057794" cy="5071896"/>
          </a:xfrm>
          <a:prstGeom prst="roundRect">
            <a:avLst>
              <a:gd name="adj" fmla="val 2961"/>
            </a:avLst>
          </a:prstGeom>
          <a:noFill/>
          <a:ln>
            <a:solidFill>
              <a:srgbClr val="8A77BB"/>
            </a:solidFill>
          </a:ln>
        </p:spPr>
        <p:style>
          <a:lnRef idx="2">
            <a:schemeClr val="accent1">
              <a:shade val="50000"/>
            </a:schemeClr>
          </a:lnRef>
          <a:fillRef idx="1">
            <a:schemeClr val="accent1"/>
          </a:fillRef>
          <a:effectRef idx="0">
            <a:schemeClr val="accent1"/>
          </a:effectRef>
          <a:fontRef idx="minor">
            <a:schemeClr val="lt1"/>
          </a:fontRef>
        </p:style>
        <p:txBody>
          <a:bodyPr tIns="36000" rIns="0" bIns="36000" rtlCol="0" anchor="ctr"/>
          <a:lstStyle/>
          <a:p>
            <a:pPr defTabSz="989013">
              <a:spcBef>
                <a:spcPts val="600"/>
              </a:spcBef>
              <a:buClr>
                <a:srgbClr val="7C68AD"/>
              </a:buClr>
              <a:tabLst>
                <a:tab pos="358775" algn="l"/>
              </a:tabLst>
            </a:pPr>
            <a:r>
              <a:rPr lang="en-US" altLang="ko-KR" sz="1600" dirty="0">
                <a:ln>
                  <a:solidFill>
                    <a:schemeClr val="accent1">
                      <a:alpha val="0"/>
                    </a:schemeClr>
                  </a:solidFill>
                </a:ln>
                <a:solidFill>
                  <a:schemeClr val="tx1">
                    <a:lumMod val="75000"/>
                    <a:lumOff val="25000"/>
                  </a:schemeClr>
                </a:solidFill>
                <a:latin typeface="나눔스퀘어 Bold" panose="020B0600000101010101" pitchFamily="50" charset="-127"/>
                <a:ea typeface="나눔스퀘어 Bold" panose="020B0600000101010101" pitchFamily="50" charset="-127"/>
              </a:rPr>
              <a:t>&lt;!DOCTYPE </a:t>
            </a:r>
            <a:r>
              <a:rPr lang="en-US" altLang="ko-KR" sz="1600" dirty="0">
                <a:ln>
                  <a:solidFill>
                    <a:schemeClr val="accent1">
                      <a:alpha val="0"/>
                    </a:schemeClr>
                  </a:solidFill>
                </a:ln>
                <a:solidFill>
                  <a:schemeClr val="accent1"/>
                </a:solidFill>
                <a:latin typeface="나눔스퀘어 Bold" panose="020B0600000101010101" pitchFamily="50" charset="-127"/>
                <a:ea typeface="나눔스퀘어 Bold" panose="020B0600000101010101" pitchFamily="50" charset="-127"/>
              </a:rPr>
              <a:t>html</a:t>
            </a:r>
            <a:r>
              <a:rPr lang="en-US" altLang="ko-KR" sz="1600" dirty="0">
                <a:ln>
                  <a:solidFill>
                    <a:schemeClr val="accent1">
                      <a:alpha val="0"/>
                    </a:schemeClr>
                  </a:solidFill>
                </a:ln>
                <a:solidFill>
                  <a:schemeClr val="tx1">
                    <a:lumMod val="75000"/>
                    <a:lumOff val="25000"/>
                  </a:schemeClr>
                </a:solidFill>
                <a:latin typeface="나눔스퀘어 Bold" panose="020B0600000101010101" pitchFamily="50" charset="-127"/>
                <a:ea typeface="나눔스퀘어 Bold" panose="020B0600000101010101" pitchFamily="50" charset="-127"/>
              </a:rPr>
              <a:t>&gt;</a:t>
            </a:r>
          </a:p>
          <a:p>
            <a:pPr>
              <a:spcBef>
                <a:spcPts val="600"/>
              </a:spcBef>
              <a:buClr>
                <a:srgbClr val="7C68AD"/>
              </a:buClr>
              <a:tabLst>
                <a:tab pos="358775" algn="l"/>
              </a:tabLst>
            </a:pPr>
            <a:r>
              <a:rPr lang="en-US" altLang="ko-KR" sz="1600" dirty="0">
                <a:ln>
                  <a:solidFill>
                    <a:schemeClr val="accent1">
                      <a:alpha val="0"/>
                    </a:schemeClr>
                  </a:solidFill>
                </a:ln>
                <a:solidFill>
                  <a:schemeClr val="tx1">
                    <a:lumMod val="75000"/>
                    <a:lumOff val="25000"/>
                  </a:schemeClr>
                </a:solidFill>
                <a:latin typeface="나눔스퀘어 Bold" panose="020B0600000101010101" pitchFamily="50" charset="-127"/>
                <a:ea typeface="나눔스퀘어 Bold" panose="020B0600000101010101" pitchFamily="50" charset="-127"/>
              </a:rPr>
              <a:t>&lt;html&gt;</a:t>
            </a:r>
          </a:p>
          <a:p>
            <a:pPr>
              <a:spcBef>
                <a:spcPts val="600"/>
              </a:spcBef>
              <a:buClr>
                <a:srgbClr val="7C68AD"/>
              </a:buClr>
              <a:tabLst>
                <a:tab pos="358775" algn="l"/>
              </a:tabLst>
            </a:pPr>
            <a:r>
              <a:rPr lang="en-US" altLang="ko-KR" sz="1600" dirty="0">
                <a:ln>
                  <a:solidFill>
                    <a:schemeClr val="accent1">
                      <a:alpha val="0"/>
                    </a:schemeClr>
                  </a:solidFill>
                </a:ln>
                <a:solidFill>
                  <a:schemeClr val="tx1">
                    <a:lumMod val="75000"/>
                    <a:lumOff val="25000"/>
                  </a:schemeClr>
                </a:solidFill>
                <a:latin typeface="나눔스퀘어 Bold" panose="020B0600000101010101" pitchFamily="50" charset="-127"/>
                <a:ea typeface="나눔스퀘어 Bold" panose="020B0600000101010101" pitchFamily="50" charset="-127"/>
              </a:rPr>
              <a:t>&lt;head&gt;……&lt;/head&gt;</a:t>
            </a:r>
          </a:p>
          <a:p>
            <a:pPr>
              <a:spcBef>
                <a:spcPts val="600"/>
              </a:spcBef>
              <a:buClr>
                <a:srgbClr val="7C68AD"/>
              </a:buClr>
              <a:tabLst>
                <a:tab pos="358775" algn="l"/>
              </a:tabLst>
            </a:pPr>
            <a:r>
              <a:rPr lang="en-US" altLang="ko-KR" sz="1600" dirty="0">
                <a:ln>
                  <a:solidFill>
                    <a:schemeClr val="accent1">
                      <a:alpha val="0"/>
                    </a:schemeClr>
                  </a:solidFill>
                </a:ln>
                <a:solidFill>
                  <a:schemeClr val="tx1">
                    <a:lumMod val="75000"/>
                    <a:lumOff val="25000"/>
                  </a:schemeClr>
                </a:solidFill>
                <a:latin typeface="나눔스퀘어 Bold" panose="020B0600000101010101" pitchFamily="50" charset="-127"/>
                <a:ea typeface="나눔스퀘어 Bold" panose="020B0600000101010101" pitchFamily="50" charset="-127"/>
              </a:rPr>
              <a:t>&lt;body&gt;</a:t>
            </a:r>
          </a:p>
          <a:p>
            <a:pPr>
              <a:spcBef>
                <a:spcPts val="600"/>
              </a:spcBef>
              <a:buClr>
                <a:srgbClr val="7C68AD"/>
              </a:buClr>
              <a:tabLst>
                <a:tab pos="358775" algn="l"/>
              </a:tabLst>
            </a:pPr>
            <a:r>
              <a:rPr lang="en-US" altLang="ko-KR" sz="1600" dirty="0">
                <a:ln>
                  <a:solidFill>
                    <a:schemeClr val="accent1">
                      <a:alpha val="0"/>
                    </a:schemeClr>
                  </a:solidFill>
                </a:ln>
                <a:solidFill>
                  <a:srgbClr val="EE5835"/>
                </a:solidFill>
                <a:latin typeface="나눔스퀘어 Bold" panose="020B0600000101010101" pitchFamily="50" charset="-127"/>
                <a:ea typeface="나눔스퀘어 Bold" panose="020B0600000101010101" pitchFamily="50" charset="-127"/>
              </a:rPr>
              <a:t>	&lt;!- - type="text" - -&gt;</a:t>
            </a:r>
          </a:p>
          <a:p>
            <a:pPr>
              <a:spcBef>
                <a:spcPts val="600"/>
              </a:spcBef>
              <a:buClr>
                <a:srgbClr val="7C68AD"/>
              </a:buClr>
              <a:tabLst>
                <a:tab pos="358775" algn="l"/>
              </a:tabLst>
            </a:pPr>
            <a:r>
              <a:rPr lang="en-US" altLang="ko-KR" sz="1600" dirty="0">
                <a:ln>
                  <a:solidFill>
                    <a:schemeClr val="accent1">
                      <a:alpha val="0"/>
                    </a:schemeClr>
                  </a:solidFill>
                </a:ln>
                <a:solidFill>
                  <a:schemeClr val="tx1">
                    <a:lumMod val="75000"/>
                    <a:lumOff val="25000"/>
                  </a:schemeClr>
                </a:solidFill>
                <a:latin typeface="나눔스퀘어 Bold" panose="020B0600000101010101" pitchFamily="50" charset="-127"/>
                <a:ea typeface="나눔스퀘어 Bold" panose="020B0600000101010101" pitchFamily="50" charset="-127"/>
              </a:rPr>
              <a:t>	&lt;</a:t>
            </a:r>
            <a:r>
              <a:rPr lang="en-US" altLang="ko-KR" sz="1600" dirty="0">
                <a:ln>
                  <a:solidFill>
                    <a:schemeClr val="accent1">
                      <a:alpha val="0"/>
                    </a:schemeClr>
                  </a:solidFill>
                </a:ln>
                <a:solidFill>
                  <a:schemeClr val="tx2"/>
                </a:solidFill>
                <a:latin typeface="나눔스퀘어 Bold" panose="020B0600000101010101" pitchFamily="50" charset="-127"/>
                <a:ea typeface="나눔스퀘어 Bold" panose="020B0600000101010101" pitchFamily="50" charset="-127"/>
              </a:rPr>
              <a:t>input</a:t>
            </a:r>
            <a:r>
              <a:rPr lang="en-US" altLang="ko-KR" sz="1600" dirty="0">
                <a:ln>
                  <a:solidFill>
                    <a:schemeClr val="accent1">
                      <a:alpha val="0"/>
                    </a:schemeClr>
                  </a:solidFill>
                </a:ln>
                <a:solidFill>
                  <a:schemeClr val="tx1">
                    <a:lumMod val="75000"/>
                    <a:lumOff val="25000"/>
                  </a:schemeClr>
                </a:solidFill>
                <a:latin typeface="나눔스퀘어 Bold" panose="020B0600000101010101" pitchFamily="50" charset="-127"/>
                <a:ea typeface="나눔스퀘어 Bold" panose="020B0600000101010101" pitchFamily="50" charset="-127"/>
              </a:rPr>
              <a:t> </a:t>
            </a:r>
            <a:r>
              <a:rPr lang="en-US" altLang="ko-KR" sz="1600" dirty="0">
                <a:ln>
                  <a:solidFill>
                    <a:schemeClr val="accent1">
                      <a:alpha val="0"/>
                    </a:schemeClr>
                  </a:solidFill>
                </a:ln>
                <a:solidFill>
                  <a:schemeClr val="accent1"/>
                </a:solidFill>
                <a:latin typeface="나눔스퀘어 Bold" panose="020B0600000101010101" pitchFamily="50" charset="-127"/>
                <a:ea typeface="나눔스퀘어 Bold" panose="020B0600000101010101" pitchFamily="50" charset="-127"/>
              </a:rPr>
              <a:t>type=</a:t>
            </a:r>
            <a:r>
              <a:rPr lang="en-US" altLang="ko-KR" sz="1600" dirty="0">
                <a:ln>
                  <a:solidFill>
                    <a:schemeClr val="accent1">
                      <a:alpha val="0"/>
                    </a:schemeClr>
                  </a:solidFill>
                </a:ln>
                <a:solidFill>
                  <a:schemeClr val="accent6"/>
                </a:solidFill>
                <a:latin typeface="나눔스퀘어 Bold" panose="020B0600000101010101" pitchFamily="50" charset="-127"/>
                <a:ea typeface="나눔스퀘어 Bold" panose="020B0600000101010101" pitchFamily="50" charset="-127"/>
              </a:rPr>
              <a:t>"text"</a:t>
            </a:r>
            <a:r>
              <a:rPr lang="en-US" altLang="ko-KR" sz="1600" dirty="0">
                <a:ln>
                  <a:solidFill>
                    <a:schemeClr val="accent1">
                      <a:alpha val="0"/>
                    </a:schemeClr>
                  </a:solidFill>
                </a:ln>
                <a:solidFill>
                  <a:schemeClr val="tx1">
                    <a:lumMod val="75000"/>
                    <a:lumOff val="25000"/>
                  </a:schemeClr>
                </a:solidFill>
                <a:latin typeface="나눔스퀘어 Bold" panose="020B0600000101010101" pitchFamily="50" charset="-127"/>
                <a:ea typeface="나눔스퀘어 Bold" panose="020B0600000101010101" pitchFamily="50" charset="-127"/>
              </a:rPr>
              <a:t> </a:t>
            </a:r>
            <a:r>
              <a:rPr lang="en-US" altLang="ko-KR" sz="1600" dirty="0">
                <a:ln>
                  <a:solidFill>
                    <a:schemeClr val="accent1">
                      <a:alpha val="0"/>
                    </a:schemeClr>
                  </a:solidFill>
                </a:ln>
                <a:solidFill>
                  <a:schemeClr val="accent1"/>
                </a:solidFill>
                <a:latin typeface="나눔스퀘어 Bold" panose="020B0600000101010101" pitchFamily="50" charset="-127"/>
                <a:ea typeface="나눔스퀘어 Bold" panose="020B0600000101010101" pitchFamily="50" charset="-127"/>
              </a:rPr>
              <a:t>value=</a:t>
            </a:r>
            <a:r>
              <a:rPr lang="en-US" altLang="ko-KR" sz="1600" dirty="0">
                <a:ln>
                  <a:solidFill>
                    <a:schemeClr val="accent1">
                      <a:alpha val="0"/>
                    </a:schemeClr>
                  </a:solidFill>
                </a:ln>
                <a:solidFill>
                  <a:schemeClr val="accent6"/>
                </a:solidFill>
                <a:latin typeface="나눔스퀘어 Bold" panose="020B0600000101010101" pitchFamily="50" charset="-127"/>
                <a:ea typeface="나눔스퀘어 Bold" panose="020B0600000101010101" pitchFamily="50" charset="-127"/>
              </a:rPr>
              <a:t>"</a:t>
            </a:r>
            <a:r>
              <a:rPr lang="ko-KR" altLang="en-US" sz="1600" dirty="0">
                <a:ln>
                  <a:solidFill>
                    <a:schemeClr val="accent1">
                      <a:alpha val="0"/>
                    </a:schemeClr>
                  </a:solidFill>
                </a:ln>
                <a:solidFill>
                  <a:schemeClr val="accent6"/>
                </a:solidFill>
                <a:latin typeface="나눔스퀘어 Bold" panose="020B0600000101010101" pitchFamily="50" charset="-127"/>
                <a:ea typeface="나눔스퀘어 Bold" panose="020B0600000101010101" pitchFamily="50" charset="-127"/>
              </a:rPr>
              <a:t>이름</a:t>
            </a:r>
            <a:r>
              <a:rPr lang="en-US" altLang="ko-KR" sz="1600" dirty="0">
                <a:ln>
                  <a:solidFill>
                    <a:schemeClr val="accent1">
                      <a:alpha val="0"/>
                    </a:schemeClr>
                  </a:solidFill>
                </a:ln>
                <a:solidFill>
                  <a:schemeClr val="accent6"/>
                </a:solidFill>
                <a:latin typeface="나눔스퀘어 Bold" panose="020B0600000101010101" pitchFamily="50" charset="-127"/>
                <a:ea typeface="나눔스퀘어 Bold" panose="020B0600000101010101" pitchFamily="50" charset="-127"/>
              </a:rPr>
              <a:t>"</a:t>
            </a:r>
            <a:r>
              <a:rPr lang="en-US" altLang="ko-KR" sz="1600" dirty="0">
                <a:ln>
                  <a:solidFill>
                    <a:schemeClr val="accent1">
                      <a:alpha val="0"/>
                    </a:schemeClr>
                  </a:solidFill>
                </a:ln>
                <a:solidFill>
                  <a:schemeClr val="tx1">
                    <a:lumMod val="75000"/>
                    <a:lumOff val="25000"/>
                  </a:schemeClr>
                </a:solidFill>
                <a:latin typeface="나눔스퀘어 Bold" panose="020B0600000101010101" pitchFamily="50" charset="-127"/>
                <a:ea typeface="나눔스퀘어 Bold" panose="020B0600000101010101" pitchFamily="50" charset="-127"/>
              </a:rPr>
              <a:t>&gt;</a:t>
            </a:r>
          </a:p>
          <a:p>
            <a:pPr>
              <a:spcBef>
                <a:spcPts val="600"/>
              </a:spcBef>
              <a:buClr>
                <a:srgbClr val="7C68AD"/>
              </a:buClr>
              <a:tabLst>
                <a:tab pos="358775" algn="l"/>
              </a:tabLst>
            </a:pPr>
            <a:r>
              <a:rPr lang="en-US" altLang="ko-KR" sz="1600" dirty="0">
                <a:ln>
                  <a:solidFill>
                    <a:schemeClr val="accent1">
                      <a:alpha val="0"/>
                    </a:schemeClr>
                  </a:solidFill>
                </a:ln>
                <a:solidFill>
                  <a:srgbClr val="EE5835"/>
                </a:solidFill>
                <a:latin typeface="나눔스퀘어 Bold" panose="020B0600000101010101" pitchFamily="50" charset="-127"/>
                <a:ea typeface="나눔스퀘어 Bold" panose="020B0600000101010101" pitchFamily="50" charset="-127"/>
              </a:rPr>
              <a:t>	&lt;!- - type="submit" - -&gt;</a:t>
            </a:r>
          </a:p>
          <a:p>
            <a:pPr>
              <a:spcBef>
                <a:spcPts val="600"/>
              </a:spcBef>
              <a:buClr>
                <a:srgbClr val="7C68AD"/>
              </a:buClr>
              <a:tabLst>
                <a:tab pos="358775" algn="l"/>
              </a:tabLst>
            </a:pPr>
            <a:r>
              <a:rPr lang="en-US" altLang="ko-KR" sz="1600" dirty="0">
                <a:ln>
                  <a:solidFill>
                    <a:schemeClr val="accent1">
                      <a:alpha val="0"/>
                    </a:schemeClr>
                  </a:solidFill>
                </a:ln>
                <a:solidFill>
                  <a:schemeClr val="tx1">
                    <a:lumMod val="75000"/>
                    <a:lumOff val="25000"/>
                  </a:schemeClr>
                </a:solidFill>
                <a:latin typeface="나눔스퀘어 Bold" panose="020B0600000101010101" pitchFamily="50" charset="-127"/>
                <a:ea typeface="나눔스퀘어 Bold" panose="020B0600000101010101" pitchFamily="50" charset="-127"/>
              </a:rPr>
              <a:t>	&lt;</a:t>
            </a:r>
            <a:r>
              <a:rPr lang="en-US" altLang="ko-KR" sz="1600" dirty="0">
                <a:ln>
                  <a:solidFill>
                    <a:schemeClr val="accent1">
                      <a:alpha val="0"/>
                    </a:schemeClr>
                  </a:solidFill>
                </a:ln>
                <a:solidFill>
                  <a:schemeClr val="tx2"/>
                </a:solidFill>
                <a:latin typeface="나눔스퀘어 Bold" panose="020B0600000101010101" pitchFamily="50" charset="-127"/>
                <a:ea typeface="나눔스퀘어 Bold" panose="020B0600000101010101" pitchFamily="50" charset="-127"/>
              </a:rPr>
              <a:t>input</a:t>
            </a:r>
            <a:r>
              <a:rPr lang="en-US" altLang="ko-KR" sz="1600" dirty="0">
                <a:ln>
                  <a:solidFill>
                    <a:schemeClr val="accent1">
                      <a:alpha val="0"/>
                    </a:schemeClr>
                  </a:solidFill>
                </a:ln>
                <a:solidFill>
                  <a:schemeClr val="tx1">
                    <a:lumMod val="75000"/>
                    <a:lumOff val="25000"/>
                  </a:schemeClr>
                </a:solidFill>
                <a:latin typeface="나눔스퀘어 Bold" panose="020B0600000101010101" pitchFamily="50" charset="-127"/>
                <a:ea typeface="나눔스퀘어 Bold" panose="020B0600000101010101" pitchFamily="50" charset="-127"/>
              </a:rPr>
              <a:t> </a:t>
            </a:r>
            <a:r>
              <a:rPr lang="en-US" altLang="ko-KR" sz="1600" dirty="0">
                <a:ln>
                  <a:solidFill>
                    <a:schemeClr val="accent1">
                      <a:alpha val="0"/>
                    </a:schemeClr>
                  </a:solidFill>
                </a:ln>
                <a:solidFill>
                  <a:schemeClr val="accent1"/>
                </a:solidFill>
                <a:latin typeface="나눔스퀘어 Bold" panose="020B0600000101010101" pitchFamily="50" charset="-127"/>
                <a:ea typeface="나눔스퀘어 Bold" panose="020B0600000101010101" pitchFamily="50" charset="-127"/>
              </a:rPr>
              <a:t>type=</a:t>
            </a:r>
            <a:r>
              <a:rPr lang="en-US" altLang="ko-KR" sz="1600" dirty="0">
                <a:ln>
                  <a:solidFill>
                    <a:schemeClr val="accent1">
                      <a:alpha val="0"/>
                    </a:schemeClr>
                  </a:solidFill>
                </a:ln>
                <a:solidFill>
                  <a:schemeClr val="accent6"/>
                </a:solidFill>
                <a:latin typeface="나눔스퀘어 Bold" panose="020B0600000101010101" pitchFamily="50" charset="-127"/>
                <a:ea typeface="나눔스퀘어 Bold" panose="020B0600000101010101" pitchFamily="50" charset="-127"/>
              </a:rPr>
              <a:t>"submit"</a:t>
            </a:r>
            <a:r>
              <a:rPr lang="en-US" altLang="ko-KR" sz="1600" dirty="0">
                <a:ln>
                  <a:solidFill>
                    <a:schemeClr val="accent1">
                      <a:alpha val="0"/>
                    </a:schemeClr>
                  </a:solidFill>
                </a:ln>
                <a:solidFill>
                  <a:schemeClr val="tx1">
                    <a:lumMod val="75000"/>
                    <a:lumOff val="25000"/>
                  </a:schemeClr>
                </a:solidFill>
                <a:latin typeface="나눔스퀘어 Bold" panose="020B0600000101010101" pitchFamily="50" charset="-127"/>
                <a:ea typeface="나눔스퀘어 Bold" panose="020B0600000101010101" pitchFamily="50" charset="-127"/>
              </a:rPr>
              <a:t> </a:t>
            </a:r>
            <a:r>
              <a:rPr lang="en-US" altLang="ko-KR" sz="1600" dirty="0">
                <a:ln>
                  <a:solidFill>
                    <a:schemeClr val="accent1">
                      <a:alpha val="0"/>
                    </a:schemeClr>
                  </a:solidFill>
                </a:ln>
                <a:solidFill>
                  <a:schemeClr val="accent1"/>
                </a:solidFill>
                <a:latin typeface="나눔스퀘어 Bold" panose="020B0600000101010101" pitchFamily="50" charset="-127"/>
                <a:ea typeface="나눔스퀘어 Bold" panose="020B0600000101010101" pitchFamily="50" charset="-127"/>
              </a:rPr>
              <a:t>value=</a:t>
            </a:r>
            <a:r>
              <a:rPr lang="en-US" altLang="ko-KR" sz="1600" dirty="0">
                <a:ln>
                  <a:solidFill>
                    <a:schemeClr val="accent1">
                      <a:alpha val="0"/>
                    </a:schemeClr>
                  </a:solidFill>
                </a:ln>
                <a:solidFill>
                  <a:schemeClr val="accent6"/>
                </a:solidFill>
                <a:latin typeface="나눔스퀘어 Bold" panose="020B0600000101010101" pitchFamily="50" charset="-127"/>
                <a:ea typeface="나눔스퀘어 Bold" panose="020B0600000101010101" pitchFamily="50" charset="-127"/>
              </a:rPr>
              <a:t>"</a:t>
            </a:r>
            <a:r>
              <a:rPr lang="ko-KR" altLang="en-US" sz="1600" dirty="0">
                <a:ln>
                  <a:solidFill>
                    <a:schemeClr val="accent1">
                      <a:alpha val="0"/>
                    </a:schemeClr>
                  </a:solidFill>
                </a:ln>
                <a:solidFill>
                  <a:schemeClr val="accent6"/>
                </a:solidFill>
                <a:latin typeface="나눔스퀘어 Bold" panose="020B0600000101010101" pitchFamily="50" charset="-127"/>
                <a:ea typeface="나눔스퀘어 Bold" panose="020B0600000101010101" pitchFamily="50" charset="-127"/>
              </a:rPr>
              <a:t>제출</a:t>
            </a:r>
            <a:r>
              <a:rPr lang="en-US" altLang="ko-KR" sz="1600" dirty="0">
                <a:ln>
                  <a:solidFill>
                    <a:schemeClr val="accent1">
                      <a:alpha val="0"/>
                    </a:schemeClr>
                  </a:solidFill>
                </a:ln>
                <a:solidFill>
                  <a:schemeClr val="accent6"/>
                </a:solidFill>
                <a:latin typeface="나눔스퀘어 Bold" panose="020B0600000101010101" pitchFamily="50" charset="-127"/>
                <a:ea typeface="나눔스퀘어 Bold" panose="020B0600000101010101" pitchFamily="50" charset="-127"/>
              </a:rPr>
              <a:t>"</a:t>
            </a:r>
            <a:r>
              <a:rPr lang="en-US" altLang="ko-KR" sz="1600" dirty="0">
                <a:ln>
                  <a:solidFill>
                    <a:schemeClr val="accent1">
                      <a:alpha val="0"/>
                    </a:schemeClr>
                  </a:solidFill>
                </a:ln>
                <a:solidFill>
                  <a:schemeClr val="tx1">
                    <a:lumMod val="75000"/>
                    <a:lumOff val="25000"/>
                  </a:schemeClr>
                </a:solidFill>
                <a:latin typeface="나눔스퀘어 Bold" panose="020B0600000101010101" pitchFamily="50" charset="-127"/>
                <a:ea typeface="나눔스퀘어 Bold" panose="020B0600000101010101" pitchFamily="50" charset="-127"/>
              </a:rPr>
              <a:t>&gt;</a:t>
            </a:r>
          </a:p>
          <a:p>
            <a:pPr>
              <a:spcBef>
                <a:spcPts val="600"/>
              </a:spcBef>
              <a:buClr>
                <a:srgbClr val="7C68AD"/>
              </a:buClr>
              <a:tabLst>
                <a:tab pos="358775" algn="l"/>
              </a:tabLst>
            </a:pPr>
            <a:r>
              <a:rPr lang="en-US" altLang="ko-KR" sz="1600" dirty="0">
                <a:ln>
                  <a:solidFill>
                    <a:schemeClr val="accent1">
                      <a:alpha val="0"/>
                    </a:schemeClr>
                  </a:solidFill>
                </a:ln>
                <a:solidFill>
                  <a:schemeClr val="tx1">
                    <a:lumMod val="75000"/>
                    <a:lumOff val="25000"/>
                  </a:schemeClr>
                </a:solidFill>
                <a:latin typeface="나눔스퀘어 Bold" panose="020B0600000101010101" pitchFamily="50" charset="-127"/>
                <a:ea typeface="나눔스퀘어 Bold" panose="020B0600000101010101" pitchFamily="50" charset="-127"/>
              </a:rPr>
              <a:t>	&lt;</a:t>
            </a:r>
            <a:r>
              <a:rPr lang="en-US" altLang="ko-KR" sz="1600" dirty="0">
                <a:ln>
                  <a:solidFill>
                    <a:schemeClr val="accent1">
                      <a:alpha val="0"/>
                    </a:schemeClr>
                  </a:solidFill>
                </a:ln>
                <a:solidFill>
                  <a:schemeClr val="tx2"/>
                </a:solidFill>
                <a:latin typeface="나눔스퀘어 Bold" panose="020B0600000101010101" pitchFamily="50" charset="-127"/>
                <a:ea typeface="나눔스퀘어 Bold" panose="020B0600000101010101" pitchFamily="50" charset="-127"/>
              </a:rPr>
              <a:t>p</a:t>
            </a:r>
            <a:r>
              <a:rPr lang="en-US" altLang="ko-KR" sz="1600" dirty="0">
                <a:ln>
                  <a:solidFill>
                    <a:schemeClr val="accent1">
                      <a:alpha val="0"/>
                    </a:schemeClr>
                  </a:solidFill>
                </a:ln>
                <a:solidFill>
                  <a:schemeClr val="tx1">
                    <a:lumMod val="75000"/>
                    <a:lumOff val="25000"/>
                  </a:schemeClr>
                </a:solidFill>
                <a:latin typeface="나눔스퀘어 Bold" panose="020B0600000101010101" pitchFamily="50" charset="-127"/>
                <a:ea typeface="나눔스퀘어 Bold" panose="020B0600000101010101" pitchFamily="50" charset="-127"/>
              </a:rPr>
              <a:t>&gt;</a:t>
            </a:r>
            <a:r>
              <a:rPr lang="ko-KR" altLang="en-US" sz="1600" dirty="0">
                <a:ln>
                  <a:solidFill>
                    <a:schemeClr val="accent1">
                      <a:alpha val="0"/>
                    </a:schemeClr>
                  </a:solidFill>
                </a:ln>
                <a:solidFill>
                  <a:schemeClr val="tx1">
                    <a:lumMod val="75000"/>
                    <a:lumOff val="25000"/>
                  </a:schemeClr>
                </a:solidFill>
                <a:latin typeface="나눔스퀘어" panose="020B0600000101010101" pitchFamily="50" charset="-127"/>
                <a:ea typeface="나눔스퀘어" panose="020B0600000101010101" pitchFamily="50" charset="-127"/>
              </a:rPr>
              <a:t>당신의 취미는 무엇입니까</a:t>
            </a:r>
            <a:r>
              <a:rPr lang="en-US" altLang="ko-KR" sz="1600" dirty="0">
                <a:ln>
                  <a:solidFill>
                    <a:schemeClr val="accent1">
                      <a:alpha val="0"/>
                    </a:schemeClr>
                  </a:solidFill>
                </a:ln>
                <a:solidFill>
                  <a:schemeClr val="tx1">
                    <a:lumMod val="75000"/>
                    <a:lumOff val="25000"/>
                  </a:schemeClr>
                </a:solidFill>
                <a:latin typeface="나눔스퀘어" panose="020B0600000101010101" pitchFamily="50" charset="-127"/>
                <a:ea typeface="나눔스퀘어" panose="020B0600000101010101" pitchFamily="50" charset="-127"/>
              </a:rPr>
              <a:t>?</a:t>
            </a:r>
            <a:r>
              <a:rPr lang="en-US" altLang="ko-KR" sz="1600" dirty="0">
                <a:ln>
                  <a:solidFill>
                    <a:schemeClr val="accent1">
                      <a:alpha val="0"/>
                    </a:schemeClr>
                  </a:solidFill>
                </a:ln>
                <a:solidFill>
                  <a:schemeClr val="tx1">
                    <a:lumMod val="75000"/>
                    <a:lumOff val="25000"/>
                  </a:schemeClr>
                </a:solidFill>
                <a:latin typeface="나눔스퀘어 Bold" panose="020B0600000101010101" pitchFamily="50" charset="-127"/>
                <a:ea typeface="나눔스퀘어 Bold" panose="020B0600000101010101" pitchFamily="50" charset="-127"/>
              </a:rPr>
              <a:t>&lt;/p&gt;</a:t>
            </a:r>
          </a:p>
          <a:p>
            <a:pPr>
              <a:spcBef>
                <a:spcPts val="600"/>
              </a:spcBef>
              <a:buClr>
                <a:srgbClr val="7C68AD"/>
              </a:buClr>
              <a:tabLst>
                <a:tab pos="358775" algn="l"/>
              </a:tabLst>
            </a:pPr>
            <a:r>
              <a:rPr lang="en-US" altLang="ko-KR" sz="1600" dirty="0">
                <a:ln>
                  <a:solidFill>
                    <a:schemeClr val="accent1">
                      <a:alpha val="0"/>
                    </a:schemeClr>
                  </a:solidFill>
                </a:ln>
                <a:solidFill>
                  <a:srgbClr val="EE5835"/>
                </a:solidFill>
                <a:latin typeface="나눔스퀘어 Bold" panose="020B0600000101010101" pitchFamily="50" charset="-127"/>
                <a:ea typeface="나눔스퀘어 Bold" panose="020B0600000101010101" pitchFamily="50" charset="-127"/>
              </a:rPr>
              <a:t>	&lt;!- - type="checkbox" - -&gt;</a:t>
            </a:r>
          </a:p>
          <a:p>
            <a:pPr>
              <a:spcBef>
                <a:spcPts val="600"/>
              </a:spcBef>
              <a:buClr>
                <a:srgbClr val="7C68AD"/>
              </a:buClr>
              <a:tabLst>
                <a:tab pos="358775" algn="l"/>
              </a:tabLst>
            </a:pPr>
            <a:r>
              <a:rPr lang="en-US" altLang="ko-KR" sz="1600" dirty="0">
                <a:ln>
                  <a:solidFill>
                    <a:schemeClr val="accent1">
                      <a:alpha val="0"/>
                    </a:schemeClr>
                  </a:solidFill>
                </a:ln>
                <a:solidFill>
                  <a:schemeClr val="tx1">
                    <a:lumMod val="75000"/>
                    <a:lumOff val="25000"/>
                  </a:schemeClr>
                </a:solidFill>
                <a:latin typeface="나눔스퀘어 Bold" panose="020B0600000101010101" pitchFamily="50" charset="-127"/>
                <a:ea typeface="나눔스퀘어 Bold" panose="020B0600000101010101" pitchFamily="50" charset="-127"/>
              </a:rPr>
              <a:t>	&lt;</a:t>
            </a:r>
            <a:r>
              <a:rPr lang="en-US" altLang="ko-KR" sz="1600" dirty="0">
                <a:ln>
                  <a:solidFill>
                    <a:schemeClr val="accent1">
                      <a:alpha val="0"/>
                    </a:schemeClr>
                  </a:solidFill>
                </a:ln>
                <a:solidFill>
                  <a:schemeClr val="tx2"/>
                </a:solidFill>
                <a:latin typeface="나눔스퀘어 Bold" panose="020B0600000101010101" pitchFamily="50" charset="-127"/>
                <a:ea typeface="나눔스퀘어 Bold" panose="020B0600000101010101" pitchFamily="50" charset="-127"/>
              </a:rPr>
              <a:t>input</a:t>
            </a:r>
            <a:r>
              <a:rPr lang="en-US" altLang="ko-KR" sz="1600" dirty="0">
                <a:ln>
                  <a:solidFill>
                    <a:schemeClr val="accent1">
                      <a:alpha val="0"/>
                    </a:schemeClr>
                  </a:solidFill>
                </a:ln>
                <a:solidFill>
                  <a:schemeClr val="tx1">
                    <a:lumMod val="75000"/>
                    <a:lumOff val="25000"/>
                  </a:schemeClr>
                </a:solidFill>
                <a:latin typeface="나눔스퀘어 Bold" panose="020B0600000101010101" pitchFamily="50" charset="-127"/>
                <a:ea typeface="나눔스퀘어 Bold" panose="020B0600000101010101" pitchFamily="50" charset="-127"/>
              </a:rPr>
              <a:t> </a:t>
            </a:r>
            <a:r>
              <a:rPr lang="en-US" altLang="ko-KR" sz="1600" dirty="0">
                <a:ln>
                  <a:solidFill>
                    <a:schemeClr val="accent1">
                      <a:alpha val="0"/>
                    </a:schemeClr>
                  </a:solidFill>
                </a:ln>
                <a:solidFill>
                  <a:schemeClr val="accent1"/>
                </a:solidFill>
                <a:latin typeface="나눔스퀘어 Bold" panose="020B0600000101010101" pitchFamily="50" charset="-127"/>
                <a:ea typeface="나눔스퀘어 Bold" panose="020B0600000101010101" pitchFamily="50" charset="-127"/>
              </a:rPr>
              <a:t>type=</a:t>
            </a:r>
            <a:r>
              <a:rPr lang="en-US" altLang="ko-KR" sz="1600" dirty="0">
                <a:ln>
                  <a:solidFill>
                    <a:schemeClr val="accent1">
                      <a:alpha val="0"/>
                    </a:schemeClr>
                  </a:solidFill>
                </a:ln>
                <a:solidFill>
                  <a:schemeClr val="accent6"/>
                </a:solidFill>
                <a:latin typeface="나눔스퀘어 Bold" panose="020B0600000101010101" pitchFamily="50" charset="-127"/>
                <a:ea typeface="나눔스퀘어 Bold" panose="020B0600000101010101" pitchFamily="50" charset="-127"/>
              </a:rPr>
              <a:t>"checkbox"</a:t>
            </a:r>
            <a:r>
              <a:rPr lang="en-US" altLang="ko-KR" sz="1600" dirty="0">
                <a:ln>
                  <a:solidFill>
                    <a:schemeClr val="accent1">
                      <a:alpha val="0"/>
                    </a:schemeClr>
                  </a:solidFill>
                </a:ln>
                <a:solidFill>
                  <a:schemeClr val="tx1">
                    <a:lumMod val="75000"/>
                    <a:lumOff val="25000"/>
                  </a:schemeClr>
                </a:solidFill>
                <a:latin typeface="나눔스퀘어 Bold" panose="020B0600000101010101" pitchFamily="50" charset="-127"/>
                <a:ea typeface="나눔스퀘어 Bold" panose="020B0600000101010101" pitchFamily="50" charset="-127"/>
              </a:rPr>
              <a:t>&gt;</a:t>
            </a:r>
            <a:r>
              <a:rPr lang="ko-KR" altLang="en-US" sz="1600" dirty="0">
                <a:ln>
                  <a:solidFill>
                    <a:schemeClr val="accent1">
                      <a:alpha val="0"/>
                    </a:schemeClr>
                  </a:solidFill>
                </a:ln>
                <a:solidFill>
                  <a:schemeClr val="tx1">
                    <a:lumMod val="75000"/>
                    <a:lumOff val="25000"/>
                  </a:schemeClr>
                </a:solidFill>
                <a:latin typeface="나눔스퀘어 Bold" panose="020B0600000101010101" pitchFamily="50" charset="-127"/>
                <a:ea typeface="나눔스퀘어 Bold" panose="020B0600000101010101" pitchFamily="50" charset="-127"/>
              </a:rPr>
              <a:t>영화감상</a:t>
            </a:r>
          </a:p>
          <a:p>
            <a:pPr>
              <a:spcBef>
                <a:spcPts val="600"/>
              </a:spcBef>
              <a:buClr>
                <a:srgbClr val="7C68AD"/>
              </a:buClr>
              <a:tabLst>
                <a:tab pos="358775" algn="l"/>
              </a:tabLst>
            </a:pPr>
            <a:r>
              <a:rPr lang="en-US" altLang="ko-KR" sz="1600" dirty="0">
                <a:ln>
                  <a:solidFill>
                    <a:schemeClr val="accent1">
                      <a:alpha val="0"/>
                    </a:schemeClr>
                  </a:solidFill>
                </a:ln>
                <a:solidFill>
                  <a:schemeClr val="tx1">
                    <a:lumMod val="75000"/>
                    <a:lumOff val="25000"/>
                  </a:schemeClr>
                </a:solidFill>
                <a:latin typeface="나눔스퀘어 Bold" panose="020B0600000101010101" pitchFamily="50" charset="-127"/>
                <a:ea typeface="나눔스퀘어 Bold" panose="020B0600000101010101" pitchFamily="50" charset="-127"/>
              </a:rPr>
              <a:t>	&lt;</a:t>
            </a:r>
            <a:r>
              <a:rPr lang="en-US" altLang="ko-KR" sz="1600" dirty="0">
                <a:ln>
                  <a:solidFill>
                    <a:schemeClr val="accent1">
                      <a:alpha val="0"/>
                    </a:schemeClr>
                  </a:solidFill>
                </a:ln>
                <a:solidFill>
                  <a:schemeClr val="tx2"/>
                </a:solidFill>
                <a:latin typeface="나눔스퀘어 Bold" panose="020B0600000101010101" pitchFamily="50" charset="-127"/>
                <a:ea typeface="나눔스퀘어 Bold" panose="020B0600000101010101" pitchFamily="50" charset="-127"/>
              </a:rPr>
              <a:t>input</a:t>
            </a:r>
            <a:r>
              <a:rPr lang="en-US" altLang="ko-KR" sz="1600" dirty="0">
                <a:ln>
                  <a:solidFill>
                    <a:schemeClr val="accent1">
                      <a:alpha val="0"/>
                    </a:schemeClr>
                  </a:solidFill>
                </a:ln>
                <a:solidFill>
                  <a:schemeClr val="tx1">
                    <a:lumMod val="75000"/>
                    <a:lumOff val="25000"/>
                  </a:schemeClr>
                </a:solidFill>
                <a:latin typeface="나눔스퀘어 Bold" panose="020B0600000101010101" pitchFamily="50" charset="-127"/>
                <a:ea typeface="나눔스퀘어 Bold" panose="020B0600000101010101" pitchFamily="50" charset="-127"/>
              </a:rPr>
              <a:t> </a:t>
            </a:r>
            <a:r>
              <a:rPr lang="en-US" altLang="ko-KR" sz="1600" dirty="0">
                <a:ln>
                  <a:solidFill>
                    <a:schemeClr val="accent1">
                      <a:alpha val="0"/>
                    </a:schemeClr>
                  </a:solidFill>
                </a:ln>
                <a:solidFill>
                  <a:schemeClr val="accent1"/>
                </a:solidFill>
                <a:latin typeface="나눔스퀘어 Bold" panose="020B0600000101010101" pitchFamily="50" charset="-127"/>
                <a:ea typeface="나눔스퀘어 Bold" panose="020B0600000101010101" pitchFamily="50" charset="-127"/>
              </a:rPr>
              <a:t>type=</a:t>
            </a:r>
            <a:r>
              <a:rPr lang="en-US" altLang="ko-KR" sz="1600" dirty="0">
                <a:ln>
                  <a:solidFill>
                    <a:schemeClr val="accent1">
                      <a:alpha val="0"/>
                    </a:schemeClr>
                  </a:solidFill>
                </a:ln>
                <a:solidFill>
                  <a:schemeClr val="accent6"/>
                </a:solidFill>
                <a:latin typeface="나눔스퀘어 Bold" panose="020B0600000101010101" pitchFamily="50" charset="-127"/>
                <a:ea typeface="나눔스퀘어 Bold" panose="020B0600000101010101" pitchFamily="50" charset="-127"/>
              </a:rPr>
              <a:t>"checkbox"</a:t>
            </a:r>
            <a:r>
              <a:rPr lang="en-US" altLang="ko-KR" sz="1600" dirty="0">
                <a:ln>
                  <a:solidFill>
                    <a:schemeClr val="accent1">
                      <a:alpha val="0"/>
                    </a:schemeClr>
                  </a:solidFill>
                </a:ln>
                <a:solidFill>
                  <a:schemeClr val="tx1">
                    <a:lumMod val="75000"/>
                    <a:lumOff val="25000"/>
                  </a:schemeClr>
                </a:solidFill>
                <a:latin typeface="나눔스퀘어 Bold" panose="020B0600000101010101" pitchFamily="50" charset="-127"/>
                <a:ea typeface="나눔스퀘어 Bold" panose="020B0600000101010101" pitchFamily="50" charset="-127"/>
              </a:rPr>
              <a:t>&gt;</a:t>
            </a:r>
            <a:r>
              <a:rPr lang="ko-KR" altLang="en-US" sz="1600" dirty="0">
                <a:ln>
                  <a:solidFill>
                    <a:schemeClr val="accent1">
                      <a:alpha val="0"/>
                    </a:schemeClr>
                  </a:solidFill>
                </a:ln>
                <a:solidFill>
                  <a:schemeClr val="tx1">
                    <a:lumMod val="75000"/>
                    <a:lumOff val="25000"/>
                  </a:schemeClr>
                </a:solidFill>
                <a:latin typeface="나눔스퀘어 Bold" panose="020B0600000101010101" pitchFamily="50" charset="-127"/>
                <a:ea typeface="나눔스퀘어 Bold" panose="020B0600000101010101" pitchFamily="50" charset="-127"/>
              </a:rPr>
              <a:t>사진</a:t>
            </a:r>
          </a:p>
          <a:p>
            <a:pPr>
              <a:spcBef>
                <a:spcPts val="600"/>
              </a:spcBef>
              <a:buClr>
                <a:srgbClr val="7C68AD"/>
              </a:buClr>
              <a:tabLst>
                <a:tab pos="358775" algn="l"/>
              </a:tabLst>
            </a:pPr>
            <a:r>
              <a:rPr lang="en-US" altLang="ko-KR" sz="1600" dirty="0">
                <a:ln>
                  <a:solidFill>
                    <a:schemeClr val="accent1">
                      <a:alpha val="0"/>
                    </a:schemeClr>
                  </a:solidFill>
                </a:ln>
                <a:solidFill>
                  <a:schemeClr val="tx1">
                    <a:lumMod val="75000"/>
                    <a:lumOff val="25000"/>
                  </a:schemeClr>
                </a:solidFill>
                <a:latin typeface="나눔스퀘어 Bold" panose="020B0600000101010101" pitchFamily="50" charset="-127"/>
                <a:ea typeface="나눔스퀘어 Bold" panose="020B0600000101010101" pitchFamily="50" charset="-127"/>
              </a:rPr>
              <a:t>	&lt;</a:t>
            </a:r>
            <a:r>
              <a:rPr lang="en-US" altLang="ko-KR" sz="1600" dirty="0">
                <a:ln>
                  <a:solidFill>
                    <a:schemeClr val="accent1">
                      <a:alpha val="0"/>
                    </a:schemeClr>
                  </a:solidFill>
                </a:ln>
                <a:solidFill>
                  <a:schemeClr val="tx2"/>
                </a:solidFill>
                <a:latin typeface="나눔스퀘어 Bold" panose="020B0600000101010101" pitchFamily="50" charset="-127"/>
                <a:ea typeface="나눔스퀘어 Bold" panose="020B0600000101010101" pitchFamily="50" charset="-127"/>
              </a:rPr>
              <a:t>input</a:t>
            </a:r>
            <a:r>
              <a:rPr lang="en-US" altLang="ko-KR" sz="1600" dirty="0">
                <a:ln>
                  <a:solidFill>
                    <a:schemeClr val="accent1">
                      <a:alpha val="0"/>
                    </a:schemeClr>
                  </a:solidFill>
                </a:ln>
                <a:solidFill>
                  <a:schemeClr val="tx1">
                    <a:lumMod val="75000"/>
                    <a:lumOff val="25000"/>
                  </a:schemeClr>
                </a:solidFill>
                <a:latin typeface="나눔스퀘어 Bold" panose="020B0600000101010101" pitchFamily="50" charset="-127"/>
                <a:ea typeface="나눔스퀘어 Bold" panose="020B0600000101010101" pitchFamily="50" charset="-127"/>
              </a:rPr>
              <a:t> </a:t>
            </a:r>
            <a:r>
              <a:rPr lang="en-US" altLang="ko-KR" sz="1600" dirty="0">
                <a:ln>
                  <a:solidFill>
                    <a:schemeClr val="accent1">
                      <a:alpha val="0"/>
                    </a:schemeClr>
                  </a:solidFill>
                </a:ln>
                <a:solidFill>
                  <a:schemeClr val="accent1"/>
                </a:solidFill>
                <a:latin typeface="나눔스퀘어 Bold" panose="020B0600000101010101" pitchFamily="50" charset="-127"/>
                <a:ea typeface="나눔스퀘어 Bold" panose="020B0600000101010101" pitchFamily="50" charset="-127"/>
              </a:rPr>
              <a:t>type=</a:t>
            </a:r>
            <a:r>
              <a:rPr lang="en-US" altLang="ko-KR" sz="1600" dirty="0">
                <a:ln>
                  <a:solidFill>
                    <a:schemeClr val="accent1">
                      <a:alpha val="0"/>
                    </a:schemeClr>
                  </a:solidFill>
                </a:ln>
                <a:solidFill>
                  <a:schemeClr val="accent6"/>
                </a:solidFill>
                <a:latin typeface="나눔스퀘어 Bold" panose="020B0600000101010101" pitchFamily="50" charset="-127"/>
                <a:ea typeface="나눔스퀘어 Bold" panose="020B0600000101010101" pitchFamily="50" charset="-127"/>
              </a:rPr>
              <a:t>"checkbox"</a:t>
            </a:r>
            <a:r>
              <a:rPr lang="en-US" altLang="ko-KR" sz="1600" dirty="0">
                <a:ln>
                  <a:solidFill>
                    <a:schemeClr val="accent1">
                      <a:alpha val="0"/>
                    </a:schemeClr>
                  </a:solidFill>
                </a:ln>
                <a:solidFill>
                  <a:schemeClr val="tx1">
                    <a:lumMod val="75000"/>
                    <a:lumOff val="25000"/>
                  </a:schemeClr>
                </a:solidFill>
                <a:latin typeface="나눔스퀘어 Bold" panose="020B0600000101010101" pitchFamily="50" charset="-127"/>
                <a:ea typeface="나눔스퀘어 Bold" panose="020B0600000101010101" pitchFamily="50" charset="-127"/>
              </a:rPr>
              <a:t>&gt;</a:t>
            </a:r>
            <a:r>
              <a:rPr lang="ko-KR" altLang="en-US" sz="1600" dirty="0">
                <a:ln>
                  <a:solidFill>
                    <a:schemeClr val="accent1">
                      <a:alpha val="0"/>
                    </a:schemeClr>
                  </a:solidFill>
                </a:ln>
                <a:solidFill>
                  <a:schemeClr val="tx1">
                    <a:lumMod val="75000"/>
                    <a:lumOff val="25000"/>
                  </a:schemeClr>
                </a:solidFill>
                <a:latin typeface="나눔스퀘어 Bold" panose="020B0600000101010101" pitchFamily="50" charset="-127"/>
                <a:ea typeface="나눔스퀘어 Bold" panose="020B0600000101010101" pitchFamily="50" charset="-127"/>
              </a:rPr>
              <a:t>운동</a:t>
            </a:r>
            <a:endParaRPr lang="en-US" altLang="ko-KR" sz="1600" dirty="0">
              <a:ln>
                <a:solidFill>
                  <a:schemeClr val="accent1">
                    <a:alpha val="0"/>
                  </a:schemeClr>
                </a:solidFill>
              </a:ln>
              <a:solidFill>
                <a:schemeClr val="tx1">
                  <a:lumMod val="75000"/>
                  <a:lumOff val="25000"/>
                </a:schemeClr>
              </a:solidFill>
              <a:latin typeface="나눔스퀘어 Bold" panose="020B0600000101010101" pitchFamily="50" charset="-127"/>
              <a:ea typeface="나눔스퀘어 Bold" panose="020B0600000101010101" pitchFamily="50" charset="-127"/>
            </a:endParaRPr>
          </a:p>
          <a:p>
            <a:pPr>
              <a:spcBef>
                <a:spcPts val="600"/>
              </a:spcBef>
              <a:buClr>
                <a:srgbClr val="7C68AD"/>
              </a:buClr>
              <a:tabLst>
                <a:tab pos="358775" algn="l"/>
              </a:tabLst>
            </a:pPr>
            <a:r>
              <a:rPr lang="en-US" altLang="ko-KR" sz="1600" dirty="0">
                <a:ln>
                  <a:solidFill>
                    <a:schemeClr val="accent1">
                      <a:alpha val="0"/>
                    </a:schemeClr>
                  </a:solidFill>
                </a:ln>
                <a:solidFill>
                  <a:schemeClr val="tx1">
                    <a:lumMod val="75000"/>
                    <a:lumOff val="25000"/>
                  </a:schemeClr>
                </a:solidFill>
                <a:latin typeface="나눔스퀘어 Bold" panose="020B0600000101010101" pitchFamily="50" charset="-127"/>
                <a:ea typeface="나눔스퀘어 Bold" panose="020B0600000101010101" pitchFamily="50" charset="-127"/>
              </a:rPr>
              <a:t>&lt;/body&gt;</a:t>
            </a:r>
          </a:p>
          <a:p>
            <a:pPr>
              <a:spcBef>
                <a:spcPts val="600"/>
              </a:spcBef>
              <a:buClr>
                <a:srgbClr val="7C68AD"/>
              </a:buClr>
              <a:tabLst>
                <a:tab pos="358775" algn="l"/>
              </a:tabLst>
            </a:pPr>
            <a:r>
              <a:rPr lang="en-US" altLang="ko-KR" sz="1600" dirty="0">
                <a:ln>
                  <a:solidFill>
                    <a:schemeClr val="accent1">
                      <a:alpha val="0"/>
                    </a:schemeClr>
                  </a:solidFill>
                </a:ln>
                <a:solidFill>
                  <a:schemeClr val="tx1">
                    <a:lumMod val="75000"/>
                    <a:lumOff val="25000"/>
                  </a:schemeClr>
                </a:solidFill>
                <a:latin typeface="나눔스퀘어 Bold" panose="020B0600000101010101" pitchFamily="50" charset="-127"/>
                <a:ea typeface="나눔스퀘어 Bold" panose="020B0600000101010101" pitchFamily="50" charset="-127"/>
              </a:rPr>
              <a:t>&lt;/html&gt;</a:t>
            </a:r>
            <a:endParaRPr lang="ko-KR" altLang="en-US" sz="1600" dirty="0">
              <a:ln>
                <a:solidFill>
                  <a:schemeClr val="accent1">
                    <a:alpha val="0"/>
                  </a:schemeClr>
                </a:solidFill>
              </a:ln>
              <a:solidFill>
                <a:schemeClr val="tx1">
                  <a:lumMod val="75000"/>
                  <a:lumOff val="25000"/>
                </a:schemeClr>
              </a:solidFill>
              <a:latin typeface="나눔스퀘어 Bold" panose="020B0600000101010101" pitchFamily="50" charset="-127"/>
              <a:ea typeface="나눔스퀘어 Bold" panose="020B0600000101010101" pitchFamily="50" charset="-127"/>
            </a:endParaRPr>
          </a:p>
        </p:txBody>
      </p:sp>
      <p:sp>
        <p:nvSpPr>
          <p:cNvPr id="7" name="TextBox 6">
            <a:extLst>
              <a:ext uri="{FF2B5EF4-FFF2-40B4-BE49-F238E27FC236}">
                <a16:creationId xmlns:a16="http://schemas.microsoft.com/office/drawing/2014/main" id="{09424864-FE83-76C6-BD9C-B7E281139CD2}"/>
              </a:ext>
            </a:extLst>
          </p:cNvPr>
          <p:cNvSpPr txBox="1"/>
          <p:nvPr/>
        </p:nvSpPr>
        <p:spPr>
          <a:xfrm>
            <a:off x="505118" y="1532161"/>
            <a:ext cx="5984616" cy="1711366"/>
          </a:xfrm>
          <a:prstGeom prst="rect">
            <a:avLst/>
          </a:prstGeom>
          <a:noFill/>
        </p:spPr>
        <p:txBody>
          <a:bodyPr wrap="square" rtlCol="0">
            <a:spAutoFit/>
          </a:bodyPr>
          <a:lstStyle/>
          <a:p>
            <a:pPr marL="285750" indent="-285750" defTabSz="1438275">
              <a:lnSpc>
                <a:spcPct val="150000"/>
              </a:lnSpc>
              <a:spcBef>
                <a:spcPts val="600"/>
              </a:spcBef>
              <a:buClr>
                <a:srgbClr val="7C68AD"/>
              </a:buClr>
              <a:buFont typeface="Arial" panose="020B0604020202020204" pitchFamily="34" charset="0"/>
              <a:buChar char="•"/>
              <a:tabLst>
                <a:tab pos="360363" algn="l"/>
              </a:tabLst>
            </a:pPr>
            <a:r>
              <a:rPr lang="ko-KR" altLang="en-US" spc="-100" dirty="0">
                <a:ln>
                  <a:solidFill>
                    <a:schemeClr val="accent1">
                      <a:alpha val="0"/>
                    </a:schemeClr>
                  </a:solidFill>
                </a:ln>
                <a:latin typeface="나눔스퀘어 Bold" panose="020B0600000101010101" pitchFamily="50" charset="-127"/>
                <a:ea typeface="나눔스퀘어 Bold" panose="020B0600000101010101" pitchFamily="50" charset="-127"/>
              </a:rPr>
              <a:t>주석</a:t>
            </a:r>
            <a:br>
              <a:rPr lang="en-US" altLang="ko-KR" spc="-100" dirty="0">
                <a:ln>
                  <a:solidFill>
                    <a:schemeClr val="accent1">
                      <a:alpha val="0"/>
                    </a:schemeClr>
                  </a:solidFill>
                </a:ln>
                <a:latin typeface="나눔스퀘어 Bold" panose="020B0600000101010101" pitchFamily="50" charset="-127"/>
                <a:ea typeface="나눔스퀘어 Bold" panose="020B0600000101010101" pitchFamily="50" charset="-127"/>
              </a:rPr>
            </a:br>
            <a:r>
              <a:rPr lang="en-US" altLang="ko-KR" spc="-100" dirty="0">
                <a:ln>
                  <a:solidFill>
                    <a:schemeClr val="accent1">
                      <a:alpha val="0"/>
                    </a:schemeClr>
                  </a:solidFill>
                </a:ln>
                <a:latin typeface="나눔스퀘어" panose="020B0600000101010101" pitchFamily="50" charset="-127"/>
                <a:ea typeface="나눔스퀘어" panose="020B0600000101010101" pitchFamily="50" charset="-127"/>
              </a:rPr>
              <a:t>- </a:t>
            </a:r>
            <a:r>
              <a:rPr lang="ko-KR" altLang="en-US" spc="-100" dirty="0">
                <a:ln>
                  <a:solidFill>
                    <a:schemeClr val="accent1">
                      <a:alpha val="0"/>
                    </a:schemeClr>
                  </a:solidFill>
                </a:ln>
                <a:latin typeface="나눔스퀘어" panose="020B0600000101010101" pitchFamily="50" charset="-127"/>
                <a:ea typeface="나눔스퀘어" panose="020B0600000101010101" pitchFamily="50" charset="-127"/>
              </a:rPr>
              <a:t>어떤 의도로 코드를 작성했는지  쉽게 파악할 수 있다</a:t>
            </a:r>
            <a:br>
              <a:rPr lang="en-US" altLang="ko-KR" spc="-100" dirty="0">
                <a:ln>
                  <a:solidFill>
                    <a:schemeClr val="accent1">
                      <a:alpha val="0"/>
                    </a:schemeClr>
                  </a:solidFill>
                </a:ln>
                <a:latin typeface="나눔스퀘어" panose="020B0600000101010101" pitchFamily="50" charset="-127"/>
                <a:ea typeface="나눔스퀘어" panose="020B0600000101010101" pitchFamily="50" charset="-127"/>
              </a:rPr>
            </a:br>
            <a:r>
              <a:rPr lang="en-US" altLang="ko-KR" spc="-100" dirty="0">
                <a:ln>
                  <a:solidFill>
                    <a:schemeClr val="accent1">
                      <a:alpha val="0"/>
                    </a:schemeClr>
                  </a:solidFill>
                </a:ln>
                <a:latin typeface="나눔스퀘어" panose="020B0600000101010101" pitchFamily="50" charset="-127"/>
                <a:ea typeface="나눔스퀘어" panose="020B0600000101010101" pitchFamily="50" charset="-127"/>
              </a:rPr>
              <a:t>- </a:t>
            </a:r>
            <a:r>
              <a:rPr lang="ko-KR" altLang="en-US" spc="-100" dirty="0">
                <a:ln>
                  <a:solidFill>
                    <a:schemeClr val="accent1">
                      <a:alpha val="0"/>
                    </a:schemeClr>
                  </a:solidFill>
                </a:ln>
                <a:latin typeface="나눔스퀘어" panose="020B0600000101010101" pitchFamily="50" charset="-127"/>
                <a:ea typeface="나눔스퀘어" panose="020B0600000101010101" pitchFamily="50" charset="-127"/>
              </a:rPr>
              <a:t>문서를 읽고 파악하는데 도움을 줌</a:t>
            </a:r>
            <a:br>
              <a:rPr lang="en-US" altLang="ko-KR" spc="-100" dirty="0">
                <a:ln>
                  <a:solidFill>
                    <a:schemeClr val="accent1">
                      <a:alpha val="0"/>
                    </a:schemeClr>
                  </a:solidFill>
                </a:ln>
                <a:latin typeface="나눔스퀘어" panose="020B0600000101010101" pitchFamily="50" charset="-127"/>
                <a:ea typeface="나눔스퀘어" panose="020B0600000101010101" pitchFamily="50" charset="-127"/>
              </a:rPr>
            </a:br>
            <a:r>
              <a:rPr lang="en-US" altLang="ko-KR" spc="-100" dirty="0">
                <a:ln>
                  <a:solidFill>
                    <a:schemeClr val="accent1">
                      <a:alpha val="0"/>
                    </a:schemeClr>
                  </a:solidFill>
                </a:ln>
                <a:latin typeface="나눔스퀘어" panose="020B0600000101010101" pitchFamily="50" charset="-127"/>
                <a:ea typeface="나눔스퀘어" panose="020B0600000101010101" pitchFamily="50" charset="-127"/>
              </a:rPr>
              <a:t>- </a:t>
            </a:r>
            <a:r>
              <a:rPr lang="en-US" altLang="ko-KR" sz="1600" dirty="0">
                <a:ln>
                  <a:solidFill>
                    <a:schemeClr val="accent1">
                      <a:alpha val="0"/>
                    </a:schemeClr>
                  </a:solidFill>
                </a:ln>
                <a:solidFill>
                  <a:srgbClr val="EE5835"/>
                </a:solidFill>
                <a:latin typeface="나눔스퀘어 Bold" panose="020B0600000101010101" pitchFamily="50" charset="-127"/>
                <a:ea typeface="나눔스퀘어 Bold" panose="020B0600000101010101" pitchFamily="50" charset="-127"/>
              </a:rPr>
              <a:t>&lt;!- -</a:t>
            </a:r>
            <a:r>
              <a:rPr lang="ko-KR" altLang="en-US" dirty="0"/>
              <a:t>와 </a:t>
            </a:r>
            <a:r>
              <a:rPr lang="en-US" altLang="ko-KR" sz="1600" dirty="0">
                <a:ln>
                  <a:solidFill>
                    <a:schemeClr val="accent1">
                      <a:alpha val="0"/>
                    </a:schemeClr>
                  </a:solidFill>
                </a:ln>
                <a:solidFill>
                  <a:srgbClr val="EE5835"/>
                </a:solidFill>
                <a:latin typeface="나눔스퀘어 Bold" panose="020B0600000101010101" pitchFamily="50" charset="-127"/>
                <a:ea typeface="나눔스퀘어 Bold" panose="020B0600000101010101" pitchFamily="50" charset="-127"/>
              </a:rPr>
              <a:t>- -&gt; </a:t>
            </a:r>
            <a:r>
              <a:rPr lang="ko-KR" altLang="en-US" dirty="0"/>
              <a:t>사이에 입력</a:t>
            </a:r>
            <a:endParaRPr lang="en-US" altLang="ko-KR" spc="-100" dirty="0">
              <a:ln>
                <a:solidFill>
                  <a:schemeClr val="accent1">
                    <a:alpha val="0"/>
                  </a:schemeClr>
                </a:solidFill>
              </a:ln>
              <a:latin typeface="나눔스퀘어 Bold" panose="020B0600000101010101" pitchFamily="50" charset="-127"/>
              <a:ea typeface="나눔스퀘어 Bold" panose="020B0600000101010101" pitchFamily="50" charset="-127"/>
            </a:endParaRPr>
          </a:p>
        </p:txBody>
      </p:sp>
      <p:cxnSp>
        <p:nvCxnSpPr>
          <p:cNvPr id="2" name="직선 연결선 1">
            <a:extLst>
              <a:ext uri="{FF2B5EF4-FFF2-40B4-BE49-F238E27FC236}">
                <a16:creationId xmlns:a16="http://schemas.microsoft.com/office/drawing/2014/main" id="{5ADFB8D4-7056-3F8E-7FAF-F53BD1BADC50}"/>
              </a:ext>
            </a:extLst>
          </p:cNvPr>
          <p:cNvCxnSpPr/>
          <p:nvPr/>
        </p:nvCxnSpPr>
        <p:spPr>
          <a:xfrm>
            <a:off x="0" y="6493329"/>
            <a:ext cx="121920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D2BB6F0-031C-693B-216D-0F6009C11859}"/>
              </a:ext>
            </a:extLst>
          </p:cNvPr>
          <p:cNvSpPr txBox="1"/>
          <p:nvPr/>
        </p:nvSpPr>
        <p:spPr>
          <a:xfrm>
            <a:off x="9280070" y="6553201"/>
            <a:ext cx="2824843" cy="246221"/>
          </a:xfrm>
          <a:prstGeom prst="rect">
            <a:avLst/>
          </a:prstGeom>
          <a:noFill/>
        </p:spPr>
        <p:txBody>
          <a:bodyPr wrap="square" rtlCol="0">
            <a:spAutoFit/>
          </a:bodyPr>
          <a:lstStyle/>
          <a:p>
            <a:pPr algn="r"/>
            <a:r>
              <a:rPr lang="en-US" altLang="ko-KR" sz="1000" i="1" dirty="0" err="1"/>
              <a:t>HojinLee</a:t>
            </a:r>
            <a:r>
              <a:rPr lang="ko-KR" altLang="en-US" sz="1000" i="1" dirty="0"/>
              <a:t> </a:t>
            </a:r>
            <a:r>
              <a:rPr lang="en-US" altLang="ko-KR" sz="1000" i="1" dirty="0"/>
              <a:t>/</a:t>
            </a:r>
            <a:r>
              <a:rPr lang="en-US" altLang="ko-KR" sz="1000" i="1" dirty="0" err="1"/>
              <a:t>jinydev</a:t>
            </a:r>
            <a:endParaRPr lang="ko-KR" altLang="en-US" sz="1000" i="1" dirty="0"/>
          </a:p>
        </p:txBody>
      </p:sp>
      <p:sp>
        <p:nvSpPr>
          <p:cNvPr id="8" name="TextBox 7">
            <a:extLst>
              <a:ext uri="{FF2B5EF4-FFF2-40B4-BE49-F238E27FC236}">
                <a16:creationId xmlns:a16="http://schemas.microsoft.com/office/drawing/2014/main" id="{E8F59FA2-B05D-EEF8-90D4-2F3F470800A6}"/>
              </a:ext>
            </a:extLst>
          </p:cNvPr>
          <p:cNvSpPr txBox="1"/>
          <p:nvPr/>
        </p:nvSpPr>
        <p:spPr>
          <a:xfrm>
            <a:off x="87087" y="6553202"/>
            <a:ext cx="3853544" cy="246220"/>
          </a:xfrm>
          <a:prstGeom prst="rect">
            <a:avLst/>
          </a:prstGeom>
          <a:noFill/>
        </p:spPr>
        <p:txBody>
          <a:bodyPr wrap="square" rtlCol="0">
            <a:spAutoFit/>
          </a:bodyPr>
          <a:lstStyle/>
          <a:p>
            <a:r>
              <a:rPr lang="ko-KR" altLang="en-US" sz="1000" dirty="0"/>
              <a:t>웹사이트 구축을 위한 </a:t>
            </a:r>
            <a:r>
              <a:rPr lang="en-US" altLang="ko-KR" sz="1000" dirty="0"/>
              <a:t>HTML / CSS / </a:t>
            </a:r>
            <a:r>
              <a:rPr lang="en-US" altLang="ko-KR" sz="1000" dirty="0" err="1"/>
              <a:t>Javascript</a:t>
            </a:r>
            <a:r>
              <a:rPr lang="en-US" altLang="ko-KR" sz="1000" dirty="0"/>
              <a:t> </a:t>
            </a:r>
            <a:r>
              <a:rPr lang="ko-KR" altLang="en-US" sz="1000" dirty="0"/>
              <a:t>학습</a:t>
            </a:r>
          </a:p>
        </p:txBody>
      </p:sp>
    </p:spTree>
    <p:extLst>
      <p:ext uri="{BB962C8B-B14F-4D97-AF65-F5344CB8AC3E}">
        <p14:creationId xmlns:p14="http://schemas.microsoft.com/office/powerpoint/2010/main" val="14081983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E69A5C92-7F34-9504-F3FC-DAD42A1DBC5F}"/>
              </a:ext>
            </a:extLst>
          </p:cNvPr>
          <p:cNvSpPr txBox="1"/>
          <p:nvPr/>
        </p:nvSpPr>
        <p:spPr>
          <a:xfrm>
            <a:off x="306648" y="319086"/>
            <a:ext cx="6096000" cy="707886"/>
          </a:xfrm>
          <a:prstGeom prst="rect">
            <a:avLst/>
          </a:prstGeom>
          <a:noFill/>
        </p:spPr>
        <p:txBody>
          <a:bodyPr wrap="square">
            <a:spAutoFit/>
          </a:bodyPr>
          <a:lstStyle/>
          <a:p>
            <a:r>
              <a:rPr lang="ko-KR" altLang="en-US" sz="40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주석 표시</a:t>
            </a:r>
          </a:p>
        </p:txBody>
      </p:sp>
      <p:sp>
        <p:nvSpPr>
          <p:cNvPr id="37" name="TextBox 36">
            <a:extLst>
              <a:ext uri="{FF2B5EF4-FFF2-40B4-BE49-F238E27FC236}">
                <a16:creationId xmlns:a16="http://schemas.microsoft.com/office/drawing/2014/main" id="{3B66B336-19C7-70EF-BCE3-611C883CF2A8}"/>
              </a:ext>
            </a:extLst>
          </p:cNvPr>
          <p:cNvSpPr txBox="1"/>
          <p:nvPr/>
        </p:nvSpPr>
        <p:spPr>
          <a:xfrm>
            <a:off x="350191" y="1022922"/>
            <a:ext cx="6096000" cy="461665"/>
          </a:xfrm>
          <a:prstGeom prst="rect">
            <a:avLst/>
          </a:prstGeom>
          <a:noFill/>
        </p:spPr>
        <p:txBody>
          <a:bodyPr wrap="square">
            <a:spAutoFit/>
          </a:bodyPr>
          <a:lstStyle/>
          <a:p>
            <a:r>
              <a:rPr lang="ko-KR" altLang="en-US" sz="2400" b="1" spc="-25" dirty="0">
                <a:solidFill>
                  <a:srgbClr val="00AFEF"/>
                </a:solidFill>
                <a:latin typeface="나눔고딕 ExtraBold"/>
                <a:cs typeface="나눔고딕 ExtraBold"/>
              </a:rPr>
              <a:t>주석 겹침</a:t>
            </a:r>
            <a:endParaRPr lang="ko-KR" altLang="en-US" sz="2400" dirty="0"/>
          </a:p>
        </p:txBody>
      </p:sp>
      <p:sp>
        <p:nvSpPr>
          <p:cNvPr id="38" name="사각형: 둥근 모서리 37">
            <a:extLst>
              <a:ext uri="{FF2B5EF4-FFF2-40B4-BE49-F238E27FC236}">
                <a16:creationId xmlns:a16="http://schemas.microsoft.com/office/drawing/2014/main" id="{C76B7862-429E-B913-ACCE-05F96CA7AC08}"/>
              </a:ext>
            </a:extLst>
          </p:cNvPr>
          <p:cNvSpPr/>
          <p:nvPr/>
        </p:nvSpPr>
        <p:spPr>
          <a:xfrm>
            <a:off x="578530" y="2578829"/>
            <a:ext cx="4673827" cy="1581492"/>
          </a:xfrm>
          <a:prstGeom prst="roundRect">
            <a:avLst>
              <a:gd name="adj" fmla="val 2961"/>
            </a:avLst>
          </a:prstGeom>
          <a:noFill/>
          <a:ln>
            <a:solidFill>
              <a:srgbClr val="8A77BB"/>
            </a:solidFill>
          </a:ln>
        </p:spPr>
        <p:style>
          <a:lnRef idx="2">
            <a:schemeClr val="accent1">
              <a:shade val="50000"/>
            </a:schemeClr>
          </a:lnRef>
          <a:fillRef idx="1">
            <a:schemeClr val="accent1"/>
          </a:fillRef>
          <a:effectRef idx="0">
            <a:schemeClr val="accent1"/>
          </a:effectRef>
          <a:fontRef idx="minor">
            <a:schemeClr val="lt1"/>
          </a:fontRef>
        </p:style>
        <p:txBody>
          <a:bodyPr tIns="36000" rIns="0" bIns="36000" rtlCol="0" anchor="ctr"/>
          <a:lstStyle/>
          <a:p>
            <a:pPr>
              <a:spcBef>
                <a:spcPts val="600"/>
              </a:spcBef>
              <a:buClr>
                <a:srgbClr val="7C68AD"/>
              </a:buClr>
              <a:tabLst>
                <a:tab pos="358775" algn="l"/>
              </a:tabLst>
            </a:pPr>
            <a:r>
              <a:rPr lang="en-US" altLang="ko-KR" sz="1600" dirty="0">
                <a:ln>
                  <a:solidFill>
                    <a:schemeClr val="accent1">
                      <a:alpha val="0"/>
                    </a:schemeClr>
                  </a:solidFill>
                </a:ln>
                <a:solidFill>
                  <a:srgbClr val="EE5835"/>
                </a:solidFill>
                <a:latin typeface="나눔스퀘어 Bold" panose="020B0600000101010101" pitchFamily="50" charset="-127"/>
                <a:ea typeface="나눔스퀘어 Bold" panose="020B0600000101010101" pitchFamily="50" charset="-127"/>
              </a:rPr>
              <a:t>&lt;!- - type="text"</a:t>
            </a:r>
          </a:p>
          <a:p>
            <a:pPr>
              <a:spcBef>
                <a:spcPts val="600"/>
              </a:spcBef>
              <a:buClr>
                <a:srgbClr val="7C68AD"/>
              </a:buClr>
              <a:tabLst>
                <a:tab pos="358775" algn="l"/>
              </a:tabLst>
            </a:pPr>
            <a:r>
              <a:rPr lang="en-US" altLang="ko-KR" sz="1600" dirty="0">
                <a:ln>
                  <a:solidFill>
                    <a:schemeClr val="accent1">
                      <a:alpha val="0"/>
                    </a:schemeClr>
                  </a:solidFill>
                </a:ln>
                <a:solidFill>
                  <a:srgbClr val="EE5835"/>
                </a:solidFill>
                <a:latin typeface="나눔스퀘어 Bold" panose="020B0600000101010101" pitchFamily="50" charset="-127"/>
                <a:ea typeface="나눔스퀘어 Bold" panose="020B0600000101010101" pitchFamily="50" charset="-127"/>
              </a:rPr>
              <a:t>&lt;!- - </a:t>
            </a:r>
            <a:r>
              <a:rPr lang="ko-KR" altLang="en-US" sz="1600" dirty="0">
                <a:ln>
                  <a:solidFill>
                    <a:schemeClr val="accent1">
                      <a:alpha val="0"/>
                    </a:schemeClr>
                  </a:solidFill>
                </a:ln>
                <a:solidFill>
                  <a:srgbClr val="EE5835"/>
                </a:solidFill>
                <a:latin typeface="나눔스퀘어 Bold" panose="020B0600000101010101" pitchFamily="50" charset="-127"/>
                <a:ea typeface="나눔스퀘어 Bold" panose="020B0600000101010101" pitchFamily="50" charset="-127"/>
              </a:rPr>
              <a:t>주석 안에는 주석을 넣을 수 없다</a:t>
            </a:r>
            <a:r>
              <a:rPr lang="en-US" altLang="ko-KR" sz="1600" dirty="0">
                <a:ln>
                  <a:solidFill>
                    <a:schemeClr val="accent1">
                      <a:alpha val="0"/>
                    </a:schemeClr>
                  </a:solidFill>
                </a:ln>
                <a:solidFill>
                  <a:srgbClr val="EE5835"/>
                </a:solidFill>
                <a:latin typeface="나눔스퀘어 Bold" panose="020B0600000101010101" pitchFamily="50" charset="-127"/>
                <a:ea typeface="나눔스퀘어 Bold" panose="020B0600000101010101" pitchFamily="50" charset="-127"/>
              </a:rPr>
              <a:t>. - -&gt;</a:t>
            </a:r>
          </a:p>
          <a:p>
            <a:pPr>
              <a:spcBef>
                <a:spcPts val="600"/>
              </a:spcBef>
              <a:buClr>
                <a:srgbClr val="7C68AD"/>
              </a:buClr>
              <a:tabLst>
                <a:tab pos="358775" algn="l"/>
              </a:tabLst>
            </a:pPr>
            <a:r>
              <a:rPr lang="en-US" altLang="ko-KR" sz="1600" dirty="0">
                <a:ln>
                  <a:solidFill>
                    <a:schemeClr val="accent1">
                      <a:alpha val="0"/>
                    </a:schemeClr>
                  </a:solidFill>
                </a:ln>
                <a:solidFill>
                  <a:srgbClr val="EE5835"/>
                </a:solidFill>
                <a:latin typeface="나눔스퀘어 Bold" panose="020B0600000101010101" pitchFamily="50" charset="-127"/>
                <a:ea typeface="나눔스퀘어 Bold" panose="020B0600000101010101" pitchFamily="50" charset="-127"/>
              </a:rPr>
              <a:t>- -&gt;</a:t>
            </a:r>
          </a:p>
          <a:p>
            <a:pPr defTabSz="989013">
              <a:spcBef>
                <a:spcPts val="600"/>
              </a:spcBef>
              <a:buClr>
                <a:srgbClr val="7C68AD"/>
              </a:buClr>
              <a:tabLst>
                <a:tab pos="358775" algn="l"/>
              </a:tabLst>
            </a:pPr>
            <a:r>
              <a:rPr lang="en-US" altLang="ko-KR" sz="1600" dirty="0">
                <a:ln>
                  <a:solidFill>
                    <a:schemeClr val="accent1">
                      <a:alpha val="0"/>
                    </a:schemeClr>
                  </a:solidFill>
                </a:ln>
                <a:solidFill>
                  <a:schemeClr val="tx1">
                    <a:lumMod val="75000"/>
                    <a:lumOff val="25000"/>
                  </a:schemeClr>
                </a:solidFill>
                <a:latin typeface="나눔스퀘어 Bold" panose="020B0600000101010101" pitchFamily="50" charset="-127"/>
                <a:ea typeface="나눔스퀘어 Bold" panose="020B0600000101010101" pitchFamily="50" charset="-127"/>
              </a:rPr>
              <a:t>&lt;input </a:t>
            </a:r>
            <a:r>
              <a:rPr lang="en-US" altLang="ko-KR" sz="1600" dirty="0">
                <a:ln>
                  <a:solidFill>
                    <a:schemeClr val="accent1">
                      <a:alpha val="0"/>
                    </a:schemeClr>
                  </a:solidFill>
                </a:ln>
                <a:solidFill>
                  <a:schemeClr val="accent1"/>
                </a:solidFill>
                <a:latin typeface="나눔스퀘어 Bold" panose="020B0600000101010101" pitchFamily="50" charset="-127"/>
                <a:ea typeface="나눔스퀘어 Bold" panose="020B0600000101010101" pitchFamily="50" charset="-127"/>
              </a:rPr>
              <a:t>type=</a:t>
            </a:r>
            <a:r>
              <a:rPr lang="en-US" altLang="ko-KR" sz="1600" dirty="0">
                <a:ln>
                  <a:solidFill>
                    <a:schemeClr val="accent1">
                      <a:alpha val="0"/>
                    </a:schemeClr>
                  </a:solidFill>
                </a:ln>
                <a:solidFill>
                  <a:schemeClr val="accent6"/>
                </a:solidFill>
                <a:latin typeface="나눔스퀘어 Bold" panose="020B0600000101010101" pitchFamily="50" charset="-127"/>
                <a:ea typeface="나눔스퀘어 Bold" panose="020B0600000101010101" pitchFamily="50" charset="-127"/>
              </a:rPr>
              <a:t>"text"</a:t>
            </a:r>
            <a:r>
              <a:rPr lang="en-US" altLang="ko-KR" sz="1600" dirty="0">
                <a:ln>
                  <a:solidFill>
                    <a:schemeClr val="accent1">
                      <a:alpha val="0"/>
                    </a:schemeClr>
                  </a:solidFill>
                </a:ln>
                <a:solidFill>
                  <a:schemeClr val="tx1">
                    <a:lumMod val="75000"/>
                    <a:lumOff val="25000"/>
                  </a:schemeClr>
                </a:solidFill>
                <a:latin typeface="나눔스퀘어 Bold" panose="020B0600000101010101" pitchFamily="50" charset="-127"/>
                <a:ea typeface="나눔스퀘어 Bold" panose="020B0600000101010101" pitchFamily="50" charset="-127"/>
              </a:rPr>
              <a:t> </a:t>
            </a:r>
            <a:r>
              <a:rPr lang="en-US" altLang="ko-KR" sz="1600" dirty="0">
                <a:ln>
                  <a:solidFill>
                    <a:schemeClr val="accent1">
                      <a:alpha val="0"/>
                    </a:schemeClr>
                  </a:solidFill>
                </a:ln>
                <a:solidFill>
                  <a:schemeClr val="accent1"/>
                </a:solidFill>
                <a:latin typeface="나눔스퀘어 Bold" panose="020B0600000101010101" pitchFamily="50" charset="-127"/>
                <a:ea typeface="나눔스퀘어 Bold" panose="020B0600000101010101" pitchFamily="50" charset="-127"/>
              </a:rPr>
              <a:t>value=</a:t>
            </a:r>
            <a:r>
              <a:rPr lang="en-US" altLang="ko-KR" sz="1600" dirty="0">
                <a:ln>
                  <a:solidFill>
                    <a:schemeClr val="accent1">
                      <a:alpha val="0"/>
                    </a:schemeClr>
                  </a:solidFill>
                </a:ln>
                <a:solidFill>
                  <a:schemeClr val="accent6"/>
                </a:solidFill>
                <a:latin typeface="나눔스퀘어 Bold" panose="020B0600000101010101" pitchFamily="50" charset="-127"/>
                <a:ea typeface="나눔스퀘어 Bold" panose="020B0600000101010101" pitchFamily="50" charset="-127"/>
              </a:rPr>
              <a:t>"</a:t>
            </a:r>
            <a:r>
              <a:rPr lang="ko-KR" altLang="en-US" sz="1600" dirty="0">
                <a:ln>
                  <a:solidFill>
                    <a:schemeClr val="accent1">
                      <a:alpha val="0"/>
                    </a:schemeClr>
                  </a:solidFill>
                </a:ln>
                <a:solidFill>
                  <a:schemeClr val="accent6"/>
                </a:solidFill>
                <a:latin typeface="나눔스퀘어 Bold" panose="020B0600000101010101" pitchFamily="50" charset="-127"/>
                <a:ea typeface="나눔스퀘어 Bold" panose="020B0600000101010101" pitchFamily="50" charset="-127"/>
              </a:rPr>
              <a:t>이름</a:t>
            </a:r>
            <a:r>
              <a:rPr lang="en-US" altLang="ko-KR" sz="1600" dirty="0">
                <a:ln>
                  <a:solidFill>
                    <a:schemeClr val="accent1">
                      <a:alpha val="0"/>
                    </a:schemeClr>
                  </a:solidFill>
                </a:ln>
                <a:solidFill>
                  <a:schemeClr val="accent6"/>
                </a:solidFill>
                <a:latin typeface="나눔스퀘어 Bold" panose="020B0600000101010101" pitchFamily="50" charset="-127"/>
                <a:ea typeface="나눔스퀘어 Bold" panose="020B0600000101010101" pitchFamily="50" charset="-127"/>
              </a:rPr>
              <a:t>"</a:t>
            </a:r>
            <a:r>
              <a:rPr lang="en-US" altLang="ko-KR" sz="1600" dirty="0">
                <a:ln>
                  <a:solidFill>
                    <a:schemeClr val="accent1">
                      <a:alpha val="0"/>
                    </a:schemeClr>
                  </a:solidFill>
                </a:ln>
                <a:solidFill>
                  <a:schemeClr val="tx1">
                    <a:lumMod val="75000"/>
                    <a:lumOff val="25000"/>
                  </a:schemeClr>
                </a:solidFill>
                <a:latin typeface="나눔스퀘어 Bold" panose="020B0600000101010101" pitchFamily="50" charset="-127"/>
                <a:ea typeface="나눔스퀘어 Bold" panose="020B0600000101010101" pitchFamily="50" charset="-127"/>
              </a:rPr>
              <a:t>&gt;</a:t>
            </a:r>
            <a:endParaRPr lang="ko-KR" altLang="en-US" sz="1600" dirty="0">
              <a:ln>
                <a:solidFill>
                  <a:schemeClr val="accent1">
                    <a:alpha val="0"/>
                  </a:schemeClr>
                </a:solidFill>
              </a:ln>
              <a:solidFill>
                <a:schemeClr val="tx1">
                  <a:lumMod val="75000"/>
                  <a:lumOff val="25000"/>
                </a:schemeClr>
              </a:solidFill>
              <a:latin typeface="나눔스퀘어 Bold" panose="020B0600000101010101" pitchFamily="50" charset="-127"/>
              <a:ea typeface="나눔스퀘어 Bold" panose="020B0600000101010101" pitchFamily="50" charset="-127"/>
            </a:endParaRPr>
          </a:p>
        </p:txBody>
      </p:sp>
      <p:sp>
        <p:nvSpPr>
          <p:cNvPr id="40" name="TextBox 39">
            <a:extLst>
              <a:ext uri="{FF2B5EF4-FFF2-40B4-BE49-F238E27FC236}">
                <a16:creationId xmlns:a16="http://schemas.microsoft.com/office/drawing/2014/main" id="{86C50D3E-4938-DA56-D723-3C11D0D5BE75}"/>
              </a:ext>
            </a:extLst>
          </p:cNvPr>
          <p:cNvSpPr txBox="1"/>
          <p:nvPr/>
        </p:nvSpPr>
        <p:spPr>
          <a:xfrm>
            <a:off x="472462" y="1695446"/>
            <a:ext cx="4779896" cy="883383"/>
          </a:xfrm>
          <a:prstGeom prst="rect">
            <a:avLst/>
          </a:prstGeom>
          <a:noFill/>
        </p:spPr>
        <p:txBody>
          <a:bodyPr wrap="square" rtlCol="0">
            <a:spAutoFit/>
          </a:bodyPr>
          <a:lstStyle/>
          <a:p>
            <a:pPr marL="285750" indent="-285750" defTabSz="1438275">
              <a:lnSpc>
                <a:spcPct val="150000"/>
              </a:lnSpc>
              <a:spcBef>
                <a:spcPts val="600"/>
              </a:spcBef>
              <a:buClr>
                <a:srgbClr val="7C68AD"/>
              </a:buClr>
              <a:buFont typeface="Arial" panose="020B0604020202020204" pitchFamily="34" charset="0"/>
              <a:buChar char="•"/>
              <a:tabLst>
                <a:tab pos="360363" algn="l"/>
              </a:tabLst>
            </a:pPr>
            <a:r>
              <a:rPr lang="ko-KR" altLang="en-US" spc="-100">
                <a:ln>
                  <a:solidFill>
                    <a:schemeClr val="accent1">
                      <a:alpha val="0"/>
                    </a:schemeClr>
                  </a:solidFill>
                </a:ln>
                <a:latin typeface="나눔스퀘어 Bold" panose="020B0600000101010101" pitchFamily="50" charset="-127"/>
                <a:ea typeface="나눔스퀘어 Bold" panose="020B0600000101010101" pitchFamily="50" charset="-127"/>
              </a:rPr>
              <a:t>주석</a:t>
            </a:r>
            <a:br>
              <a:rPr lang="en-US" altLang="ko-KR" spc="-100">
                <a:ln>
                  <a:solidFill>
                    <a:schemeClr val="accent1">
                      <a:alpha val="0"/>
                    </a:schemeClr>
                  </a:solidFill>
                </a:ln>
                <a:latin typeface="나눔스퀘어 Bold" panose="020B0600000101010101" pitchFamily="50" charset="-127"/>
                <a:ea typeface="나눔스퀘어 Bold" panose="020B0600000101010101" pitchFamily="50" charset="-127"/>
              </a:rPr>
            </a:br>
            <a:r>
              <a:rPr lang="en-US" altLang="ko-KR" spc="-100">
                <a:ln>
                  <a:solidFill>
                    <a:schemeClr val="accent1">
                      <a:alpha val="0"/>
                    </a:schemeClr>
                  </a:solidFill>
                </a:ln>
                <a:latin typeface="나눔스퀘어" panose="020B0600000101010101" pitchFamily="50" charset="-127"/>
                <a:ea typeface="나눔스퀘어" panose="020B0600000101010101" pitchFamily="50" charset="-127"/>
              </a:rPr>
              <a:t>- </a:t>
            </a:r>
            <a:r>
              <a:rPr lang="ko-KR" altLang="en-US" spc="-100">
                <a:ln>
                  <a:solidFill>
                    <a:schemeClr val="accent1">
                      <a:alpha val="0"/>
                    </a:schemeClr>
                  </a:solidFill>
                </a:ln>
                <a:latin typeface="나눔스퀘어" panose="020B0600000101010101" pitchFamily="50" charset="-127"/>
                <a:ea typeface="나눔스퀘어" panose="020B0600000101010101" pitchFamily="50" charset="-127"/>
              </a:rPr>
              <a:t>주석 안에 있는 주석은 적용되지 않는다</a:t>
            </a:r>
            <a:endParaRPr lang="en-US" altLang="ko-KR" spc="-100">
              <a:ln>
                <a:solidFill>
                  <a:schemeClr val="accent1">
                    <a:alpha val="0"/>
                  </a:schemeClr>
                </a:solidFill>
              </a:ln>
              <a:latin typeface="나눔스퀘어 Bold" panose="020B0600000101010101" pitchFamily="50" charset="-127"/>
              <a:ea typeface="나눔스퀘어 Bold" panose="020B0600000101010101" pitchFamily="50" charset="-127"/>
            </a:endParaRPr>
          </a:p>
        </p:txBody>
      </p:sp>
      <p:pic>
        <p:nvPicPr>
          <p:cNvPr id="41" name="그림 40">
            <a:extLst>
              <a:ext uri="{FF2B5EF4-FFF2-40B4-BE49-F238E27FC236}">
                <a16:creationId xmlns:a16="http://schemas.microsoft.com/office/drawing/2014/main" id="{AB59EDD1-C0BA-DB03-7E33-52D27114BF84}"/>
              </a:ext>
            </a:extLst>
          </p:cNvPr>
          <p:cNvPicPr>
            <a:picLocks noChangeAspect="1"/>
          </p:cNvPicPr>
          <p:nvPr/>
        </p:nvPicPr>
        <p:blipFill>
          <a:blip r:embed="rId2"/>
          <a:stretch>
            <a:fillRect/>
          </a:stretch>
        </p:blipFill>
        <p:spPr>
          <a:xfrm>
            <a:off x="6211888" y="2320417"/>
            <a:ext cx="4171950" cy="1800225"/>
          </a:xfrm>
          <a:prstGeom prst="rect">
            <a:avLst/>
          </a:prstGeom>
          <a:ln>
            <a:solidFill>
              <a:schemeClr val="bg1">
                <a:lumMod val="50000"/>
              </a:schemeClr>
            </a:solidFill>
          </a:ln>
        </p:spPr>
      </p:pic>
      <p:cxnSp>
        <p:nvCxnSpPr>
          <p:cNvPr id="2" name="직선 연결선 1">
            <a:extLst>
              <a:ext uri="{FF2B5EF4-FFF2-40B4-BE49-F238E27FC236}">
                <a16:creationId xmlns:a16="http://schemas.microsoft.com/office/drawing/2014/main" id="{CF352633-C609-B985-B15A-9A3F557F5A19}"/>
              </a:ext>
            </a:extLst>
          </p:cNvPr>
          <p:cNvCxnSpPr/>
          <p:nvPr/>
        </p:nvCxnSpPr>
        <p:spPr>
          <a:xfrm>
            <a:off x="0" y="6493329"/>
            <a:ext cx="121920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DB5AF8DD-0D44-76A6-E375-C64D804A386B}"/>
              </a:ext>
            </a:extLst>
          </p:cNvPr>
          <p:cNvSpPr txBox="1"/>
          <p:nvPr/>
        </p:nvSpPr>
        <p:spPr>
          <a:xfrm>
            <a:off x="9280070" y="6553201"/>
            <a:ext cx="2824843" cy="246221"/>
          </a:xfrm>
          <a:prstGeom prst="rect">
            <a:avLst/>
          </a:prstGeom>
          <a:noFill/>
        </p:spPr>
        <p:txBody>
          <a:bodyPr wrap="square" rtlCol="0">
            <a:spAutoFit/>
          </a:bodyPr>
          <a:lstStyle/>
          <a:p>
            <a:pPr algn="r"/>
            <a:r>
              <a:rPr lang="en-US" altLang="ko-KR" sz="1000" i="1" dirty="0" err="1"/>
              <a:t>HojinLee</a:t>
            </a:r>
            <a:r>
              <a:rPr lang="ko-KR" altLang="en-US" sz="1000" i="1" dirty="0"/>
              <a:t> </a:t>
            </a:r>
            <a:r>
              <a:rPr lang="en-US" altLang="ko-KR" sz="1000" i="1" dirty="0"/>
              <a:t>/</a:t>
            </a:r>
            <a:r>
              <a:rPr lang="en-US" altLang="ko-KR" sz="1000" i="1" dirty="0" err="1"/>
              <a:t>jinydev</a:t>
            </a:r>
            <a:endParaRPr lang="ko-KR" altLang="en-US" sz="1000" i="1" dirty="0"/>
          </a:p>
        </p:txBody>
      </p:sp>
      <p:sp>
        <p:nvSpPr>
          <p:cNvPr id="4" name="TextBox 3">
            <a:extLst>
              <a:ext uri="{FF2B5EF4-FFF2-40B4-BE49-F238E27FC236}">
                <a16:creationId xmlns:a16="http://schemas.microsoft.com/office/drawing/2014/main" id="{E9FB686F-C448-7CB6-7B96-7F1988B64D6F}"/>
              </a:ext>
            </a:extLst>
          </p:cNvPr>
          <p:cNvSpPr txBox="1"/>
          <p:nvPr/>
        </p:nvSpPr>
        <p:spPr>
          <a:xfrm>
            <a:off x="87087" y="6553202"/>
            <a:ext cx="3853544" cy="246220"/>
          </a:xfrm>
          <a:prstGeom prst="rect">
            <a:avLst/>
          </a:prstGeom>
          <a:noFill/>
        </p:spPr>
        <p:txBody>
          <a:bodyPr wrap="square" rtlCol="0">
            <a:spAutoFit/>
          </a:bodyPr>
          <a:lstStyle/>
          <a:p>
            <a:r>
              <a:rPr lang="ko-KR" altLang="en-US" sz="1000" dirty="0"/>
              <a:t>웹사이트 구축을 위한 </a:t>
            </a:r>
            <a:r>
              <a:rPr lang="en-US" altLang="ko-KR" sz="1000" dirty="0"/>
              <a:t>HTML / CSS / </a:t>
            </a:r>
            <a:r>
              <a:rPr lang="en-US" altLang="ko-KR" sz="1000" dirty="0" err="1"/>
              <a:t>Javascript</a:t>
            </a:r>
            <a:r>
              <a:rPr lang="en-US" altLang="ko-KR" sz="1000" dirty="0"/>
              <a:t> </a:t>
            </a:r>
            <a:r>
              <a:rPr lang="ko-KR" altLang="en-US" sz="1000" dirty="0"/>
              <a:t>학습</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object 5">
            <a:extLst>
              <a:ext uri="{FF2B5EF4-FFF2-40B4-BE49-F238E27FC236}">
                <a16:creationId xmlns:a16="http://schemas.microsoft.com/office/drawing/2014/main" id="{08EB7D1A-6AB4-0964-69E2-DF51DB273634}"/>
              </a:ext>
            </a:extLst>
          </p:cNvPr>
          <p:cNvPicPr/>
          <p:nvPr/>
        </p:nvPicPr>
        <p:blipFill>
          <a:blip r:embed="rId2" cstate="print"/>
          <a:stretch>
            <a:fillRect/>
          </a:stretch>
        </p:blipFill>
        <p:spPr>
          <a:xfrm>
            <a:off x="6884152" y="-162498"/>
            <a:ext cx="3326971" cy="3226354"/>
          </a:xfrm>
          <a:prstGeom prst="rect">
            <a:avLst/>
          </a:prstGeom>
        </p:spPr>
      </p:pic>
      <p:grpSp>
        <p:nvGrpSpPr>
          <p:cNvPr id="10" name="그룹 9">
            <a:extLst>
              <a:ext uri="{FF2B5EF4-FFF2-40B4-BE49-F238E27FC236}">
                <a16:creationId xmlns:a16="http://schemas.microsoft.com/office/drawing/2014/main" id="{A1F9F778-9271-0AAA-6D4A-F679BA510619}"/>
              </a:ext>
            </a:extLst>
          </p:cNvPr>
          <p:cNvGrpSpPr/>
          <p:nvPr/>
        </p:nvGrpSpPr>
        <p:grpSpPr>
          <a:xfrm>
            <a:off x="0" y="1"/>
            <a:ext cx="12192000" cy="6857999"/>
            <a:chOff x="0" y="1"/>
            <a:chExt cx="12192000" cy="6857999"/>
          </a:xfrm>
        </p:grpSpPr>
        <p:pic>
          <p:nvPicPr>
            <p:cNvPr id="5" name="object 3">
              <a:extLst>
                <a:ext uri="{FF2B5EF4-FFF2-40B4-BE49-F238E27FC236}">
                  <a16:creationId xmlns:a16="http://schemas.microsoft.com/office/drawing/2014/main" id="{4849A2E8-A42D-B365-D628-FE6839893C6E}"/>
                </a:ext>
              </a:extLst>
            </p:cNvPr>
            <p:cNvPicPr/>
            <p:nvPr/>
          </p:nvPicPr>
          <p:blipFill>
            <a:blip r:embed="rId3" cstate="print"/>
            <a:stretch>
              <a:fillRect/>
            </a:stretch>
          </p:blipFill>
          <p:spPr>
            <a:xfrm>
              <a:off x="1" y="1"/>
              <a:ext cx="12191999" cy="6857999"/>
            </a:xfrm>
            <a:prstGeom prst="rect">
              <a:avLst/>
            </a:prstGeom>
          </p:spPr>
        </p:pic>
        <p:pic>
          <p:nvPicPr>
            <p:cNvPr id="6" name="object 4">
              <a:extLst>
                <a:ext uri="{FF2B5EF4-FFF2-40B4-BE49-F238E27FC236}">
                  <a16:creationId xmlns:a16="http://schemas.microsoft.com/office/drawing/2014/main" id="{52735A5E-2991-D17E-A238-4576BB16FC7B}"/>
                </a:ext>
              </a:extLst>
            </p:cNvPr>
            <p:cNvPicPr/>
            <p:nvPr/>
          </p:nvPicPr>
          <p:blipFill>
            <a:blip r:embed="rId4" cstate="print"/>
            <a:stretch>
              <a:fillRect/>
            </a:stretch>
          </p:blipFill>
          <p:spPr>
            <a:xfrm>
              <a:off x="0" y="368071"/>
              <a:ext cx="6133856" cy="6489928"/>
            </a:xfrm>
            <a:prstGeom prst="rect">
              <a:avLst/>
            </a:prstGeom>
          </p:spPr>
        </p:pic>
        <p:pic>
          <p:nvPicPr>
            <p:cNvPr id="8" name="object 6">
              <a:extLst>
                <a:ext uri="{FF2B5EF4-FFF2-40B4-BE49-F238E27FC236}">
                  <a16:creationId xmlns:a16="http://schemas.microsoft.com/office/drawing/2014/main" id="{E9E42758-3E24-9781-5B74-439188EC25F3}"/>
                </a:ext>
              </a:extLst>
            </p:cNvPr>
            <p:cNvPicPr/>
            <p:nvPr/>
          </p:nvPicPr>
          <p:blipFill>
            <a:blip r:embed="rId5" cstate="print"/>
            <a:stretch>
              <a:fillRect/>
            </a:stretch>
          </p:blipFill>
          <p:spPr>
            <a:xfrm>
              <a:off x="5875265" y="2426778"/>
              <a:ext cx="4343946" cy="4267298"/>
            </a:xfrm>
            <a:prstGeom prst="rect">
              <a:avLst/>
            </a:prstGeom>
          </p:spPr>
        </p:pic>
        <p:pic>
          <p:nvPicPr>
            <p:cNvPr id="9" name="object 7">
              <a:extLst>
                <a:ext uri="{FF2B5EF4-FFF2-40B4-BE49-F238E27FC236}">
                  <a16:creationId xmlns:a16="http://schemas.microsoft.com/office/drawing/2014/main" id="{DEC5EE95-1E58-98D6-346A-EF8CB15CA7BA}"/>
                </a:ext>
              </a:extLst>
            </p:cNvPr>
            <p:cNvPicPr/>
            <p:nvPr/>
          </p:nvPicPr>
          <p:blipFill>
            <a:blip r:embed="rId6" cstate="print"/>
            <a:stretch>
              <a:fillRect/>
            </a:stretch>
          </p:blipFill>
          <p:spPr>
            <a:xfrm>
              <a:off x="10460736" y="1"/>
              <a:ext cx="1731264" cy="6857999"/>
            </a:xfrm>
            <a:prstGeom prst="rect">
              <a:avLst/>
            </a:prstGeom>
          </p:spPr>
        </p:pic>
      </p:grpSp>
      <p:sp>
        <p:nvSpPr>
          <p:cNvPr id="11" name="object 8">
            <a:extLst>
              <a:ext uri="{FF2B5EF4-FFF2-40B4-BE49-F238E27FC236}">
                <a16:creationId xmlns:a16="http://schemas.microsoft.com/office/drawing/2014/main" id="{460AD970-2793-D039-211B-32F499A391BE}"/>
              </a:ext>
            </a:extLst>
          </p:cNvPr>
          <p:cNvSpPr txBox="1">
            <a:spLocks noGrp="1"/>
          </p:cNvSpPr>
          <p:nvPr>
            <p:ph type="title"/>
          </p:nvPr>
        </p:nvSpPr>
        <p:spPr>
          <a:xfrm>
            <a:off x="311652" y="2571749"/>
            <a:ext cx="3633470" cy="1590820"/>
          </a:xfrm>
          <a:prstGeom prst="rect">
            <a:avLst/>
          </a:prstGeom>
        </p:spPr>
        <p:txBody>
          <a:bodyPr vert="horz" wrap="square" lIns="0" tIns="13335" rIns="0" bIns="0" rtlCol="0">
            <a:spAutoFit/>
          </a:bodyPr>
          <a:lstStyle/>
          <a:p>
            <a:pPr marL="12700">
              <a:lnSpc>
                <a:spcPct val="100000"/>
              </a:lnSpc>
              <a:spcBef>
                <a:spcPts val="105"/>
              </a:spcBef>
            </a:pPr>
            <a:r>
              <a:rPr sz="7500" spc="-44" baseline="-2222" dirty="0">
                <a:solidFill>
                  <a:schemeClr val="bg1"/>
                </a:solidFill>
              </a:rPr>
              <a:t>0</a:t>
            </a:r>
            <a:r>
              <a:rPr lang="en-US" sz="7500" spc="-44" baseline="-2222" dirty="0">
                <a:solidFill>
                  <a:schemeClr val="bg1"/>
                </a:solidFill>
              </a:rPr>
              <a:t>5</a:t>
            </a:r>
            <a:r>
              <a:rPr sz="1200" b="0" spc="-35" dirty="0">
                <a:solidFill>
                  <a:schemeClr val="bg1"/>
                </a:solidFill>
                <a:latin typeface="맑은 고딕"/>
                <a:cs typeface="맑은 고딕"/>
              </a:rPr>
              <a:t>[</a:t>
            </a:r>
            <a:r>
              <a:rPr sz="1200" b="1" spc="-25" dirty="0">
                <a:solidFill>
                  <a:schemeClr val="bg1"/>
                </a:solidFill>
                <a:latin typeface="맑은 고딕"/>
                <a:cs typeface="맑은 고딕"/>
              </a:rPr>
              <a:t>H</a:t>
            </a:r>
            <a:r>
              <a:rPr sz="1200" b="1" spc="-30" dirty="0">
                <a:solidFill>
                  <a:schemeClr val="bg1"/>
                </a:solidFill>
                <a:latin typeface="맑은 고딕"/>
                <a:cs typeface="맑은 고딕"/>
              </a:rPr>
              <a:t>T</a:t>
            </a:r>
            <a:r>
              <a:rPr sz="1200" b="1" spc="-35" dirty="0">
                <a:solidFill>
                  <a:schemeClr val="bg1"/>
                </a:solidFill>
                <a:latin typeface="맑은 고딕"/>
                <a:cs typeface="맑은 고딕"/>
              </a:rPr>
              <a:t>M</a:t>
            </a:r>
            <a:r>
              <a:rPr sz="1200" b="1" spc="-30" dirty="0">
                <a:solidFill>
                  <a:schemeClr val="bg1"/>
                </a:solidFill>
                <a:latin typeface="맑은 고딕"/>
                <a:cs typeface="맑은 고딕"/>
              </a:rPr>
              <a:t>L</a:t>
            </a:r>
            <a:r>
              <a:rPr sz="1200" b="0" spc="-30" dirty="0">
                <a:solidFill>
                  <a:schemeClr val="bg1"/>
                </a:solidFill>
                <a:latin typeface="맑은 고딕"/>
                <a:cs typeface="맑은 고딕"/>
              </a:rPr>
              <a:t>+</a:t>
            </a:r>
            <a:r>
              <a:rPr sz="1200" b="1" spc="-25" dirty="0">
                <a:solidFill>
                  <a:schemeClr val="bg1"/>
                </a:solidFill>
                <a:latin typeface="맑은 고딕"/>
                <a:cs typeface="맑은 고딕"/>
              </a:rPr>
              <a:t>C</a:t>
            </a:r>
            <a:r>
              <a:rPr sz="1200" b="1" spc="-20" dirty="0">
                <a:solidFill>
                  <a:schemeClr val="bg1"/>
                </a:solidFill>
                <a:latin typeface="맑은 고딕"/>
                <a:cs typeface="맑은 고딕"/>
              </a:rPr>
              <a:t>S</a:t>
            </a:r>
            <a:r>
              <a:rPr sz="1200" b="1" spc="-25" dirty="0">
                <a:solidFill>
                  <a:schemeClr val="bg1"/>
                </a:solidFill>
                <a:latin typeface="맑은 고딕"/>
                <a:cs typeface="맑은 고딕"/>
              </a:rPr>
              <a:t>S</a:t>
            </a:r>
            <a:r>
              <a:rPr sz="1200" b="0" spc="-25" dirty="0">
                <a:solidFill>
                  <a:schemeClr val="bg1"/>
                </a:solidFill>
                <a:latin typeface="맑은 고딕"/>
                <a:cs typeface="맑은 고딕"/>
              </a:rPr>
              <a:t>+</a:t>
            </a:r>
            <a:r>
              <a:rPr sz="1200" b="0" spc="295" dirty="0">
                <a:solidFill>
                  <a:schemeClr val="bg1"/>
                </a:solidFill>
                <a:latin typeface="맑은 고딕"/>
                <a:cs typeface="맑은 고딕"/>
              </a:rPr>
              <a:t> </a:t>
            </a:r>
            <a:r>
              <a:rPr sz="1200" b="1" spc="-10" dirty="0">
                <a:solidFill>
                  <a:schemeClr val="bg1"/>
                </a:solidFill>
                <a:latin typeface="맑은 고딕"/>
                <a:cs typeface="맑은 고딕"/>
              </a:rPr>
              <a:t>JAVASCRIPT</a:t>
            </a:r>
            <a:r>
              <a:rPr sz="1200" b="0" spc="-10" dirty="0">
                <a:solidFill>
                  <a:schemeClr val="bg1"/>
                </a:solidFill>
                <a:latin typeface="맑은 고딕"/>
                <a:cs typeface="맑은 고딕"/>
              </a:rPr>
              <a:t>]</a:t>
            </a:r>
            <a:endParaRPr sz="1200" dirty="0">
              <a:solidFill>
                <a:schemeClr val="bg1"/>
              </a:solidFill>
              <a:latin typeface="맑은 고딕"/>
              <a:cs typeface="맑은 고딕"/>
            </a:endParaRPr>
          </a:p>
          <a:p>
            <a:pPr marL="12700" marR="5080">
              <a:lnSpc>
                <a:spcPct val="100000"/>
              </a:lnSpc>
              <a:spcBef>
                <a:spcPts val="295"/>
              </a:spcBef>
            </a:pPr>
            <a:r>
              <a:rPr lang="ko-KR" altLang="en-US" sz="5000" spc="-320" dirty="0">
                <a:solidFill>
                  <a:schemeClr val="bg1"/>
                </a:solidFill>
              </a:rPr>
              <a:t>업로드</a:t>
            </a:r>
            <a:endParaRPr sz="5000" dirty="0">
              <a:solidFill>
                <a:schemeClr val="bg1"/>
              </a:solidFill>
            </a:endParaRPr>
          </a:p>
        </p:txBody>
      </p:sp>
    </p:spTree>
    <p:extLst>
      <p:ext uri="{BB962C8B-B14F-4D97-AF65-F5344CB8AC3E}">
        <p14:creationId xmlns:p14="http://schemas.microsoft.com/office/powerpoint/2010/main" val="20035837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직사각형 12"/>
          <p:cNvSpPr/>
          <p:nvPr/>
        </p:nvSpPr>
        <p:spPr>
          <a:xfrm>
            <a:off x="410094" y="1451520"/>
            <a:ext cx="2425664" cy="369332"/>
          </a:xfrm>
          <a:prstGeom prst="rect">
            <a:avLst/>
          </a:prstGeom>
        </p:spPr>
        <p:txBody>
          <a:bodyPr wrap="none">
            <a:spAutoFit/>
          </a:bodyPr>
          <a:lstStyle/>
          <a:p>
            <a:r>
              <a:rPr lang="ko-KR" altLang="en-US" b="1"/>
              <a:t>호스팅 서버 준비하기</a:t>
            </a:r>
          </a:p>
        </p:txBody>
      </p:sp>
      <p:sp>
        <p:nvSpPr>
          <p:cNvPr id="14" name="TextBox 13"/>
          <p:cNvSpPr txBox="1"/>
          <p:nvPr/>
        </p:nvSpPr>
        <p:spPr>
          <a:xfrm>
            <a:off x="594599" y="1942217"/>
            <a:ext cx="6568202" cy="193899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ko-KR" sz="1600" dirty="0"/>
              <a:t>HTML</a:t>
            </a:r>
            <a:r>
              <a:rPr lang="ko-KR" altLang="en-US" sz="1600" dirty="0"/>
              <a:t>로 만든 웹사이트를 다른 사람들이 볼 수 있도록 하려면</a:t>
            </a:r>
            <a:br>
              <a:rPr lang="en-US" altLang="ko-KR" sz="1600" dirty="0"/>
            </a:br>
            <a:r>
              <a:rPr lang="en-US" altLang="ko-KR" sz="1600" dirty="0">
                <a:sym typeface="Wingdings" panose="05000000000000000000" pitchFamily="2" charset="2"/>
              </a:rPr>
              <a:t> </a:t>
            </a:r>
            <a:r>
              <a:rPr lang="ko-KR" altLang="en-US" sz="1600" dirty="0"/>
              <a:t>웹 문서와 사용한 파일들을 서버 컴퓨터로 업로드해야 한다</a:t>
            </a:r>
            <a:r>
              <a:rPr lang="en-US" altLang="ko-KR" sz="1600" dirty="0"/>
              <a:t>.</a:t>
            </a:r>
          </a:p>
          <a:p>
            <a:pPr marL="342900" indent="-342900">
              <a:lnSpc>
                <a:spcPct val="150000"/>
              </a:lnSpc>
              <a:buFont typeface="Arial" panose="020B0604020202020204" pitchFamily="34" charset="0"/>
              <a:buChar char="•"/>
            </a:pPr>
            <a:r>
              <a:rPr lang="ko-KR" altLang="en-US" sz="1600" dirty="0"/>
              <a:t>웹 서버를 직접 구입하고 관리하기 어렵기 때문에 </a:t>
            </a:r>
            <a:br>
              <a:rPr lang="en-US" altLang="ko-KR" sz="1600" dirty="0"/>
            </a:br>
            <a:r>
              <a:rPr lang="ko-KR" altLang="en-US" sz="1600" dirty="0"/>
              <a:t>매달 혹은 몇 년마다 일정 금액을 내고 사용하는</a:t>
            </a:r>
            <a:br>
              <a:rPr lang="en-US" altLang="ko-KR" sz="1600" dirty="0"/>
            </a:br>
            <a:r>
              <a:rPr lang="ko-KR" altLang="en-US" sz="1600" dirty="0"/>
              <a:t> 호스팅 서비스를 많이 이용한다</a:t>
            </a:r>
            <a:r>
              <a:rPr lang="en-US" altLang="ko-KR" sz="1600" dirty="0"/>
              <a:t>.</a:t>
            </a:r>
          </a:p>
        </p:txBody>
      </p:sp>
      <p:sp>
        <p:nvSpPr>
          <p:cNvPr id="15" name="직사각형 14"/>
          <p:cNvSpPr/>
          <p:nvPr/>
        </p:nvSpPr>
        <p:spPr>
          <a:xfrm>
            <a:off x="513750" y="4357256"/>
            <a:ext cx="2596929" cy="369332"/>
          </a:xfrm>
          <a:prstGeom prst="rect">
            <a:avLst/>
          </a:prstGeom>
        </p:spPr>
        <p:txBody>
          <a:bodyPr wrap="none">
            <a:spAutoFit/>
          </a:bodyPr>
          <a:lstStyle/>
          <a:p>
            <a:r>
              <a:rPr lang="en-US" altLang="ko-KR" b="1"/>
              <a:t>FTP </a:t>
            </a:r>
            <a:r>
              <a:rPr lang="ko-KR" altLang="en-US" b="1"/>
              <a:t>프로그램 설치하기</a:t>
            </a:r>
          </a:p>
        </p:txBody>
      </p:sp>
      <p:sp>
        <p:nvSpPr>
          <p:cNvPr id="16" name="TextBox 15"/>
          <p:cNvSpPr txBox="1"/>
          <p:nvPr/>
        </p:nvSpPr>
        <p:spPr>
          <a:xfrm>
            <a:off x="644259" y="4908945"/>
            <a:ext cx="9545217" cy="830997"/>
          </a:xfrm>
          <a:prstGeom prst="rect">
            <a:avLst/>
          </a:prstGeom>
          <a:noFill/>
        </p:spPr>
        <p:txBody>
          <a:bodyPr wrap="square" rtlCol="0">
            <a:spAutoFit/>
          </a:bodyPr>
          <a:lstStyle/>
          <a:p>
            <a:pPr>
              <a:lnSpc>
                <a:spcPct val="150000"/>
              </a:lnSpc>
            </a:pPr>
            <a:r>
              <a:rPr lang="en-US" altLang="ko-KR" sz="1600"/>
              <a:t>FTP </a:t>
            </a:r>
            <a:r>
              <a:rPr lang="ko-KR" altLang="en-US" sz="1600"/>
              <a:t>프로그램 </a:t>
            </a:r>
            <a:r>
              <a:rPr lang="en-US" altLang="ko-KR" sz="1600"/>
              <a:t>: </a:t>
            </a:r>
            <a:r>
              <a:rPr lang="ko-KR" altLang="en-US" sz="1600"/>
              <a:t>사용자 컴퓨터에서 작성한 웹 문서와 각종 파일을 서버로 업로드</a:t>
            </a:r>
            <a:r>
              <a:rPr lang="en-US" altLang="ko-KR" sz="1600"/>
              <a:t>(upload)</a:t>
            </a:r>
            <a:r>
              <a:rPr lang="ko-KR" altLang="en-US" sz="1600"/>
              <a:t>하거나 </a:t>
            </a:r>
            <a:br>
              <a:rPr lang="en-US" altLang="ko-KR" sz="1600"/>
            </a:br>
            <a:r>
              <a:rPr lang="ko-KR" altLang="en-US" sz="1600"/>
              <a:t>서버에서 다운로드</a:t>
            </a:r>
            <a:r>
              <a:rPr lang="en-US" altLang="ko-KR" sz="1600"/>
              <a:t>(download)</a:t>
            </a:r>
            <a:r>
              <a:rPr lang="ko-KR" altLang="en-US" sz="1600"/>
              <a:t>할 수 있도록 해주는 프로그램</a:t>
            </a:r>
          </a:p>
        </p:txBody>
      </p:sp>
      <p:pic>
        <p:nvPicPr>
          <p:cNvPr id="3" name="그림 2"/>
          <p:cNvPicPr>
            <a:picLocks noChangeAspect="1"/>
          </p:cNvPicPr>
          <p:nvPr/>
        </p:nvPicPr>
        <p:blipFill>
          <a:blip r:embed="rId2"/>
          <a:stretch>
            <a:fillRect/>
          </a:stretch>
        </p:blipFill>
        <p:spPr>
          <a:xfrm>
            <a:off x="7562331" y="1451520"/>
            <a:ext cx="4219575" cy="2647950"/>
          </a:xfrm>
          <a:prstGeom prst="rect">
            <a:avLst/>
          </a:prstGeom>
        </p:spPr>
      </p:pic>
      <p:sp>
        <p:nvSpPr>
          <p:cNvPr id="4" name="TextBox 3">
            <a:extLst>
              <a:ext uri="{FF2B5EF4-FFF2-40B4-BE49-F238E27FC236}">
                <a16:creationId xmlns:a16="http://schemas.microsoft.com/office/drawing/2014/main" id="{E5D6A9C4-F2FE-F711-8954-214E7984A874}"/>
              </a:ext>
            </a:extLst>
          </p:cNvPr>
          <p:cNvSpPr txBox="1"/>
          <p:nvPr/>
        </p:nvSpPr>
        <p:spPr>
          <a:xfrm>
            <a:off x="306648" y="319086"/>
            <a:ext cx="6096000" cy="707886"/>
          </a:xfrm>
          <a:prstGeom prst="rect">
            <a:avLst/>
          </a:prstGeom>
          <a:noFill/>
        </p:spPr>
        <p:txBody>
          <a:bodyPr wrap="square">
            <a:spAutoFit/>
          </a:bodyPr>
          <a:lstStyle/>
          <a:p>
            <a:r>
              <a:rPr lang="ko-KR" altLang="en-US" sz="40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웹 문서 만들고 업로드하기</a:t>
            </a:r>
          </a:p>
        </p:txBody>
      </p:sp>
      <p:cxnSp>
        <p:nvCxnSpPr>
          <p:cNvPr id="7" name="직선 연결선 6">
            <a:extLst>
              <a:ext uri="{FF2B5EF4-FFF2-40B4-BE49-F238E27FC236}">
                <a16:creationId xmlns:a16="http://schemas.microsoft.com/office/drawing/2014/main" id="{94B40CEC-4D37-8E05-9FC2-429F3F1806B4}"/>
              </a:ext>
            </a:extLst>
          </p:cNvPr>
          <p:cNvCxnSpPr/>
          <p:nvPr/>
        </p:nvCxnSpPr>
        <p:spPr>
          <a:xfrm>
            <a:off x="0" y="6493329"/>
            <a:ext cx="121920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7D81A02-51C3-E970-F441-06BFCBCC2747}"/>
              </a:ext>
            </a:extLst>
          </p:cNvPr>
          <p:cNvSpPr txBox="1"/>
          <p:nvPr/>
        </p:nvSpPr>
        <p:spPr>
          <a:xfrm>
            <a:off x="9280070" y="6553201"/>
            <a:ext cx="2824843" cy="246221"/>
          </a:xfrm>
          <a:prstGeom prst="rect">
            <a:avLst/>
          </a:prstGeom>
          <a:noFill/>
        </p:spPr>
        <p:txBody>
          <a:bodyPr wrap="square" rtlCol="0">
            <a:spAutoFit/>
          </a:bodyPr>
          <a:lstStyle/>
          <a:p>
            <a:pPr algn="r"/>
            <a:r>
              <a:rPr lang="en-US" altLang="ko-KR" sz="1000" i="1" dirty="0" err="1"/>
              <a:t>HojinLee</a:t>
            </a:r>
            <a:r>
              <a:rPr lang="ko-KR" altLang="en-US" sz="1000" i="1" dirty="0"/>
              <a:t> </a:t>
            </a:r>
            <a:r>
              <a:rPr lang="en-US" altLang="ko-KR" sz="1000" i="1" dirty="0"/>
              <a:t>/</a:t>
            </a:r>
            <a:r>
              <a:rPr lang="en-US" altLang="ko-KR" sz="1000" i="1" dirty="0" err="1"/>
              <a:t>jinydev</a:t>
            </a:r>
            <a:endParaRPr lang="ko-KR" altLang="en-US" sz="1000" i="1" dirty="0"/>
          </a:p>
        </p:txBody>
      </p:sp>
      <p:sp>
        <p:nvSpPr>
          <p:cNvPr id="9" name="TextBox 8">
            <a:extLst>
              <a:ext uri="{FF2B5EF4-FFF2-40B4-BE49-F238E27FC236}">
                <a16:creationId xmlns:a16="http://schemas.microsoft.com/office/drawing/2014/main" id="{6D5B30CF-95CC-B306-4205-36B52D669CBC}"/>
              </a:ext>
            </a:extLst>
          </p:cNvPr>
          <p:cNvSpPr txBox="1"/>
          <p:nvPr/>
        </p:nvSpPr>
        <p:spPr>
          <a:xfrm>
            <a:off x="87087" y="6553202"/>
            <a:ext cx="3853544" cy="246220"/>
          </a:xfrm>
          <a:prstGeom prst="rect">
            <a:avLst/>
          </a:prstGeom>
          <a:noFill/>
        </p:spPr>
        <p:txBody>
          <a:bodyPr wrap="square" rtlCol="0">
            <a:spAutoFit/>
          </a:bodyPr>
          <a:lstStyle/>
          <a:p>
            <a:r>
              <a:rPr lang="ko-KR" altLang="en-US" sz="1000" dirty="0"/>
              <a:t>웹사이트 구축을 위한 </a:t>
            </a:r>
            <a:r>
              <a:rPr lang="en-US" altLang="ko-KR" sz="1000" dirty="0"/>
              <a:t>HTML / CSS / </a:t>
            </a:r>
            <a:r>
              <a:rPr lang="en-US" altLang="ko-KR" sz="1000" dirty="0" err="1"/>
              <a:t>Javascript</a:t>
            </a:r>
            <a:r>
              <a:rPr lang="en-US" altLang="ko-KR" sz="1000" dirty="0"/>
              <a:t> </a:t>
            </a:r>
            <a:r>
              <a:rPr lang="ko-KR" altLang="en-US" sz="1000" dirty="0"/>
              <a:t>학습</a:t>
            </a:r>
          </a:p>
        </p:txBody>
      </p:sp>
    </p:spTree>
    <p:extLst>
      <p:ext uri="{BB962C8B-B14F-4D97-AF65-F5344CB8AC3E}">
        <p14:creationId xmlns:p14="http://schemas.microsoft.com/office/powerpoint/2010/main" val="22578230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직사각형 8">
            <a:extLst>
              <a:ext uri="{FF2B5EF4-FFF2-40B4-BE49-F238E27FC236}">
                <a16:creationId xmlns:a16="http://schemas.microsoft.com/office/drawing/2014/main" id="{078E3513-7748-4CC4-99AB-0683A0FA4BA7}"/>
              </a:ext>
            </a:extLst>
          </p:cNvPr>
          <p:cNvSpPr/>
          <p:nvPr/>
        </p:nvSpPr>
        <p:spPr>
          <a:xfrm>
            <a:off x="888510" y="1455386"/>
            <a:ext cx="4794989" cy="353085"/>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Box 9">
            <a:extLst>
              <a:ext uri="{FF2B5EF4-FFF2-40B4-BE49-F238E27FC236}">
                <a16:creationId xmlns:a16="http://schemas.microsoft.com/office/drawing/2014/main" id="{E534126C-D0C2-429D-9D43-590122146BD0}"/>
              </a:ext>
            </a:extLst>
          </p:cNvPr>
          <p:cNvSpPr txBox="1"/>
          <p:nvPr/>
        </p:nvSpPr>
        <p:spPr>
          <a:xfrm>
            <a:off x="888510" y="1464440"/>
            <a:ext cx="4684296" cy="369332"/>
          </a:xfrm>
          <a:prstGeom prst="rect">
            <a:avLst/>
          </a:prstGeom>
          <a:noFill/>
        </p:spPr>
        <p:txBody>
          <a:bodyPr wrap="none" rtlCol="0">
            <a:spAutoFit/>
          </a:bodyPr>
          <a:lstStyle/>
          <a:p>
            <a:r>
              <a:rPr lang="en-US" altLang="ko-KR" b="1"/>
              <a:t>[</a:t>
            </a:r>
            <a:r>
              <a:rPr lang="ko-KR" altLang="en-US" b="1"/>
              <a:t>실습</a:t>
            </a:r>
            <a:r>
              <a:rPr lang="en-US" altLang="ko-KR" b="1"/>
              <a:t>] </a:t>
            </a:r>
            <a:r>
              <a:rPr lang="ko-KR" altLang="en-US" b="1"/>
              <a:t>닷홈에 무료 호스팅 서비스 신청하기</a:t>
            </a:r>
          </a:p>
        </p:txBody>
      </p:sp>
      <p:sp>
        <p:nvSpPr>
          <p:cNvPr id="11" name="직사각형 10">
            <a:extLst>
              <a:ext uri="{FF2B5EF4-FFF2-40B4-BE49-F238E27FC236}">
                <a16:creationId xmlns:a16="http://schemas.microsoft.com/office/drawing/2014/main" id="{9BDB821F-7B67-4D99-ABEB-401CB01DEF54}"/>
              </a:ext>
            </a:extLst>
          </p:cNvPr>
          <p:cNvSpPr/>
          <p:nvPr/>
        </p:nvSpPr>
        <p:spPr>
          <a:xfrm>
            <a:off x="888510" y="2347341"/>
            <a:ext cx="4794989" cy="353085"/>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TextBox 11">
            <a:extLst>
              <a:ext uri="{FF2B5EF4-FFF2-40B4-BE49-F238E27FC236}">
                <a16:creationId xmlns:a16="http://schemas.microsoft.com/office/drawing/2014/main" id="{517DE8F1-D76B-4277-94D3-1C205779AEE8}"/>
              </a:ext>
            </a:extLst>
          </p:cNvPr>
          <p:cNvSpPr txBox="1"/>
          <p:nvPr/>
        </p:nvSpPr>
        <p:spPr>
          <a:xfrm>
            <a:off x="888510" y="2356395"/>
            <a:ext cx="4514377" cy="369332"/>
          </a:xfrm>
          <a:prstGeom prst="rect">
            <a:avLst/>
          </a:prstGeom>
          <a:noFill/>
        </p:spPr>
        <p:txBody>
          <a:bodyPr wrap="none" rtlCol="0">
            <a:spAutoFit/>
          </a:bodyPr>
          <a:lstStyle/>
          <a:p>
            <a:r>
              <a:rPr lang="en-US" altLang="ko-KR" b="1"/>
              <a:t>[</a:t>
            </a:r>
            <a:r>
              <a:rPr lang="ko-KR" altLang="en-US" b="1"/>
              <a:t>실습</a:t>
            </a:r>
            <a:r>
              <a:rPr lang="en-US" altLang="ko-KR" b="1"/>
              <a:t>] FileZilla </a:t>
            </a:r>
            <a:r>
              <a:rPr lang="ko-KR" altLang="en-US" b="1"/>
              <a:t>설치하고 서버에 접속하기</a:t>
            </a:r>
          </a:p>
        </p:txBody>
      </p:sp>
      <p:sp>
        <p:nvSpPr>
          <p:cNvPr id="18" name="직사각형 17">
            <a:extLst>
              <a:ext uri="{FF2B5EF4-FFF2-40B4-BE49-F238E27FC236}">
                <a16:creationId xmlns:a16="http://schemas.microsoft.com/office/drawing/2014/main" id="{BE64F6F1-A1B8-4B99-B69C-89A3D5881110}"/>
              </a:ext>
            </a:extLst>
          </p:cNvPr>
          <p:cNvSpPr/>
          <p:nvPr/>
        </p:nvSpPr>
        <p:spPr>
          <a:xfrm>
            <a:off x="888510" y="3239296"/>
            <a:ext cx="4794989" cy="353085"/>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TextBox 18">
            <a:extLst>
              <a:ext uri="{FF2B5EF4-FFF2-40B4-BE49-F238E27FC236}">
                <a16:creationId xmlns:a16="http://schemas.microsoft.com/office/drawing/2014/main" id="{DDB547D6-3CF6-4010-A504-EDBA45F5CE9D}"/>
              </a:ext>
            </a:extLst>
          </p:cNvPr>
          <p:cNvSpPr txBox="1"/>
          <p:nvPr/>
        </p:nvSpPr>
        <p:spPr>
          <a:xfrm>
            <a:off x="888510" y="3248350"/>
            <a:ext cx="4222631" cy="369332"/>
          </a:xfrm>
          <a:prstGeom prst="rect">
            <a:avLst/>
          </a:prstGeom>
          <a:noFill/>
        </p:spPr>
        <p:txBody>
          <a:bodyPr wrap="none" rtlCol="0">
            <a:spAutoFit/>
          </a:bodyPr>
          <a:lstStyle/>
          <a:p>
            <a:r>
              <a:rPr lang="en-US" altLang="ko-KR" b="1"/>
              <a:t>[</a:t>
            </a:r>
            <a:r>
              <a:rPr lang="ko-KR" altLang="en-US" b="1"/>
              <a:t>실습</a:t>
            </a:r>
            <a:r>
              <a:rPr lang="en-US" altLang="ko-KR" b="1"/>
              <a:t>] </a:t>
            </a:r>
            <a:r>
              <a:rPr lang="ko-KR" altLang="en-US" b="1"/>
              <a:t>문서 웹 서버에 올리고 확인하기</a:t>
            </a:r>
          </a:p>
        </p:txBody>
      </p:sp>
      <p:sp>
        <p:nvSpPr>
          <p:cNvPr id="5" name="TextBox 4">
            <a:extLst>
              <a:ext uri="{FF2B5EF4-FFF2-40B4-BE49-F238E27FC236}">
                <a16:creationId xmlns:a16="http://schemas.microsoft.com/office/drawing/2014/main" id="{646E70B7-1162-2241-5BB1-EF4C4250094B}"/>
              </a:ext>
            </a:extLst>
          </p:cNvPr>
          <p:cNvSpPr txBox="1"/>
          <p:nvPr/>
        </p:nvSpPr>
        <p:spPr>
          <a:xfrm>
            <a:off x="306648" y="319086"/>
            <a:ext cx="6096000" cy="707886"/>
          </a:xfrm>
          <a:prstGeom prst="rect">
            <a:avLst/>
          </a:prstGeom>
          <a:noFill/>
        </p:spPr>
        <p:txBody>
          <a:bodyPr wrap="square">
            <a:spAutoFit/>
          </a:bodyPr>
          <a:lstStyle/>
          <a:p>
            <a:r>
              <a:rPr lang="ko-KR" altLang="en-US" sz="40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웹 문서 만들고 업로드하기</a:t>
            </a:r>
          </a:p>
        </p:txBody>
      </p:sp>
      <p:cxnSp>
        <p:nvCxnSpPr>
          <p:cNvPr id="6" name="직선 연결선 5">
            <a:extLst>
              <a:ext uri="{FF2B5EF4-FFF2-40B4-BE49-F238E27FC236}">
                <a16:creationId xmlns:a16="http://schemas.microsoft.com/office/drawing/2014/main" id="{09BD878A-317A-252D-2620-6690ED98EC30}"/>
              </a:ext>
            </a:extLst>
          </p:cNvPr>
          <p:cNvCxnSpPr/>
          <p:nvPr/>
        </p:nvCxnSpPr>
        <p:spPr>
          <a:xfrm>
            <a:off x="0" y="6493329"/>
            <a:ext cx="121920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5A205CB-ECE4-BA39-F8E7-17D92479511B}"/>
              </a:ext>
            </a:extLst>
          </p:cNvPr>
          <p:cNvSpPr txBox="1"/>
          <p:nvPr/>
        </p:nvSpPr>
        <p:spPr>
          <a:xfrm>
            <a:off x="9280070" y="6553201"/>
            <a:ext cx="2824843" cy="246221"/>
          </a:xfrm>
          <a:prstGeom prst="rect">
            <a:avLst/>
          </a:prstGeom>
          <a:noFill/>
        </p:spPr>
        <p:txBody>
          <a:bodyPr wrap="square" rtlCol="0">
            <a:spAutoFit/>
          </a:bodyPr>
          <a:lstStyle/>
          <a:p>
            <a:pPr algn="r"/>
            <a:r>
              <a:rPr lang="en-US" altLang="ko-KR" sz="1000" i="1" dirty="0" err="1"/>
              <a:t>HojinLee</a:t>
            </a:r>
            <a:r>
              <a:rPr lang="ko-KR" altLang="en-US" sz="1000" i="1" dirty="0"/>
              <a:t> </a:t>
            </a:r>
            <a:r>
              <a:rPr lang="en-US" altLang="ko-KR" sz="1000" i="1" dirty="0"/>
              <a:t>/</a:t>
            </a:r>
            <a:r>
              <a:rPr lang="en-US" altLang="ko-KR" sz="1000" i="1" dirty="0" err="1"/>
              <a:t>jinydev</a:t>
            </a:r>
            <a:endParaRPr lang="ko-KR" altLang="en-US" sz="1000" i="1" dirty="0"/>
          </a:p>
        </p:txBody>
      </p:sp>
      <p:sp>
        <p:nvSpPr>
          <p:cNvPr id="8" name="TextBox 7">
            <a:extLst>
              <a:ext uri="{FF2B5EF4-FFF2-40B4-BE49-F238E27FC236}">
                <a16:creationId xmlns:a16="http://schemas.microsoft.com/office/drawing/2014/main" id="{8E4D35B2-80FA-5082-AA82-D44EE7BCCCD7}"/>
              </a:ext>
            </a:extLst>
          </p:cNvPr>
          <p:cNvSpPr txBox="1"/>
          <p:nvPr/>
        </p:nvSpPr>
        <p:spPr>
          <a:xfrm>
            <a:off x="87087" y="6553202"/>
            <a:ext cx="3853544" cy="246220"/>
          </a:xfrm>
          <a:prstGeom prst="rect">
            <a:avLst/>
          </a:prstGeom>
          <a:noFill/>
        </p:spPr>
        <p:txBody>
          <a:bodyPr wrap="square" rtlCol="0">
            <a:spAutoFit/>
          </a:bodyPr>
          <a:lstStyle/>
          <a:p>
            <a:r>
              <a:rPr lang="ko-KR" altLang="en-US" sz="1000" dirty="0"/>
              <a:t>웹사이트 구축을 위한 </a:t>
            </a:r>
            <a:r>
              <a:rPr lang="en-US" altLang="ko-KR" sz="1000" dirty="0"/>
              <a:t>HTML / CSS / </a:t>
            </a:r>
            <a:r>
              <a:rPr lang="en-US" altLang="ko-KR" sz="1000" dirty="0" err="1"/>
              <a:t>Javascript</a:t>
            </a:r>
            <a:r>
              <a:rPr lang="en-US" altLang="ko-KR" sz="1000" dirty="0"/>
              <a:t> </a:t>
            </a:r>
            <a:r>
              <a:rPr lang="ko-KR" altLang="en-US" sz="1000" dirty="0"/>
              <a:t>학습</a:t>
            </a:r>
          </a:p>
        </p:txBody>
      </p:sp>
    </p:spTree>
    <p:extLst>
      <p:ext uri="{BB962C8B-B14F-4D97-AF65-F5344CB8AC3E}">
        <p14:creationId xmlns:p14="http://schemas.microsoft.com/office/powerpoint/2010/main" val="498081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190547D-5020-E06B-2621-162B3AB5D606}"/>
              </a:ext>
            </a:extLst>
          </p:cNvPr>
          <p:cNvSpPr txBox="1"/>
          <p:nvPr/>
        </p:nvSpPr>
        <p:spPr>
          <a:xfrm>
            <a:off x="306648" y="319086"/>
            <a:ext cx="6096000" cy="707886"/>
          </a:xfrm>
          <a:prstGeom prst="rect">
            <a:avLst/>
          </a:prstGeom>
          <a:noFill/>
        </p:spPr>
        <p:txBody>
          <a:bodyPr wrap="square">
            <a:spAutoFit/>
          </a:bodyPr>
          <a:lstStyle/>
          <a:p>
            <a:r>
              <a:rPr lang="ko-KR" altLang="en-US" sz="40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참고도서 및 </a:t>
            </a:r>
            <a:r>
              <a:rPr lang="ko-KR" altLang="en-US" sz="4000" dirty="0" err="1">
                <a:latin typeface="KoPubWorld돋움체 Bold" panose="00000800000000000000" pitchFamily="2" charset="-127"/>
                <a:ea typeface="KoPubWorld돋움체 Bold" panose="00000800000000000000" pitchFamily="2" charset="-127"/>
                <a:cs typeface="KoPubWorld돋움체 Bold" panose="00000800000000000000" pitchFamily="2" charset="-127"/>
              </a:rPr>
              <a:t>부교제</a:t>
            </a:r>
            <a:endParaRPr lang="ko-KR" altLang="en-US" sz="4000" dirty="0">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pic>
        <p:nvPicPr>
          <p:cNvPr id="5" name="그림 4">
            <a:extLst>
              <a:ext uri="{FF2B5EF4-FFF2-40B4-BE49-F238E27FC236}">
                <a16:creationId xmlns:a16="http://schemas.microsoft.com/office/drawing/2014/main" id="{F17EB902-FDD6-509A-7D5D-9960CF1274D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54322" y="1392863"/>
            <a:ext cx="2442210" cy="3329940"/>
          </a:xfrm>
          <a:prstGeom prst="rect">
            <a:avLst/>
          </a:prstGeom>
          <a:ln>
            <a:solidFill>
              <a:schemeClr val="bg1">
                <a:lumMod val="50000"/>
              </a:schemeClr>
            </a:solidFill>
          </a:ln>
        </p:spPr>
      </p:pic>
      <p:pic>
        <p:nvPicPr>
          <p:cNvPr id="1026" name="Picture 2">
            <a:extLst>
              <a:ext uri="{FF2B5EF4-FFF2-40B4-BE49-F238E27FC236}">
                <a16:creationId xmlns:a16="http://schemas.microsoft.com/office/drawing/2014/main" id="{1D5CF3D6-15B2-6CA6-5FCF-62612B5F8A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765" y="1392863"/>
            <a:ext cx="2460546" cy="3329939"/>
          </a:xfrm>
          <a:prstGeom prst="rect">
            <a:avLst/>
          </a:prstGeom>
          <a:noFill/>
          <a:ln>
            <a:solidFill>
              <a:schemeClr val="bg1">
                <a:lumMod val="50000"/>
              </a:schemeClr>
            </a:solidFill>
          </a:ln>
          <a:extLst>
            <a:ext uri="{909E8E84-426E-40DD-AFC4-6F175D3DCCD1}">
              <a14:hiddenFill xmlns:a14="http://schemas.microsoft.com/office/drawing/2010/main">
                <a:solidFill>
                  <a:srgbClr val="FFFFFF"/>
                </a:solidFill>
              </a14:hiddenFill>
            </a:ext>
          </a:extLst>
        </p:spPr>
      </p:pic>
      <p:pic>
        <p:nvPicPr>
          <p:cNvPr id="1028" name="Picture 4" descr="모두의 HTML5 &amp; CSS3 - 예스24">
            <a:extLst>
              <a:ext uri="{FF2B5EF4-FFF2-40B4-BE49-F238E27FC236}">
                <a16:creationId xmlns:a16="http://schemas.microsoft.com/office/drawing/2014/main" id="{EF50F9B1-A765-A511-4603-E33073EA00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1372" y="1392863"/>
            <a:ext cx="2575307" cy="3329939"/>
          </a:xfrm>
          <a:prstGeom prst="rect">
            <a:avLst/>
          </a:prstGeom>
          <a:noFill/>
          <a:ln>
            <a:solidFill>
              <a:schemeClr val="bg1">
                <a:lumMod val="50000"/>
              </a:schemeClr>
            </a:solidFill>
          </a:ln>
          <a:extLst>
            <a:ext uri="{909E8E84-426E-40DD-AFC4-6F175D3DCCD1}">
              <a14:hiddenFill xmlns:a14="http://schemas.microsoft.com/office/drawing/2010/main">
                <a:solidFill>
                  <a:srgbClr val="FFFFFF"/>
                </a:solidFill>
              </a14:hiddenFill>
            </a:ext>
          </a:extLst>
        </p:spPr>
      </p:pic>
      <p:cxnSp>
        <p:nvCxnSpPr>
          <p:cNvPr id="6" name="직선 연결선 5">
            <a:extLst>
              <a:ext uri="{FF2B5EF4-FFF2-40B4-BE49-F238E27FC236}">
                <a16:creationId xmlns:a16="http://schemas.microsoft.com/office/drawing/2014/main" id="{DA8C38D5-53CA-FE7A-251A-C27E9558535F}"/>
              </a:ext>
            </a:extLst>
          </p:cNvPr>
          <p:cNvCxnSpPr/>
          <p:nvPr/>
        </p:nvCxnSpPr>
        <p:spPr>
          <a:xfrm>
            <a:off x="0" y="6493329"/>
            <a:ext cx="121920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0B2FBAC-7F23-7D3B-CE15-B5E701BA2265}"/>
              </a:ext>
            </a:extLst>
          </p:cNvPr>
          <p:cNvSpPr txBox="1"/>
          <p:nvPr/>
        </p:nvSpPr>
        <p:spPr>
          <a:xfrm>
            <a:off x="9280070" y="6553201"/>
            <a:ext cx="2824843" cy="246221"/>
          </a:xfrm>
          <a:prstGeom prst="rect">
            <a:avLst/>
          </a:prstGeom>
          <a:noFill/>
        </p:spPr>
        <p:txBody>
          <a:bodyPr wrap="square" rtlCol="0">
            <a:spAutoFit/>
          </a:bodyPr>
          <a:lstStyle/>
          <a:p>
            <a:pPr algn="r"/>
            <a:r>
              <a:rPr lang="en-US" altLang="ko-KR" sz="1000" i="1" dirty="0" err="1"/>
              <a:t>HojinLee</a:t>
            </a:r>
            <a:r>
              <a:rPr lang="ko-KR" altLang="en-US" sz="1000" i="1" dirty="0"/>
              <a:t> </a:t>
            </a:r>
            <a:r>
              <a:rPr lang="en-US" altLang="ko-KR" sz="1000" i="1" dirty="0"/>
              <a:t>/</a:t>
            </a:r>
            <a:r>
              <a:rPr lang="en-US" altLang="ko-KR" sz="1000" i="1" dirty="0" err="1"/>
              <a:t>jinydev</a:t>
            </a:r>
            <a:endParaRPr lang="ko-KR" altLang="en-US" sz="1000" i="1" dirty="0"/>
          </a:p>
        </p:txBody>
      </p:sp>
      <p:sp>
        <p:nvSpPr>
          <p:cNvPr id="9" name="TextBox 8">
            <a:extLst>
              <a:ext uri="{FF2B5EF4-FFF2-40B4-BE49-F238E27FC236}">
                <a16:creationId xmlns:a16="http://schemas.microsoft.com/office/drawing/2014/main" id="{8E55F284-18C9-838C-6F65-A0632628F077}"/>
              </a:ext>
            </a:extLst>
          </p:cNvPr>
          <p:cNvSpPr txBox="1"/>
          <p:nvPr/>
        </p:nvSpPr>
        <p:spPr>
          <a:xfrm>
            <a:off x="87087" y="6553202"/>
            <a:ext cx="3853544" cy="246220"/>
          </a:xfrm>
          <a:prstGeom prst="rect">
            <a:avLst/>
          </a:prstGeom>
          <a:noFill/>
        </p:spPr>
        <p:txBody>
          <a:bodyPr wrap="square" rtlCol="0">
            <a:spAutoFit/>
          </a:bodyPr>
          <a:lstStyle/>
          <a:p>
            <a:r>
              <a:rPr lang="ko-KR" altLang="en-US" sz="1000" dirty="0"/>
              <a:t>웹사이트 구축을 위한 </a:t>
            </a:r>
            <a:r>
              <a:rPr lang="en-US" altLang="ko-KR" sz="1000" dirty="0"/>
              <a:t>HTML / CSS / </a:t>
            </a:r>
            <a:r>
              <a:rPr lang="en-US" altLang="ko-KR" sz="1000" dirty="0" err="1"/>
              <a:t>Javascript</a:t>
            </a:r>
            <a:r>
              <a:rPr lang="en-US" altLang="ko-KR" sz="1000" dirty="0"/>
              <a:t> </a:t>
            </a:r>
            <a:r>
              <a:rPr lang="ko-KR" altLang="en-US" sz="1000" dirty="0"/>
              <a:t>학습</a:t>
            </a:r>
          </a:p>
        </p:txBody>
      </p:sp>
    </p:spTree>
    <p:extLst>
      <p:ext uri="{BB962C8B-B14F-4D97-AF65-F5344CB8AC3E}">
        <p14:creationId xmlns:p14="http://schemas.microsoft.com/office/powerpoint/2010/main" val="1880391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86117" y="1754132"/>
            <a:ext cx="5071021" cy="461665"/>
          </a:xfrm>
          <a:prstGeom prst="rect">
            <a:avLst/>
          </a:prstGeom>
          <a:noFill/>
        </p:spPr>
        <p:txBody>
          <a:bodyPr wrap="square" rtlCol="0">
            <a:spAutoFit/>
          </a:bodyPr>
          <a:lstStyle/>
          <a:p>
            <a:r>
              <a:rPr lang="ko-KR" altLang="en-US" sz="2400" b="1" dirty="0"/>
              <a:t>태그는 소문자로 쓴다</a:t>
            </a:r>
          </a:p>
        </p:txBody>
      </p:sp>
      <p:sp>
        <p:nvSpPr>
          <p:cNvPr id="9" name="TextBox 8"/>
          <p:cNvSpPr txBox="1"/>
          <p:nvPr/>
        </p:nvSpPr>
        <p:spPr>
          <a:xfrm>
            <a:off x="546491" y="3543128"/>
            <a:ext cx="9560895" cy="153753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ko-KR" altLang="en-US" sz="1600" dirty="0"/>
              <a:t>여는 태그와 닫는 태그를 정확히 입력한다 </a:t>
            </a:r>
            <a:r>
              <a:rPr lang="en-US" altLang="ko-KR" sz="1600" dirty="0"/>
              <a:t>(</a:t>
            </a:r>
            <a:r>
              <a:rPr lang="ko-KR" altLang="en-US" sz="1600" dirty="0"/>
              <a:t>닫는 태그가 없는 태그도 있다</a:t>
            </a:r>
            <a:r>
              <a:rPr lang="en-US" altLang="ko-KR" sz="1600" dirty="0"/>
              <a:t>)</a:t>
            </a:r>
          </a:p>
          <a:p>
            <a:pPr marL="342900" indent="-342900">
              <a:lnSpc>
                <a:spcPct val="150000"/>
              </a:lnSpc>
              <a:buFont typeface="Arial" panose="020B0604020202020204" pitchFamily="34" charset="0"/>
              <a:buChar char="•"/>
            </a:pPr>
            <a:r>
              <a:rPr lang="ko-KR" altLang="en-US" sz="1600" dirty="0"/>
              <a:t>적당하게 </a:t>
            </a:r>
            <a:r>
              <a:rPr lang="ko-KR" altLang="en-US" sz="1600" dirty="0" err="1"/>
              <a:t>들여쓴다</a:t>
            </a:r>
            <a:endParaRPr lang="en-US" altLang="ko-KR" sz="1600" dirty="0"/>
          </a:p>
          <a:p>
            <a:pPr marL="342900" indent="-342900">
              <a:lnSpc>
                <a:spcPct val="150000"/>
              </a:lnSpc>
              <a:buFont typeface="Arial" panose="020B0604020202020204" pitchFamily="34" charset="0"/>
              <a:buChar char="•"/>
            </a:pPr>
            <a:r>
              <a:rPr lang="ko-KR" altLang="en-US" sz="1600" dirty="0"/>
              <a:t>태그는 속성과 함께 사용할 수 있다            </a:t>
            </a:r>
            <a:br>
              <a:rPr lang="en-US" altLang="ko-KR" sz="1600" dirty="0"/>
            </a:br>
            <a:r>
              <a:rPr lang="en-US" altLang="ko-KR" sz="1600" dirty="0"/>
              <a:t>	</a:t>
            </a:r>
            <a:r>
              <a:rPr lang="ko-KR" altLang="en-US" sz="1600" dirty="0"/>
              <a:t>예</a:t>
            </a:r>
            <a:r>
              <a:rPr lang="en-US" altLang="ko-KR" sz="1600" dirty="0"/>
              <a:t>) </a:t>
            </a:r>
            <a:r>
              <a:rPr lang="en-US" altLang="ko-KR" sz="1600" dirty="0">
                <a:solidFill>
                  <a:srgbClr val="2654A6"/>
                </a:solidFill>
                <a:latin typeface="Courier"/>
              </a:rPr>
              <a:t>&lt;</a:t>
            </a:r>
            <a:r>
              <a:rPr lang="en-US" altLang="ko-KR" sz="1600" dirty="0" err="1">
                <a:solidFill>
                  <a:srgbClr val="96262A"/>
                </a:solidFill>
                <a:latin typeface="Courier"/>
              </a:rPr>
              <a:t>img</a:t>
            </a:r>
            <a:r>
              <a:rPr lang="en-US" altLang="ko-KR" sz="1600" dirty="0">
                <a:solidFill>
                  <a:srgbClr val="96262A"/>
                </a:solidFill>
                <a:latin typeface="Courier"/>
              </a:rPr>
              <a:t> </a:t>
            </a:r>
            <a:r>
              <a:rPr lang="en-US" altLang="ko-KR" sz="1600" dirty="0" err="1">
                <a:solidFill>
                  <a:srgbClr val="EE2D28"/>
                </a:solidFill>
                <a:latin typeface="Courier"/>
              </a:rPr>
              <a:t>src</a:t>
            </a:r>
            <a:r>
              <a:rPr lang="en-US" altLang="ko-KR" sz="1600" dirty="0">
                <a:solidFill>
                  <a:srgbClr val="2654A6"/>
                </a:solidFill>
                <a:latin typeface="Courier"/>
              </a:rPr>
              <a:t>="maltese.jpg" </a:t>
            </a:r>
            <a:r>
              <a:rPr lang="en-US" altLang="ko-KR" sz="1600" dirty="0">
                <a:solidFill>
                  <a:srgbClr val="EE2D28"/>
                </a:solidFill>
                <a:latin typeface="Courier"/>
              </a:rPr>
              <a:t>width</a:t>
            </a:r>
            <a:r>
              <a:rPr lang="en-US" altLang="ko-KR" sz="1600" dirty="0">
                <a:solidFill>
                  <a:srgbClr val="2654A6"/>
                </a:solidFill>
                <a:latin typeface="Courier"/>
              </a:rPr>
              <a:t>="150" </a:t>
            </a:r>
            <a:r>
              <a:rPr lang="en-US" altLang="ko-KR" sz="1600" dirty="0">
                <a:solidFill>
                  <a:srgbClr val="EE2D28"/>
                </a:solidFill>
                <a:latin typeface="Courier"/>
              </a:rPr>
              <a:t>height</a:t>
            </a:r>
            <a:r>
              <a:rPr lang="en-US" altLang="ko-KR" sz="1600" dirty="0">
                <a:solidFill>
                  <a:srgbClr val="2654A6"/>
                </a:solidFill>
                <a:latin typeface="Courier"/>
              </a:rPr>
              <a:t>="160"&gt;</a:t>
            </a:r>
            <a:endParaRPr lang="en-US" altLang="ko-KR" sz="1600" dirty="0"/>
          </a:p>
        </p:txBody>
      </p:sp>
      <p:sp>
        <p:nvSpPr>
          <p:cNvPr id="3" name="TextBox 2">
            <a:extLst>
              <a:ext uri="{FF2B5EF4-FFF2-40B4-BE49-F238E27FC236}">
                <a16:creationId xmlns:a16="http://schemas.microsoft.com/office/drawing/2014/main" id="{05B9FA69-F759-5138-CE1B-E5AFD046EACB}"/>
              </a:ext>
            </a:extLst>
          </p:cNvPr>
          <p:cNvSpPr txBox="1"/>
          <p:nvPr/>
        </p:nvSpPr>
        <p:spPr>
          <a:xfrm>
            <a:off x="306648" y="319086"/>
            <a:ext cx="6096000" cy="707886"/>
          </a:xfrm>
          <a:prstGeom prst="rect">
            <a:avLst/>
          </a:prstGeom>
          <a:noFill/>
        </p:spPr>
        <p:txBody>
          <a:bodyPr wrap="square">
            <a:spAutoFit/>
          </a:bodyPr>
          <a:lstStyle/>
          <a:p>
            <a:r>
              <a:rPr lang="en-US" altLang="ko-KR" sz="40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HTML </a:t>
            </a:r>
            <a:r>
              <a:rPr lang="ko-KR" altLang="en-US" sz="40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기본 문서 구조</a:t>
            </a:r>
          </a:p>
        </p:txBody>
      </p:sp>
      <p:sp>
        <p:nvSpPr>
          <p:cNvPr id="2" name="TextBox 1">
            <a:extLst>
              <a:ext uri="{FF2B5EF4-FFF2-40B4-BE49-F238E27FC236}">
                <a16:creationId xmlns:a16="http://schemas.microsoft.com/office/drawing/2014/main" id="{B2424952-DAB3-07AA-93E1-E071DBB80083}"/>
              </a:ext>
            </a:extLst>
          </p:cNvPr>
          <p:cNvSpPr txBox="1"/>
          <p:nvPr/>
        </p:nvSpPr>
        <p:spPr>
          <a:xfrm>
            <a:off x="306648" y="972235"/>
            <a:ext cx="7081157" cy="461665"/>
          </a:xfrm>
          <a:prstGeom prst="rect">
            <a:avLst/>
          </a:prstGeom>
          <a:noFill/>
        </p:spPr>
        <p:txBody>
          <a:bodyPr wrap="square">
            <a:spAutoFit/>
          </a:bodyPr>
          <a:lstStyle/>
          <a:p>
            <a:r>
              <a:rPr lang="en-US" altLang="ko-KR" sz="2400" spc="-100" dirty="0">
                <a:ln>
                  <a:solidFill>
                    <a:schemeClr val="accent1">
                      <a:alpha val="0"/>
                    </a:schemeClr>
                  </a:solidFill>
                </a:ln>
                <a:solidFill>
                  <a:srgbClr val="5A7EA9"/>
                </a:solidFill>
                <a:latin typeface="나눔스퀘어 Bold" panose="020B0600000101010101" pitchFamily="50" charset="-127"/>
                <a:ea typeface="나눔스퀘어 Bold" panose="020B0600000101010101" pitchFamily="50" charset="-127"/>
              </a:rPr>
              <a:t>HTML</a:t>
            </a:r>
            <a:r>
              <a:rPr lang="ko-KR" altLang="en-US" sz="2400" spc="-100" dirty="0">
                <a:ln>
                  <a:solidFill>
                    <a:schemeClr val="accent1">
                      <a:alpha val="0"/>
                    </a:schemeClr>
                  </a:solidFill>
                </a:ln>
                <a:solidFill>
                  <a:srgbClr val="5A7EA9"/>
                </a:solidFill>
                <a:latin typeface="나눔스퀘어 Bold" panose="020B0600000101010101" pitchFamily="50" charset="-127"/>
                <a:ea typeface="나눔스퀘어 Bold" panose="020B0600000101010101" pitchFamily="50" charset="-127"/>
              </a:rPr>
              <a:t> 태그의 구조</a:t>
            </a:r>
            <a:endParaRPr lang="ko-KR" altLang="en-US" sz="2400" dirty="0">
              <a:solidFill>
                <a:srgbClr val="5A7EA9"/>
              </a:solidFill>
            </a:endParaRPr>
          </a:p>
        </p:txBody>
      </p:sp>
      <p:sp>
        <p:nvSpPr>
          <p:cNvPr id="6" name="TextBox 5">
            <a:extLst>
              <a:ext uri="{FF2B5EF4-FFF2-40B4-BE49-F238E27FC236}">
                <a16:creationId xmlns:a16="http://schemas.microsoft.com/office/drawing/2014/main" id="{2BABA6AB-0B4F-4FC9-C4B1-32641B8C1B3B}"/>
              </a:ext>
            </a:extLst>
          </p:cNvPr>
          <p:cNvSpPr txBox="1"/>
          <p:nvPr/>
        </p:nvSpPr>
        <p:spPr>
          <a:xfrm>
            <a:off x="767442" y="2612963"/>
            <a:ext cx="5170715" cy="369332"/>
          </a:xfrm>
          <a:prstGeom prst="rect">
            <a:avLst/>
          </a:prstGeom>
          <a:noFill/>
        </p:spPr>
        <p:txBody>
          <a:bodyPr wrap="square">
            <a:spAutoFit/>
          </a:bodyPr>
          <a:lstStyle/>
          <a:p>
            <a:r>
              <a:rPr lang="ko-KR" altLang="en-US" sz="1800" dirty="0"/>
              <a:t>예</a:t>
            </a:r>
            <a:r>
              <a:rPr lang="en-US" altLang="ko-KR" sz="1800" dirty="0"/>
              <a:t>) </a:t>
            </a:r>
            <a:r>
              <a:rPr lang="en-US" altLang="ko-KR" sz="1800" dirty="0">
                <a:solidFill>
                  <a:srgbClr val="2654A6"/>
                </a:solidFill>
                <a:latin typeface="Courier"/>
              </a:rPr>
              <a:t>&lt;</a:t>
            </a:r>
            <a:r>
              <a:rPr lang="en-US" altLang="ko-KR" sz="1800" dirty="0" err="1">
                <a:solidFill>
                  <a:srgbClr val="96262A"/>
                </a:solidFill>
                <a:latin typeface="Courier"/>
              </a:rPr>
              <a:t>img</a:t>
            </a:r>
            <a:r>
              <a:rPr lang="en-US" altLang="ko-KR" sz="1800" dirty="0">
                <a:solidFill>
                  <a:srgbClr val="96262A"/>
                </a:solidFill>
                <a:latin typeface="Courier"/>
              </a:rPr>
              <a:t> </a:t>
            </a:r>
            <a:r>
              <a:rPr lang="en-US" altLang="ko-KR" sz="1800" dirty="0" err="1">
                <a:solidFill>
                  <a:srgbClr val="EE2D28"/>
                </a:solidFill>
                <a:latin typeface="Courier"/>
              </a:rPr>
              <a:t>src</a:t>
            </a:r>
            <a:r>
              <a:rPr lang="en-US" altLang="ko-KR" sz="1800" dirty="0">
                <a:solidFill>
                  <a:srgbClr val="2654A6"/>
                </a:solidFill>
                <a:latin typeface="Courier"/>
              </a:rPr>
              <a:t>="maltese.jpg"&gt;</a:t>
            </a:r>
            <a:endParaRPr lang="ko-KR" altLang="en-US" dirty="0"/>
          </a:p>
        </p:txBody>
      </p:sp>
      <p:sp>
        <p:nvSpPr>
          <p:cNvPr id="7" name="사각형: 둥근 모서리 6">
            <a:extLst>
              <a:ext uri="{FF2B5EF4-FFF2-40B4-BE49-F238E27FC236}">
                <a16:creationId xmlns:a16="http://schemas.microsoft.com/office/drawing/2014/main" id="{0344DAEB-9A68-EB0A-7667-68D1D54F6931}"/>
              </a:ext>
            </a:extLst>
          </p:cNvPr>
          <p:cNvSpPr/>
          <p:nvPr/>
        </p:nvSpPr>
        <p:spPr>
          <a:xfrm>
            <a:off x="484414" y="2417011"/>
            <a:ext cx="6662057" cy="723689"/>
          </a:xfrm>
          <a:prstGeom prst="round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0" name="직선 연결선 9">
            <a:extLst>
              <a:ext uri="{FF2B5EF4-FFF2-40B4-BE49-F238E27FC236}">
                <a16:creationId xmlns:a16="http://schemas.microsoft.com/office/drawing/2014/main" id="{8EA41D1E-1138-6442-2825-A79FACC64CA8}"/>
              </a:ext>
            </a:extLst>
          </p:cNvPr>
          <p:cNvCxnSpPr/>
          <p:nvPr/>
        </p:nvCxnSpPr>
        <p:spPr>
          <a:xfrm>
            <a:off x="0" y="6493329"/>
            <a:ext cx="121920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62956B6-EB78-3CC5-DEFF-DA087A55A22F}"/>
              </a:ext>
            </a:extLst>
          </p:cNvPr>
          <p:cNvSpPr txBox="1"/>
          <p:nvPr/>
        </p:nvSpPr>
        <p:spPr>
          <a:xfrm>
            <a:off x="9280070" y="6553201"/>
            <a:ext cx="2824843" cy="246221"/>
          </a:xfrm>
          <a:prstGeom prst="rect">
            <a:avLst/>
          </a:prstGeom>
          <a:noFill/>
        </p:spPr>
        <p:txBody>
          <a:bodyPr wrap="square" rtlCol="0">
            <a:spAutoFit/>
          </a:bodyPr>
          <a:lstStyle/>
          <a:p>
            <a:pPr algn="r"/>
            <a:r>
              <a:rPr lang="en-US" altLang="ko-KR" sz="1000" i="1" dirty="0" err="1"/>
              <a:t>HojinLee</a:t>
            </a:r>
            <a:r>
              <a:rPr lang="ko-KR" altLang="en-US" sz="1000" i="1" dirty="0"/>
              <a:t> </a:t>
            </a:r>
            <a:r>
              <a:rPr lang="en-US" altLang="ko-KR" sz="1000" i="1" dirty="0"/>
              <a:t>/</a:t>
            </a:r>
            <a:r>
              <a:rPr lang="en-US" altLang="ko-KR" sz="1000" i="1" dirty="0" err="1"/>
              <a:t>jinydev</a:t>
            </a:r>
            <a:endParaRPr lang="ko-KR" altLang="en-US" sz="1000" i="1" dirty="0"/>
          </a:p>
        </p:txBody>
      </p:sp>
      <p:sp>
        <p:nvSpPr>
          <p:cNvPr id="12" name="TextBox 11">
            <a:extLst>
              <a:ext uri="{FF2B5EF4-FFF2-40B4-BE49-F238E27FC236}">
                <a16:creationId xmlns:a16="http://schemas.microsoft.com/office/drawing/2014/main" id="{B187A899-29BD-C07C-505E-BF5DE109254D}"/>
              </a:ext>
            </a:extLst>
          </p:cNvPr>
          <p:cNvSpPr txBox="1"/>
          <p:nvPr/>
        </p:nvSpPr>
        <p:spPr>
          <a:xfrm>
            <a:off x="87087" y="6553202"/>
            <a:ext cx="3853544" cy="246220"/>
          </a:xfrm>
          <a:prstGeom prst="rect">
            <a:avLst/>
          </a:prstGeom>
          <a:noFill/>
        </p:spPr>
        <p:txBody>
          <a:bodyPr wrap="square" rtlCol="0">
            <a:spAutoFit/>
          </a:bodyPr>
          <a:lstStyle/>
          <a:p>
            <a:r>
              <a:rPr lang="ko-KR" altLang="en-US" sz="1000" dirty="0"/>
              <a:t>웹사이트 구축을 위한 </a:t>
            </a:r>
            <a:r>
              <a:rPr lang="en-US" altLang="ko-KR" sz="1000" dirty="0"/>
              <a:t>HTML / CSS / </a:t>
            </a:r>
            <a:r>
              <a:rPr lang="en-US" altLang="ko-KR" sz="1000" dirty="0" err="1"/>
              <a:t>Javascript</a:t>
            </a:r>
            <a:r>
              <a:rPr lang="en-US" altLang="ko-KR" sz="1000" dirty="0"/>
              <a:t> </a:t>
            </a:r>
            <a:r>
              <a:rPr lang="ko-KR" altLang="en-US" sz="1000" dirty="0"/>
              <a:t>학습</a:t>
            </a:r>
          </a:p>
        </p:txBody>
      </p:sp>
    </p:spTree>
    <p:extLst>
      <p:ext uri="{BB962C8B-B14F-4D97-AF65-F5344CB8AC3E}">
        <p14:creationId xmlns:p14="http://schemas.microsoft.com/office/powerpoint/2010/main" val="2708942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C2F959-1FE2-81A3-35F0-5AE3978C49C5}"/>
              </a:ext>
            </a:extLst>
          </p:cNvPr>
          <p:cNvSpPr txBox="1"/>
          <p:nvPr/>
        </p:nvSpPr>
        <p:spPr>
          <a:xfrm>
            <a:off x="306648" y="319086"/>
            <a:ext cx="6096000" cy="707886"/>
          </a:xfrm>
          <a:prstGeom prst="rect">
            <a:avLst/>
          </a:prstGeom>
          <a:noFill/>
        </p:spPr>
        <p:txBody>
          <a:bodyPr wrap="square">
            <a:spAutoFit/>
          </a:bodyPr>
          <a:lstStyle/>
          <a:p>
            <a:r>
              <a:rPr lang="en-US" altLang="ko-KR" sz="40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HTML </a:t>
            </a:r>
            <a:r>
              <a:rPr lang="ko-KR" altLang="en-US" sz="40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기본 문서 구조</a:t>
            </a:r>
          </a:p>
        </p:txBody>
      </p:sp>
      <p:sp>
        <p:nvSpPr>
          <p:cNvPr id="5" name="TextBox 4">
            <a:extLst>
              <a:ext uri="{FF2B5EF4-FFF2-40B4-BE49-F238E27FC236}">
                <a16:creationId xmlns:a16="http://schemas.microsoft.com/office/drawing/2014/main" id="{80C779BC-B3B2-9739-630B-A24C62B1E447}"/>
              </a:ext>
            </a:extLst>
          </p:cNvPr>
          <p:cNvSpPr txBox="1"/>
          <p:nvPr/>
        </p:nvSpPr>
        <p:spPr>
          <a:xfrm>
            <a:off x="306648" y="1026972"/>
            <a:ext cx="6096000" cy="461665"/>
          </a:xfrm>
          <a:prstGeom prst="rect">
            <a:avLst/>
          </a:prstGeom>
          <a:noFill/>
        </p:spPr>
        <p:txBody>
          <a:bodyPr wrap="square">
            <a:spAutoFit/>
          </a:bodyPr>
          <a:lstStyle/>
          <a:p>
            <a:r>
              <a:rPr lang="en-US" altLang="ko-KR" sz="2400" spc="-100" dirty="0">
                <a:ln>
                  <a:solidFill>
                    <a:schemeClr val="accent1">
                      <a:alpha val="0"/>
                    </a:schemeClr>
                  </a:solidFill>
                </a:ln>
                <a:solidFill>
                  <a:srgbClr val="5A7EA9"/>
                </a:solidFill>
                <a:latin typeface="나눔스퀘어 Bold" panose="020B0600000101010101" pitchFamily="50" charset="-127"/>
                <a:ea typeface="나눔스퀘어 Bold" panose="020B0600000101010101" pitchFamily="50" charset="-127"/>
              </a:rPr>
              <a:t>index.html </a:t>
            </a:r>
            <a:r>
              <a:rPr lang="ko-KR" altLang="en-US" sz="2400" spc="-100" dirty="0">
                <a:ln>
                  <a:solidFill>
                    <a:schemeClr val="accent1">
                      <a:alpha val="0"/>
                    </a:schemeClr>
                  </a:solidFill>
                </a:ln>
                <a:solidFill>
                  <a:srgbClr val="5A7EA9"/>
                </a:solidFill>
                <a:latin typeface="나눔스퀘어 Bold" panose="020B0600000101010101" pitchFamily="50" charset="-127"/>
                <a:ea typeface="나눔스퀘어 Bold" panose="020B0600000101010101" pitchFamily="50" charset="-127"/>
              </a:rPr>
              <a:t>파일 만들기</a:t>
            </a:r>
            <a:endParaRPr lang="ko-KR" altLang="en-US" sz="2400" dirty="0">
              <a:solidFill>
                <a:srgbClr val="5A7EA9"/>
              </a:solidFill>
            </a:endParaRPr>
          </a:p>
        </p:txBody>
      </p:sp>
      <p:sp>
        <p:nvSpPr>
          <p:cNvPr id="6" name="TextBox 5">
            <a:extLst>
              <a:ext uri="{FF2B5EF4-FFF2-40B4-BE49-F238E27FC236}">
                <a16:creationId xmlns:a16="http://schemas.microsoft.com/office/drawing/2014/main" id="{EEF7C0D8-19D3-1333-42A1-7609801C3869}"/>
              </a:ext>
            </a:extLst>
          </p:cNvPr>
          <p:cNvSpPr txBox="1"/>
          <p:nvPr/>
        </p:nvSpPr>
        <p:spPr>
          <a:xfrm>
            <a:off x="575873" y="2625877"/>
            <a:ext cx="11316769" cy="1714380"/>
          </a:xfrm>
          <a:prstGeom prst="rect">
            <a:avLst/>
          </a:prstGeom>
          <a:noFill/>
        </p:spPr>
        <p:txBody>
          <a:bodyPr wrap="square" rtlCol="0">
            <a:spAutoFit/>
          </a:bodyPr>
          <a:lstStyle/>
          <a:p>
            <a:pPr defTabSz="989013">
              <a:lnSpc>
                <a:spcPct val="150000"/>
              </a:lnSpc>
              <a:spcBef>
                <a:spcPts val="600"/>
              </a:spcBef>
              <a:buClr>
                <a:srgbClr val="7C68AD"/>
              </a:buClr>
              <a:tabLst>
                <a:tab pos="358775" algn="l"/>
              </a:tabLst>
            </a:pPr>
            <a:r>
              <a:rPr lang="en-US" altLang="ko-KR" spc="-100" dirty="0">
                <a:ln>
                  <a:solidFill>
                    <a:schemeClr val="accent1">
                      <a:alpha val="0"/>
                    </a:schemeClr>
                  </a:solidFill>
                </a:ln>
                <a:latin typeface="나눔스퀘어 Bold" panose="020B0600000101010101" pitchFamily="50" charset="-127"/>
                <a:ea typeface="나눔스퀘어 Bold" panose="020B0600000101010101" pitchFamily="50" charset="-127"/>
              </a:rPr>
              <a:t>- </a:t>
            </a:r>
            <a:r>
              <a:rPr lang="en-US" altLang="ko-KR" spc="-100" dirty="0">
                <a:ln>
                  <a:solidFill>
                    <a:schemeClr val="accent1">
                      <a:alpha val="0"/>
                    </a:schemeClr>
                  </a:solidFill>
                </a:ln>
                <a:latin typeface="나눔스퀘어" panose="020B0600000101010101" pitchFamily="50" charset="-127"/>
                <a:ea typeface="나눔스퀘어" panose="020B0600000101010101" pitchFamily="50" charset="-127"/>
              </a:rPr>
              <a:t>HTML</a:t>
            </a:r>
            <a:r>
              <a:rPr lang="ko-KR" altLang="en-US" spc="-100" dirty="0">
                <a:ln>
                  <a:solidFill>
                    <a:schemeClr val="accent1">
                      <a:alpha val="0"/>
                    </a:schemeClr>
                  </a:solidFill>
                </a:ln>
                <a:latin typeface="나눔스퀘어" panose="020B0600000101010101" pitchFamily="50" charset="-127"/>
                <a:ea typeface="나눔스퀘어" panose="020B0600000101010101" pitchFamily="50" charset="-127"/>
              </a:rPr>
              <a:t> 안에 입력되는 정보의 성격과 종류를 표현하는 다양한 </a:t>
            </a:r>
            <a:r>
              <a:rPr lang="en-US" altLang="ko-KR" spc="-100" dirty="0">
                <a:ln>
                  <a:solidFill>
                    <a:schemeClr val="accent1">
                      <a:alpha val="0"/>
                    </a:schemeClr>
                  </a:solidFill>
                </a:ln>
                <a:latin typeface="나눔스퀘어" panose="020B0600000101010101" pitchFamily="50" charset="-127"/>
                <a:ea typeface="나눔스퀘어" panose="020B0600000101010101" pitchFamily="50" charset="-127"/>
              </a:rPr>
              <a:t>HTML </a:t>
            </a:r>
            <a:r>
              <a:rPr lang="ko-KR" altLang="en-US" spc="-100" dirty="0">
                <a:ln>
                  <a:solidFill>
                    <a:schemeClr val="accent1">
                      <a:alpha val="0"/>
                    </a:schemeClr>
                  </a:solidFill>
                </a:ln>
                <a:latin typeface="나눔스퀘어" panose="020B0600000101010101" pitchFamily="50" charset="-127"/>
                <a:ea typeface="나눔스퀘어" panose="020B0600000101010101" pitchFamily="50" charset="-127"/>
              </a:rPr>
              <a:t>언어</a:t>
            </a:r>
            <a:br>
              <a:rPr lang="en-US" altLang="ko-KR" spc="-100" dirty="0">
                <a:ln>
                  <a:solidFill>
                    <a:schemeClr val="accent1">
                      <a:alpha val="0"/>
                    </a:schemeClr>
                  </a:solidFill>
                </a:ln>
                <a:latin typeface="나눔스퀘어" panose="020B0600000101010101" pitchFamily="50" charset="-127"/>
                <a:ea typeface="나눔스퀘어" panose="020B0600000101010101" pitchFamily="50" charset="-127"/>
              </a:rPr>
            </a:br>
            <a:r>
              <a:rPr lang="en-US" altLang="ko-KR" spc="-100" dirty="0">
                <a:ln>
                  <a:solidFill>
                    <a:schemeClr val="accent1">
                      <a:alpha val="0"/>
                    </a:schemeClr>
                  </a:solidFill>
                </a:ln>
                <a:latin typeface="나눔스퀘어" panose="020B0600000101010101" pitchFamily="50" charset="-127"/>
                <a:ea typeface="나눔스퀘어" panose="020B0600000101010101" pitchFamily="50" charset="-127"/>
              </a:rPr>
              <a:t>- ‘</a:t>
            </a:r>
            <a:r>
              <a:rPr lang="ko-KR" altLang="en-US" b="1" spc="-100" dirty="0">
                <a:ln>
                  <a:solidFill>
                    <a:schemeClr val="accent1">
                      <a:alpha val="0"/>
                    </a:schemeClr>
                  </a:solidFill>
                </a:ln>
                <a:solidFill>
                  <a:srgbClr val="C00000"/>
                </a:solidFill>
                <a:latin typeface="나눔스퀘어" panose="020B0600000101010101" pitchFamily="50" charset="-127"/>
                <a:ea typeface="나눔스퀘어" panose="020B0600000101010101" pitchFamily="50" charset="-127"/>
              </a:rPr>
              <a:t>각각의 의미를 지니고 있다</a:t>
            </a:r>
            <a:r>
              <a:rPr lang="en-US" altLang="ko-KR" spc="-100" dirty="0">
                <a:ln>
                  <a:solidFill>
                    <a:schemeClr val="accent1">
                      <a:alpha val="0"/>
                    </a:schemeClr>
                  </a:solidFill>
                </a:ln>
                <a:latin typeface="나눔스퀘어" panose="020B0600000101010101" pitchFamily="50" charset="-127"/>
                <a:ea typeface="나눔스퀘어" panose="020B0600000101010101" pitchFamily="50" charset="-127"/>
              </a:rPr>
              <a:t>’</a:t>
            </a:r>
            <a:r>
              <a:rPr lang="ko-KR" altLang="en-US" spc="-100" dirty="0">
                <a:ln>
                  <a:solidFill>
                    <a:schemeClr val="accent1">
                      <a:alpha val="0"/>
                    </a:schemeClr>
                  </a:solidFill>
                </a:ln>
                <a:latin typeface="나눔스퀘어" panose="020B0600000101010101" pitchFamily="50" charset="-127"/>
                <a:ea typeface="나눔스퀘어" panose="020B0600000101010101" pitchFamily="50" charset="-127"/>
              </a:rPr>
              <a:t>는 뜻을 담고 있어 </a:t>
            </a:r>
            <a:r>
              <a:rPr lang="ko-KR" altLang="en-US" spc="-100" dirty="0" err="1">
                <a:ln>
                  <a:solidFill>
                    <a:schemeClr val="accent1">
                      <a:alpha val="0"/>
                    </a:schemeClr>
                  </a:solidFill>
                </a:ln>
                <a:latin typeface="나눔스퀘어" panose="020B0600000101010101" pitchFamily="50" charset="-127"/>
                <a:ea typeface="나눔스퀘어" panose="020B0600000101010101" pitchFamily="50" charset="-127"/>
              </a:rPr>
              <a:t>시맨틱</a:t>
            </a:r>
            <a:r>
              <a:rPr lang="en-US" altLang="ko-KR" spc="-100" dirty="0">
                <a:ln>
                  <a:solidFill>
                    <a:schemeClr val="accent1">
                      <a:alpha val="0"/>
                    </a:schemeClr>
                  </a:solidFill>
                </a:ln>
                <a:latin typeface="나눔스퀘어" panose="020B0600000101010101" pitchFamily="50" charset="-127"/>
                <a:ea typeface="나눔스퀘어" panose="020B0600000101010101" pitchFamily="50" charset="-127"/>
              </a:rPr>
              <a:t>(semantic)</a:t>
            </a:r>
            <a:r>
              <a:rPr lang="ko-KR" altLang="en-US" spc="-100" dirty="0">
                <a:ln>
                  <a:solidFill>
                    <a:schemeClr val="accent1">
                      <a:alpha val="0"/>
                    </a:schemeClr>
                  </a:solidFill>
                </a:ln>
                <a:latin typeface="나눔스퀘어" panose="020B0600000101010101" pitchFamily="50" charset="-127"/>
                <a:ea typeface="나눔스퀘어" panose="020B0600000101010101" pitchFamily="50" charset="-127"/>
              </a:rPr>
              <a:t>태그로도 불림</a:t>
            </a:r>
            <a:br>
              <a:rPr lang="en-US" altLang="ko-KR" spc="-100" dirty="0">
                <a:ln>
                  <a:solidFill>
                    <a:schemeClr val="accent1">
                      <a:alpha val="0"/>
                    </a:schemeClr>
                  </a:solidFill>
                </a:ln>
                <a:latin typeface="나눔스퀘어" panose="020B0600000101010101" pitchFamily="50" charset="-127"/>
                <a:ea typeface="나눔스퀘어" panose="020B0600000101010101" pitchFamily="50" charset="-127"/>
              </a:rPr>
            </a:br>
            <a:r>
              <a:rPr lang="en-US" altLang="ko-KR" spc="-100" dirty="0">
                <a:ln>
                  <a:solidFill>
                    <a:schemeClr val="accent1">
                      <a:alpha val="0"/>
                    </a:schemeClr>
                  </a:solidFill>
                </a:ln>
                <a:latin typeface="나눔스퀘어" panose="020B0600000101010101" pitchFamily="50" charset="-127"/>
                <a:ea typeface="나눔스퀘어" panose="020B0600000101010101" pitchFamily="50" charset="-127"/>
              </a:rPr>
              <a:t>- HTML</a:t>
            </a:r>
            <a:r>
              <a:rPr lang="ko-KR" altLang="en-US" spc="-100" dirty="0">
                <a:ln>
                  <a:solidFill>
                    <a:schemeClr val="accent1">
                      <a:alpha val="0"/>
                    </a:schemeClr>
                  </a:solidFill>
                </a:ln>
                <a:latin typeface="나눔스퀘어" panose="020B0600000101010101" pitchFamily="50" charset="-127"/>
                <a:ea typeface="나눔스퀘어" panose="020B0600000101010101" pitchFamily="50" charset="-127"/>
              </a:rPr>
              <a:t> 태그도 정보의 성격에 맞게 입력해야 검색 서비스에 노출될 확률 높아짐</a:t>
            </a:r>
            <a:br>
              <a:rPr lang="en-US" altLang="ko-KR" spc="-100" dirty="0">
                <a:ln>
                  <a:solidFill>
                    <a:schemeClr val="accent1">
                      <a:alpha val="0"/>
                    </a:schemeClr>
                  </a:solidFill>
                </a:ln>
                <a:latin typeface="나눔스퀘어" panose="020B0600000101010101" pitchFamily="50" charset="-127"/>
                <a:ea typeface="나눔스퀘어" panose="020B0600000101010101" pitchFamily="50" charset="-127"/>
              </a:rPr>
            </a:br>
            <a:r>
              <a:rPr lang="en-US" altLang="ko-KR" spc="-100" dirty="0">
                <a:ln>
                  <a:solidFill>
                    <a:schemeClr val="accent1">
                      <a:alpha val="0"/>
                    </a:schemeClr>
                  </a:solidFill>
                </a:ln>
                <a:latin typeface="나눔스퀘어" panose="020B0600000101010101" pitchFamily="50" charset="-127"/>
                <a:ea typeface="나눔스퀘어" panose="020B0600000101010101" pitchFamily="50" charset="-127"/>
              </a:rPr>
              <a:t>- HTML</a:t>
            </a:r>
            <a:r>
              <a:rPr lang="ko-KR" altLang="en-US" spc="-100" dirty="0">
                <a:ln>
                  <a:solidFill>
                    <a:schemeClr val="accent1">
                      <a:alpha val="0"/>
                    </a:schemeClr>
                  </a:solidFill>
                </a:ln>
                <a:latin typeface="나눔스퀘어" panose="020B0600000101010101" pitchFamily="50" charset="-127"/>
                <a:ea typeface="나눔스퀘어" panose="020B0600000101010101" pitchFamily="50" charset="-127"/>
              </a:rPr>
              <a:t>에는 </a:t>
            </a:r>
            <a:r>
              <a:rPr lang="ko-KR" altLang="en-US" b="1" spc="-100" dirty="0">
                <a:ln>
                  <a:solidFill>
                    <a:schemeClr val="accent1">
                      <a:alpha val="0"/>
                    </a:schemeClr>
                  </a:solidFill>
                </a:ln>
                <a:solidFill>
                  <a:srgbClr val="C00000"/>
                </a:solidFill>
                <a:latin typeface="나눔스퀘어" panose="020B0600000101010101" pitchFamily="50" charset="-127"/>
                <a:ea typeface="나눔스퀘어" panose="020B0600000101010101" pitchFamily="50" charset="-127"/>
              </a:rPr>
              <a:t>약 </a:t>
            </a:r>
            <a:r>
              <a:rPr lang="en-US" altLang="ko-KR" b="1" spc="-100" dirty="0">
                <a:ln>
                  <a:solidFill>
                    <a:schemeClr val="accent1">
                      <a:alpha val="0"/>
                    </a:schemeClr>
                  </a:solidFill>
                </a:ln>
                <a:solidFill>
                  <a:srgbClr val="C00000"/>
                </a:solidFill>
                <a:latin typeface="나눔스퀘어" panose="020B0600000101010101" pitchFamily="50" charset="-127"/>
                <a:ea typeface="나눔스퀘어" panose="020B0600000101010101" pitchFamily="50" charset="-127"/>
              </a:rPr>
              <a:t>120</a:t>
            </a:r>
            <a:r>
              <a:rPr lang="ko-KR" altLang="en-US" b="1" spc="-100" dirty="0">
                <a:ln>
                  <a:solidFill>
                    <a:schemeClr val="accent1">
                      <a:alpha val="0"/>
                    </a:schemeClr>
                  </a:solidFill>
                </a:ln>
                <a:solidFill>
                  <a:srgbClr val="C00000"/>
                </a:solidFill>
                <a:latin typeface="나눔스퀘어" panose="020B0600000101010101" pitchFamily="50" charset="-127"/>
                <a:ea typeface="나눔스퀘어" panose="020B0600000101010101" pitchFamily="50" charset="-127"/>
              </a:rPr>
              <a:t>개가 넘는 태그</a:t>
            </a:r>
            <a:r>
              <a:rPr lang="ko-KR" altLang="en-US" spc="-100" dirty="0">
                <a:ln>
                  <a:solidFill>
                    <a:schemeClr val="accent1">
                      <a:alpha val="0"/>
                    </a:schemeClr>
                  </a:solidFill>
                </a:ln>
                <a:latin typeface="나눔스퀘어" panose="020B0600000101010101" pitchFamily="50" charset="-127"/>
                <a:ea typeface="나눔스퀘어" panose="020B0600000101010101" pitchFamily="50" charset="-127"/>
              </a:rPr>
              <a:t>가 있으며 고유의 역할과 특징이 있으나  웹사이트를 제작할 때 사용되는 태그 종류는 많지 않음</a:t>
            </a:r>
            <a:endParaRPr lang="en-US" altLang="ko-KR" spc="-100" dirty="0">
              <a:ln>
                <a:solidFill>
                  <a:schemeClr val="accent1">
                    <a:alpha val="0"/>
                  </a:schemeClr>
                </a:solidFill>
              </a:ln>
              <a:latin typeface="나눔스퀘어" panose="020B0600000101010101" pitchFamily="50" charset="-127"/>
              <a:ea typeface="나눔스퀘어" panose="020B0600000101010101" pitchFamily="50" charset="-127"/>
            </a:endParaRPr>
          </a:p>
        </p:txBody>
      </p:sp>
      <p:cxnSp>
        <p:nvCxnSpPr>
          <p:cNvPr id="4" name="직선 연결선 3">
            <a:extLst>
              <a:ext uri="{FF2B5EF4-FFF2-40B4-BE49-F238E27FC236}">
                <a16:creationId xmlns:a16="http://schemas.microsoft.com/office/drawing/2014/main" id="{CD7E3510-E268-2375-C11D-A3C150F3AEB5}"/>
              </a:ext>
            </a:extLst>
          </p:cNvPr>
          <p:cNvCxnSpPr/>
          <p:nvPr/>
        </p:nvCxnSpPr>
        <p:spPr>
          <a:xfrm>
            <a:off x="0" y="6493329"/>
            <a:ext cx="121920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C7D4254C-7ECB-D80C-BAD0-D37ACA6BFC79}"/>
              </a:ext>
            </a:extLst>
          </p:cNvPr>
          <p:cNvSpPr txBox="1"/>
          <p:nvPr/>
        </p:nvSpPr>
        <p:spPr>
          <a:xfrm>
            <a:off x="9280070" y="6553201"/>
            <a:ext cx="2824843" cy="246221"/>
          </a:xfrm>
          <a:prstGeom prst="rect">
            <a:avLst/>
          </a:prstGeom>
          <a:noFill/>
        </p:spPr>
        <p:txBody>
          <a:bodyPr wrap="square" rtlCol="0">
            <a:spAutoFit/>
          </a:bodyPr>
          <a:lstStyle/>
          <a:p>
            <a:pPr algn="r"/>
            <a:r>
              <a:rPr lang="en-US" altLang="ko-KR" sz="1000" i="1" dirty="0" err="1"/>
              <a:t>HojinLee</a:t>
            </a:r>
            <a:r>
              <a:rPr lang="ko-KR" altLang="en-US" sz="1000" i="1" dirty="0"/>
              <a:t> </a:t>
            </a:r>
            <a:r>
              <a:rPr lang="en-US" altLang="ko-KR" sz="1000" i="1" dirty="0"/>
              <a:t>/</a:t>
            </a:r>
            <a:r>
              <a:rPr lang="en-US" altLang="ko-KR" sz="1000" i="1" dirty="0" err="1"/>
              <a:t>jinydev</a:t>
            </a:r>
            <a:endParaRPr lang="ko-KR" altLang="en-US" sz="1000" i="1" dirty="0"/>
          </a:p>
        </p:txBody>
      </p:sp>
      <p:sp>
        <p:nvSpPr>
          <p:cNvPr id="8" name="TextBox 7">
            <a:extLst>
              <a:ext uri="{FF2B5EF4-FFF2-40B4-BE49-F238E27FC236}">
                <a16:creationId xmlns:a16="http://schemas.microsoft.com/office/drawing/2014/main" id="{7F19377C-E51C-2B71-D1C0-C1666E3CF365}"/>
              </a:ext>
            </a:extLst>
          </p:cNvPr>
          <p:cNvSpPr txBox="1"/>
          <p:nvPr/>
        </p:nvSpPr>
        <p:spPr>
          <a:xfrm>
            <a:off x="87087" y="6553202"/>
            <a:ext cx="3853544" cy="246220"/>
          </a:xfrm>
          <a:prstGeom prst="rect">
            <a:avLst/>
          </a:prstGeom>
          <a:noFill/>
        </p:spPr>
        <p:txBody>
          <a:bodyPr wrap="square" rtlCol="0">
            <a:spAutoFit/>
          </a:bodyPr>
          <a:lstStyle/>
          <a:p>
            <a:r>
              <a:rPr lang="ko-KR" altLang="en-US" sz="1000" dirty="0"/>
              <a:t>웹사이트 구축을 위한 </a:t>
            </a:r>
            <a:r>
              <a:rPr lang="en-US" altLang="ko-KR" sz="1000" dirty="0"/>
              <a:t>HTML / CSS / </a:t>
            </a:r>
            <a:r>
              <a:rPr lang="en-US" altLang="ko-KR" sz="1000" dirty="0" err="1"/>
              <a:t>Javascript</a:t>
            </a:r>
            <a:r>
              <a:rPr lang="en-US" altLang="ko-KR" sz="1000" dirty="0"/>
              <a:t> </a:t>
            </a:r>
            <a:r>
              <a:rPr lang="ko-KR" altLang="en-US" sz="1000" dirty="0"/>
              <a:t>학습</a:t>
            </a:r>
          </a:p>
        </p:txBody>
      </p:sp>
      <p:sp>
        <p:nvSpPr>
          <p:cNvPr id="9" name="TextBox 8">
            <a:extLst>
              <a:ext uri="{FF2B5EF4-FFF2-40B4-BE49-F238E27FC236}">
                <a16:creationId xmlns:a16="http://schemas.microsoft.com/office/drawing/2014/main" id="{CFB804C4-DF9F-67DC-8CDF-11846182314F}"/>
              </a:ext>
            </a:extLst>
          </p:cNvPr>
          <p:cNvSpPr txBox="1"/>
          <p:nvPr/>
        </p:nvSpPr>
        <p:spPr>
          <a:xfrm>
            <a:off x="447675" y="2067654"/>
            <a:ext cx="6098720" cy="461665"/>
          </a:xfrm>
          <a:prstGeom prst="rect">
            <a:avLst/>
          </a:prstGeom>
          <a:noFill/>
        </p:spPr>
        <p:txBody>
          <a:bodyPr wrap="square">
            <a:spAutoFit/>
          </a:bodyPr>
          <a:lstStyle/>
          <a:p>
            <a:r>
              <a:rPr lang="en-US" altLang="ko-KR" sz="2400" spc="-100" dirty="0">
                <a:ln>
                  <a:solidFill>
                    <a:schemeClr val="accent1">
                      <a:alpha val="0"/>
                    </a:schemeClr>
                  </a:solidFill>
                </a:ln>
                <a:latin typeface="나눔스퀘어 Bold" panose="020B0600000101010101" pitchFamily="50" charset="-127"/>
                <a:ea typeface="나눔스퀘어 Bold" panose="020B0600000101010101" pitchFamily="50" charset="-127"/>
              </a:rPr>
              <a:t>HTML </a:t>
            </a:r>
            <a:r>
              <a:rPr lang="ko-KR" altLang="en-US" sz="2400" spc="-100" dirty="0">
                <a:ln>
                  <a:solidFill>
                    <a:schemeClr val="accent1">
                      <a:alpha val="0"/>
                    </a:schemeClr>
                  </a:solidFill>
                </a:ln>
                <a:latin typeface="나눔스퀘어 Bold" panose="020B0600000101010101" pitchFamily="50" charset="-127"/>
                <a:ea typeface="나눔스퀘어 Bold" panose="020B0600000101010101" pitchFamily="50" charset="-127"/>
              </a:rPr>
              <a:t>태그</a:t>
            </a:r>
            <a:endParaRPr lang="ko-KR" altLang="en-US" sz="2400" dirty="0"/>
          </a:p>
        </p:txBody>
      </p:sp>
    </p:spTree>
    <p:extLst>
      <p:ext uri="{BB962C8B-B14F-4D97-AF65-F5344CB8AC3E}">
        <p14:creationId xmlns:p14="http://schemas.microsoft.com/office/powerpoint/2010/main" val="3984061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a:extLst>
              <a:ext uri="{FF2B5EF4-FFF2-40B4-BE49-F238E27FC236}">
                <a16:creationId xmlns:a16="http://schemas.microsoft.com/office/drawing/2014/main" id="{EC0E1BC1-4132-4E09-8A7B-29D17F438596}"/>
              </a:ext>
            </a:extLst>
          </p:cNvPr>
          <p:cNvSpPr/>
          <p:nvPr/>
        </p:nvSpPr>
        <p:spPr>
          <a:xfrm>
            <a:off x="516296" y="1560352"/>
            <a:ext cx="6320399" cy="353085"/>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a:extLst>
              <a:ext uri="{FF2B5EF4-FFF2-40B4-BE49-F238E27FC236}">
                <a16:creationId xmlns:a16="http://schemas.microsoft.com/office/drawing/2014/main" id="{86ED49AD-1E82-4C02-BEB5-C55AF45554EA}"/>
              </a:ext>
            </a:extLst>
          </p:cNvPr>
          <p:cNvSpPr txBox="1"/>
          <p:nvPr/>
        </p:nvSpPr>
        <p:spPr>
          <a:xfrm>
            <a:off x="516296" y="1569406"/>
            <a:ext cx="6425157" cy="369332"/>
          </a:xfrm>
          <a:prstGeom prst="rect">
            <a:avLst/>
          </a:prstGeom>
          <a:noFill/>
        </p:spPr>
        <p:txBody>
          <a:bodyPr wrap="none" rtlCol="0">
            <a:spAutoFit/>
          </a:bodyPr>
          <a:lstStyle/>
          <a:p>
            <a:r>
              <a:rPr lang="en-US" altLang="ko-KR" b="1"/>
              <a:t>[</a:t>
            </a:r>
            <a:r>
              <a:rPr lang="ko-KR" altLang="en-US" b="1"/>
              <a:t>실습</a:t>
            </a:r>
            <a:r>
              <a:rPr lang="en-US" altLang="ko-KR" b="1"/>
              <a:t>] </a:t>
            </a:r>
            <a:r>
              <a:rPr lang="ko-KR" altLang="en-US" b="1"/>
              <a:t>비주얼 스튜디오 코드에서 간단한 </a:t>
            </a:r>
            <a:r>
              <a:rPr lang="en-US" altLang="ko-KR" b="1"/>
              <a:t>HTML </a:t>
            </a:r>
            <a:r>
              <a:rPr lang="ko-KR" altLang="en-US" b="1"/>
              <a:t>문서 만들기</a:t>
            </a:r>
          </a:p>
        </p:txBody>
      </p:sp>
      <p:sp>
        <p:nvSpPr>
          <p:cNvPr id="5" name="TextBox 4">
            <a:extLst>
              <a:ext uri="{FF2B5EF4-FFF2-40B4-BE49-F238E27FC236}">
                <a16:creationId xmlns:a16="http://schemas.microsoft.com/office/drawing/2014/main" id="{82A42FE3-9309-61CC-2534-C77033DA6B6A}"/>
              </a:ext>
            </a:extLst>
          </p:cNvPr>
          <p:cNvSpPr txBox="1"/>
          <p:nvPr/>
        </p:nvSpPr>
        <p:spPr>
          <a:xfrm>
            <a:off x="306648" y="319086"/>
            <a:ext cx="6096000" cy="707886"/>
          </a:xfrm>
          <a:prstGeom prst="rect">
            <a:avLst/>
          </a:prstGeom>
          <a:noFill/>
        </p:spPr>
        <p:txBody>
          <a:bodyPr wrap="square">
            <a:spAutoFit/>
          </a:bodyPr>
          <a:lstStyle/>
          <a:p>
            <a:r>
              <a:rPr lang="en-US" altLang="ko-KR" sz="40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HTML </a:t>
            </a:r>
            <a:r>
              <a:rPr lang="ko-KR" altLang="en-US" sz="40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기본 문서 구조</a:t>
            </a:r>
          </a:p>
        </p:txBody>
      </p:sp>
      <p:cxnSp>
        <p:nvCxnSpPr>
          <p:cNvPr id="2" name="직선 연결선 1">
            <a:extLst>
              <a:ext uri="{FF2B5EF4-FFF2-40B4-BE49-F238E27FC236}">
                <a16:creationId xmlns:a16="http://schemas.microsoft.com/office/drawing/2014/main" id="{50575723-A449-BA2D-7F3D-414D0943E55A}"/>
              </a:ext>
            </a:extLst>
          </p:cNvPr>
          <p:cNvCxnSpPr/>
          <p:nvPr/>
        </p:nvCxnSpPr>
        <p:spPr>
          <a:xfrm>
            <a:off x="0" y="6493329"/>
            <a:ext cx="121920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F50790B6-3E11-ABD9-4C5C-212805831E4D}"/>
              </a:ext>
            </a:extLst>
          </p:cNvPr>
          <p:cNvSpPr txBox="1"/>
          <p:nvPr/>
        </p:nvSpPr>
        <p:spPr>
          <a:xfrm>
            <a:off x="9280070" y="6553201"/>
            <a:ext cx="2824843" cy="246221"/>
          </a:xfrm>
          <a:prstGeom prst="rect">
            <a:avLst/>
          </a:prstGeom>
          <a:noFill/>
        </p:spPr>
        <p:txBody>
          <a:bodyPr wrap="square" rtlCol="0">
            <a:spAutoFit/>
          </a:bodyPr>
          <a:lstStyle/>
          <a:p>
            <a:pPr algn="r"/>
            <a:r>
              <a:rPr lang="en-US" altLang="ko-KR" sz="1000" i="1" dirty="0" err="1"/>
              <a:t>HojinLee</a:t>
            </a:r>
            <a:r>
              <a:rPr lang="ko-KR" altLang="en-US" sz="1000" i="1" dirty="0"/>
              <a:t> </a:t>
            </a:r>
            <a:r>
              <a:rPr lang="en-US" altLang="ko-KR" sz="1000" i="1" dirty="0"/>
              <a:t>/</a:t>
            </a:r>
            <a:r>
              <a:rPr lang="en-US" altLang="ko-KR" sz="1000" i="1" dirty="0" err="1"/>
              <a:t>jinydev</a:t>
            </a:r>
            <a:endParaRPr lang="ko-KR" altLang="en-US" sz="1000" i="1" dirty="0"/>
          </a:p>
        </p:txBody>
      </p:sp>
      <p:sp>
        <p:nvSpPr>
          <p:cNvPr id="4" name="TextBox 3">
            <a:extLst>
              <a:ext uri="{FF2B5EF4-FFF2-40B4-BE49-F238E27FC236}">
                <a16:creationId xmlns:a16="http://schemas.microsoft.com/office/drawing/2014/main" id="{0C11C230-9F9E-B796-EA29-0C3FD51B1482}"/>
              </a:ext>
            </a:extLst>
          </p:cNvPr>
          <p:cNvSpPr txBox="1"/>
          <p:nvPr/>
        </p:nvSpPr>
        <p:spPr>
          <a:xfrm>
            <a:off x="87087" y="6553202"/>
            <a:ext cx="3853544" cy="246220"/>
          </a:xfrm>
          <a:prstGeom prst="rect">
            <a:avLst/>
          </a:prstGeom>
          <a:noFill/>
        </p:spPr>
        <p:txBody>
          <a:bodyPr wrap="square" rtlCol="0">
            <a:spAutoFit/>
          </a:bodyPr>
          <a:lstStyle/>
          <a:p>
            <a:r>
              <a:rPr lang="ko-KR" altLang="en-US" sz="1000" dirty="0"/>
              <a:t>웹사이트 구축을 위한 </a:t>
            </a:r>
            <a:r>
              <a:rPr lang="en-US" altLang="ko-KR" sz="1000" dirty="0"/>
              <a:t>HTML / CSS / </a:t>
            </a:r>
            <a:r>
              <a:rPr lang="en-US" altLang="ko-KR" sz="1000" dirty="0" err="1"/>
              <a:t>Javascript</a:t>
            </a:r>
            <a:r>
              <a:rPr lang="en-US" altLang="ko-KR" sz="1000" dirty="0"/>
              <a:t> </a:t>
            </a:r>
            <a:r>
              <a:rPr lang="ko-KR" altLang="en-US" sz="1000" dirty="0"/>
              <a:t>학습</a:t>
            </a:r>
          </a:p>
        </p:txBody>
      </p:sp>
    </p:spTree>
    <p:extLst>
      <p:ext uri="{BB962C8B-B14F-4D97-AF65-F5344CB8AC3E}">
        <p14:creationId xmlns:p14="http://schemas.microsoft.com/office/powerpoint/2010/main" val="1112063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object 5">
            <a:extLst>
              <a:ext uri="{FF2B5EF4-FFF2-40B4-BE49-F238E27FC236}">
                <a16:creationId xmlns:a16="http://schemas.microsoft.com/office/drawing/2014/main" id="{08EB7D1A-6AB4-0964-69E2-DF51DB273634}"/>
              </a:ext>
            </a:extLst>
          </p:cNvPr>
          <p:cNvPicPr/>
          <p:nvPr/>
        </p:nvPicPr>
        <p:blipFill>
          <a:blip r:embed="rId2" cstate="print"/>
          <a:stretch>
            <a:fillRect/>
          </a:stretch>
        </p:blipFill>
        <p:spPr>
          <a:xfrm>
            <a:off x="6884152" y="-162498"/>
            <a:ext cx="3326971" cy="3226354"/>
          </a:xfrm>
          <a:prstGeom prst="rect">
            <a:avLst/>
          </a:prstGeom>
        </p:spPr>
      </p:pic>
      <p:grpSp>
        <p:nvGrpSpPr>
          <p:cNvPr id="10" name="그룹 9">
            <a:extLst>
              <a:ext uri="{FF2B5EF4-FFF2-40B4-BE49-F238E27FC236}">
                <a16:creationId xmlns:a16="http://schemas.microsoft.com/office/drawing/2014/main" id="{A1F9F778-9271-0AAA-6D4A-F679BA510619}"/>
              </a:ext>
            </a:extLst>
          </p:cNvPr>
          <p:cNvGrpSpPr/>
          <p:nvPr/>
        </p:nvGrpSpPr>
        <p:grpSpPr>
          <a:xfrm>
            <a:off x="0" y="1"/>
            <a:ext cx="12192000" cy="6857999"/>
            <a:chOff x="0" y="1"/>
            <a:chExt cx="12192000" cy="6857999"/>
          </a:xfrm>
        </p:grpSpPr>
        <p:pic>
          <p:nvPicPr>
            <p:cNvPr id="5" name="object 3">
              <a:extLst>
                <a:ext uri="{FF2B5EF4-FFF2-40B4-BE49-F238E27FC236}">
                  <a16:creationId xmlns:a16="http://schemas.microsoft.com/office/drawing/2014/main" id="{4849A2E8-A42D-B365-D628-FE6839893C6E}"/>
                </a:ext>
              </a:extLst>
            </p:cNvPr>
            <p:cNvPicPr/>
            <p:nvPr/>
          </p:nvPicPr>
          <p:blipFill>
            <a:blip r:embed="rId3" cstate="print"/>
            <a:stretch>
              <a:fillRect/>
            </a:stretch>
          </p:blipFill>
          <p:spPr>
            <a:xfrm>
              <a:off x="1" y="1"/>
              <a:ext cx="12191999" cy="6857999"/>
            </a:xfrm>
            <a:prstGeom prst="rect">
              <a:avLst/>
            </a:prstGeom>
          </p:spPr>
        </p:pic>
        <p:pic>
          <p:nvPicPr>
            <p:cNvPr id="6" name="object 4">
              <a:extLst>
                <a:ext uri="{FF2B5EF4-FFF2-40B4-BE49-F238E27FC236}">
                  <a16:creationId xmlns:a16="http://schemas.microsoft.com/office/drawing/2014/main" id="{52735A5E-2991-D17E-A238-4576BB16FC7B}"/>
                </a:ext>
              </a:extLst>
            </p:cNvPr>
            <p:cNvPicPr/>
            <p:nvPr/>
          </p:nvPicPr>
          <p:blipFill>
            <a:blip r:embed="rId4" cstate="print"/>
            <a:stretch>
              <a:fillRect/>
            </a:stretch>
          </p:blipFill>
          <p:spPr>
            <a:xfrm>
              <a:off x="0" y="368071"/>
              <a:ext cx="6133856" cy="6489928"/>
            </a:xfrm>
            <a:prstGeom prst="rect">
              <a:avLst/>
            </a:prstGeom>
          </p:spPr>
        </p:pic>
        <p:pic>
          <p:nvPicPr>
            <p:cNvPr id="8" name="object 6">
              <a:extLst>
                <a:ext uri="{FF2B5EF4-FFF2-40B4-BE49-F238E27FC236}">
                  <a16:creationId xmlns:a16="http://schemas.microsoft.com/office/drawing/2014/main" id="{E9E42758-3E24-9781-5B74-439188EC25F3}"/>
                </a:ext>
              </a:extLst>
            </p:cNvPr>
            <p:cNvPicPr/>
            <p:nvPr/>
          </p:nvPicPr>
          <p:blipFill>
            <a:blip r:embed="rId5" cstate="print"/>
            <a:stretch>
              <a:fillRect/>
            </a:stretch>
          </p:blipFill>
          <p:spPr>
            <a:xfrm>
              <a:off x="5875265" y="2426778"/>
              <a:ext cx="4343946" cy="4267298"/>
            </a:xfrm>
            <a:prstGeom prst="rect">
              <a:avLst/>
            </a:prstGeom>
          </p:spPr>
        </p:pic>
        <p:pic>
          <p:nvPicPr>
            <p:cNvPr id="9" name="object 7">
              <a:extLst>
                <a:ext uri="{FF2B5EF4-FFF2-40B4-BE49-F238E27FC236}">
                  <a16:creationId xmlns:a16="http://schemas.microsoft.com/office/drawing/2014/main" id="{DEC5EE95-1E58-98D6-346A-EF8CB15CA7BA}"/>
                </a:ext>
              </a:extLst>
            </p:cNvPr>
            <p:cNvPicPr/>
            <p:nvPr/>
          </p:nvPicPr>
          <p:blipFill>
            <a:blip r:embed="rId6" cstate="print"/>
            <a:stretch>
              <a:fillRect/>
            </a:stretch>
          </p:blipFill>
          <p:spPr>
            <a:xfrm>
              <a:off x="10460736" y="1"/>
              <a:ext cx="1731264" cy="6857999"/>
            </a:xfrm>
            <a:prstGeom prst="rect">
              <a:avLst/>
            </a:prstGeom>
          </p:spPr>
        </p:pic>
      </p:grpSp>
      <p:sp>
        <p:nvSpPr>
          <p:cNvPr id="11" name="object 8">
            <a:extLst>
              <a:ext uri="{FF2B5EF4-FFF2-40B4-BE49-F238E27FC236}">
                <a16:creationId xmlns:a16="http://schemas.microsoft.com/office/drawing/2014/main" id="{460AD970-2793-D039-211B-32F499A391BE}"/>
              </a:ext>
            </a:extLst>
          </p:cNvPr>
          <p:cNvSpPr txBox="1">
            <a:spLocks noGrp="1"/>
          </p:cNvSpPr>
          <p:nvPr>
            <p:ph type="title"/>
          </p:nvPr>
        </p:nvSpPr>
        <p:spPr>
          <a:xfrm>
            <a:off x="311652" y="2571749"/>
            <a:ext cx="3633470" cy="1590820"/>
          </a:xfrm>
          <a:prstGeom prst="rect">
            <a:avLst/>
          </a:prstGeom>
        </p:spPr>
        <p:txBody>
          <a:bodyPr vert="horz" wrap="square" lIns="0" tIns="13335" rIns="0" bIns="0" rtlCol="0">
            <a:spAutoFit/>
          </a:bodyPr>
          <a:lstStyle/>
          <a:p>
            <a:pPr marL="12700">
              <a:lnSpc>
                <a:spcPct val="100000"/>
              </a:lnSpc>
              <a:spcBef>
                <a:spcPts val="105"/>
              </a:spcBef>
            </a:pPr>
            <a:r>
              <a:rPr sz="7500" spc="-44" baseline="-2222" dirty="0">
                <a:solidFill>
                  <a:schemeClr val="bg1"/>
                </a:solidFill>
              </a:rPr>
              <a:t>0</a:t>
            </a:r>
            <a:r>
              <a:rPr lang="en-US" sz="7500" spc="397" baseline="-2222" dirty="0">
                <a:solidFill>
                  <a:schemeClr val="bg1"/>
                </a:solidFill>
              </a:rPr>
              <a:t>2</a:t>
            </a:r>
            <a:r>
              <a:rPr sz="1200" b="0" spc="-35" dirty="0">
                <a:solidFill>
                  <a:schemeClr val="bg1"/>
                </a:solidFill>
                <a:latin typeface="맑은 고딕"/>
                <a:cs typeface="맑은 고딕"/>
              </a:rPr>
              <a:t>[</a:t>
            </a:r>
            <a:r>
              <a:rPr sz="1200" b="1" spc="-25" dirty="0">
                <a:solidFill>
                  <a:schemeClr val="bg1"/>
                </a:solidFill>
                <a:latin typeface="맑은 고딕"/>
                <a:cs typeface="맑은 고딕"/>
              </a:rPr>
              <a:t>H</a:t>
            </a:r>
            <a:r>
              <a:rPr sz="1200" b="1" spc="-30" dirty="0">
                <a:solidFill>
                  <a:schemeClr val="bg1"/>
                </a:solidFill>
                <a:latin typeface="맑은 고딕"/>
                <a:cs typeface="맑은 고딕"/>
              </a:rPr>
              <a:t>T</a:t>
            </a:r>
            <a:r>
              <a:rPr sz="1200" b="1" spc="-35" dirty="0">
                <a:solidFill>
                  <a:schemeClr val="bg1"/>
                </a:solidFill>
                <a:latin typeface="맑은 고딕"/>
                <a:cs typeface="맑은 고딕"/>
              </a:rPr>
              <a:t>M</a:t>
            </a:r>
            <a:r>
              <a:rPr sz="1200" b="1" spc="-30" dirty="0">
                <a:solidFill>
                  <a:schemeClr val="bg1"/>
                </a:solidFill>
                <a:latin typeface="맑은 고딕"/>
                <a:cs typeface="맑은 고딕"/>
              </a:rPr>
              <a:t>L</a:t>
            </a:r>
            <a:r>
              <a:rPr sz="1200" b="0" spc="-30" dirty="0">
                <a:solidFill>
                  <a:schemeClr val="bg1"/>
                </a:solidFill>
                <a:latin typeface="맑은 고딕"/>
                <a:cs typeface="맑은 고딕"/>
              </a:rPr>
              <a:t>+</a:t>
            </a:r>
            <a:r>
              <a:rPr sz="1200" b="1" spc="-25" dirty="0">
                <a:solidFill>
                  <a:schemeClr val="bg1"/>
                </a:solidFill>
                <a:latin typeface="맑은 고딕"/>
                <a:cs typeface="맑은 고딕"/>
              </a:rPr>
              <a:t>C</a:t>
            </a:r>
            <a:r>
              <a:rPr sz="1200" b="1" spc="-20" dirty="0">
                <a:solidFill>
                  <a:schemeClr val="bg1"/>
                </a:solidFill>
                <a:latin typeface="맑은 고딕"/>
                <a:cs typeface="맑은 고딕"/>
              </a:rPr>
              <a:t>S</a:t>
            </a:r>
            <a:r>
              <a:rPr sz="1200" b="1" spc="-25" dirty="0">
                <a:solidFill>
                  <a:schemeClr val="bg1"/>
                </a:solidFill>
                <a:latin typeface="맑은 고딕"/>
                <a:cs typeface="맑은 고딕"/>
              </a:rPr>
              <a:t>S</a:t>
            </a:r>
            <a:r>
              <a:rPr sz="1200" b="0" spc="-25" dirty="0">
                <a:solidFill>
                  <a:schemeClr val="bg1"/>
                </a:solidFill>
                <a:latin typeface="맑은 고딕"/>
                <a:cs typeface="맑은 고딕"/>
              </a:rPr>
              <a:t>+</a:t>
            </a:r>
            <a:r>
              <a:rPr sz="1200" b="0" spc="295" dirty="0">
                <a:solidFill>
                  <a:schemeClr val="bg1"/>
                </a:solidFill>
                <a:latin typeface="맑은 고딕"/>
                <a:cs typeface="맑은 고딕"/>
              </a:rPr>
              <a:t> </a:t>
            </a:r>
            <a:r>
              <a:rPr sz="1200" b="1" spc="-10" dirty="0">
                <a:solidFill>
                  <a:schemeClr val="bg1"/>
                </a:solidFill>
                <a:latin typeface="맑은 고딕"/>
                <a:cs typeface="맑은 고딕"/>
              </a:rPr>
              <a:t>JAVASCRIPT</a:t>
            </a:r>
            <a:r>
              <a:rPr sz="1200" b="0" spc="-10" dirty="0">
                <a:solidFill>
                  <a:schemeClr val="bg1"/>
                </a:solidFill>
                <a:latin typeface="맑은 고딕"/>
                <a:cs typeface="맑은 고딕"/>
              </a:rPr>
              <a:t>]</a:t>
            </a:r>
            <a:endParaRPr sz="1200" dirty="0">
              <a:solidFill>
                <a:schemeClr val="bg1"/>
              </a:solidFill>
              <a:latin typeface="맑은 고딕"/>
              <a:cs typeface="맑은 고딕"/>
            </a:endParaRPr>
          </a:p>
          <a:p>
            <a:pPr marL="12700" marR="5080">
              <a:lnSpc>
                <a:spcPct val="100000"/>
              </a:lnSpc>
              <a:spcBef>
                <a:spcPts val="295"/>
              </a:spcBef>
            </a:pPr>
            <a:r>
              <a:rPr sz="5000" dirty="0">
                <a:solidFill>
                  <a:schemeClr val="bg1"/>
                </a:solidFill>
              </a:rPr>
              <a:t>HTML</a:t>
            </a:r>
            <a:r>
              <a:rPr sz="5000" spc="-320" dirty="0">
                <a:solidFill>
                  <a:schemeClr val="bg1"/>
                </a:solidFill>
              </a:rPr>
              <a:t> </a:t>
            </a:r>
            <a:r>
              <a:rPr lang="ko-KR" altLang="en-US" sz="5000" spc="-320" dirty="0">
                <a:solidFill>
                  <a:schemeClr val="bg1"/>
                </a:solidFill>
              </a:rPr>
              <a:t>구조</a:t>
            </a:r>
            <a:endParaRPr sz="5000" dirty="0">
              <a:solidFill>
                <a:schemeClr val="bg1"/>
              </a:solidFill>
            </a:endParaRPr>
          </a:p>
        </p:txBody>
      </p:sp>
    </p:spTree>
    <p:extLst>
      <p:ext uri="{BB962C8B-B14F-4D97-AF65-F5344CB8AC3E}">
        <p14:creationId xmlns:p14="http://schemas.microsoft.com/office/powerpoint/2010/main" val="317585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06648" y="1026972"/>
            <a:ext cx="5071021" cy="400110"/>
          </a:xfrm>
          <a:prstGeom prst="rect">
            <a:avLst/>
          </a:prstGeom>
          <a:noFill/>
        </p:spPr>
        <p:txBody>
          <a:bodyPr wrap="square" rtlCol="0">
            <a:spAutoFit/>
          </a:bodyPr>
          <a:lstStyle/>
          <a:p>
            <a:r>
              <a:rPr lang="en-US" altLang="ko-KR" sz="2000" b="1" dirty="0">
                <a:solidFill>
                  <a:srgbClr val="4576B8"/>
                </a:solidFill>
              </a:rPr>
              <a:t>HTML </a:t>
            </a:r>
            <a:r>
              <a:rPr lang="ko-KR" altLang="en-US" sz="2000" b="1" dirty="0">
                <a:solidFill>
                  <a:srgbClr val="4576B8"/>
                </a:solidFill>
              </a:rPr>
              <a:t>문서 기본 구조 살펴보기</a:t>
            </a:r>
          </a:p>
        </p:txBody>
      </p:sp>
      <p:pic>
        <p:nvPicPr>
          <p:cNvPr id="4" name="그림 3" descr="스크린샷이(가) 표시된 사진&#10;&#10;자동 생성된 설명">
            <a:extLst>
              <a:ext uri="{FF2B5EF4-FFF2-40B4-BE49-F238E27FC236}">
                <a16:creationId xmlns:a16="http://schemas.microsoft.com/office/drawing/2014/main" id="{DBBE8524-5E5B-449E-A057-3108B99F5643}"/>
              </a:ext>
            </a:extLst>
          </p:cNvPr>
          <p:cNvPicPr>
            <a:picLocks noChangeAspect="1"/>
          </p:cNvPicPr>
          <p:nvPr/>
        </p:nvPicPr>
        <p:blipFill rotWithShape="1">
          <a:blip r:embed="rId2">
            <a:extLst>
              <a:ext uri="{28A0092B-C50C-407E-A947-70E740481C1C}">
                <a14:useLocalDpi xmlns:a14="http://schemas.microsoft.com/office/drawing/2010/main" val="0"/>
              </a:ext>
            </a:extLst>
          </a:blip>
          <a:srcRect r="4884"/>
          <a:stretch/>
        </p:blipFill>
        <p:spPr>
          <a:xfrm>
            <a:off x="513500" y="1667595"/>
            <a:ext cx="6977869" cy="4262821"/>
          </a:xfrm>
          <a:prstGeom prst="rect">
            <a:avLst/>
          </a:prstGeom>
        </p:spPr>
      </p:pic>
      <p:grpSp>
        <p:nvGrpSpPr>
          <p:cNvPr id="11" name="그룹 10">
            <a:extLst>
              <a:ext uri="{FF2B5EF4-FFF2-40B4-BE49-F238E27FC236}">
                <a16:creationId xmlns:a16="http://schemas.microsoft.com/office/drawing/2014/main" id="{9C3FE1A9-7DC5-49F9-9F2B-927BBC8D8CE7}"/>
              </a:ext>
            </a:extLst>
          </p:cNvPr>
          <p:cNvGrpSpPr/>
          <p:nvPr/>
        </p:nvGrpSpPr>
        <p:grpSpPr>
          <a:xfrm>
            <a:off x="7578702" y="1743217"/>
            <a:ext cx="3611378" cy="4111576"/>
            <a:chOff x="7939428" y="1533444"/>
            <a:chExt cx="3611378" cy="4111576"/>
          </a:xfrm>
        </p:grpSpPr>
        <p:pic>
          <p:nvPicPr>
            <p:cNvPr id="7" name="그림 6">
              <a:extLst>
                <a:ext uri="{FF2B5EF4-FFF2-40B4-BE49-F238E27FC236}">
                  <a16:creationId xmlns:a16="http://schemas.microsoft.com/office/drawing/2014/main" id="{71145AD4-774B-46E3-BE6B-C40C696856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428" y="1533444"/>
              <a:ext cx="3499903" cy="2156136"/>
            </a:xfrm>
            <a:prstGeom prst="rect">
              <a:avLst/>
            </a:prstGeom>
          </p:spPr>
        </p:pic>
        <p:pic>
          <p:nvPicPr>
            <p:cNvPr id="10" name="그림 9">
              <a:extLst>
                <a:ext uri="{FF2B5EF4-FFF2-40B4-BE49-F238E27FC236}">
                  <a16:creationId xmlns:a16="http://schemas.microsoft.com/office/drawing/2014/main" id="{8D6D02AF-4AED-4FFF-B7EB-F17687F27A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35757" y="3580386"/>
              <a:ext cx="3415049" cy="2064634"/>
            </a:xfrm>
            <a:prstGeom prst="rect">
              <a:avLst/>
            </a:prstGeom>
          </p:spPr>
        </p:pic>
      </p:grpSp>
      <p:sp>
        <p:nvSpPr>
          <p:cNvPr id="3" name="TextBox 2">
            <a:extLst>
              <a:ext uri="{FF2B5EF4-FFF2-40B4-BE49-F238E27FC236}">
                <a16:creationId xmlns:a16="http://schemas.microsoft.com/office/drawing/2014/main" id="{43478EE6-F7A5-D937-04C8-999DD05B6760}"/>
              </a:ext>
            </a:extLst>
          </p:cNvPr>
          <p:cNvSpPr txBox="1"/>
          <p:nvPr/>
        </p:nvSpPr>
        <p:spPr>
          <a:xfrm>
            <a:off x="306648" y="319086"/>
            <a:ext cx="6096000" cy="707886"/>
          </a:xfrm>
          <a:prstGeom prst="rect">
            <a:avLst/>
          </a:prstGeom>
          <a:noFill/>
        </p:spPr>
        <p:txBody>
          <a:bodyPr wrap="square">
            <a:spAutoFit/>
          </a:bodyPr>
          <a:lstStyle/>
          <a:p>
            <a:r>
              <a:rPr lang="en-US" altLang="ko-KR" sz="40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HTML </a:t>
            </a:r>
            <a:r>
              <a:rPr lang="ko-KR" altLang="en-US" sz="40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기본 문서 구조</a:t>
            </a:r>
          </a:p>
        </p:txBody>
      </p:sp>
      <p:cxnSp>
        <p:nvCxnSpPr>
          <p:cNvPr id="5" name="직선 연결선 4">
            <a:extLst>
              <a:ext uri="{FF2B5EF4-FFF2-40B4-BE49-F238E27FC236}">
                <a16:creationId xmlns:a16="http://schemas.microsoft.com/office/drawing/2014/main" id="{BEAF660F-6C00-88EC-E161-712EC03424E2}"/>
              </a:ext>
            </a:extLst>
          </p:cNvPr>
          <p:cNvCxnSpPr/>
          <p:nvPr/>
        </p:nvCxnSpPr>
        <p:spPr>
          <a:xfrm>
            <a:off x="0" y="6493329"/>
            <a:ext cx="121920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322383E2-A4D6-C70A-2E81-03498CBDC9D5}"/>
              </a:ext>
            </a:extLst>
          </p:cNvPr>
          <p:cNvSpPr txBox="1"/>
          <p:nvPr/>
        </p:nvSpPr>
        <p:spPr>
          <a:xfrm>
            <a:off x="9280070" y="6553201"/>
            <a:ext cx="2824843" cy="246221"/>
          </a:xfrm>
          <a:prstGeom prst="rect">
            <a:avLst/>
          </a:prstGeom>
          <a:noFill/>
        </p:spPr>
        <p:txBody>
          <a:bodyPr wrap="square" rtlCol="0">
            <a:spAutoFit/>
          </a:bodyPr>
          <a:lstStyle/>
          <a:p>
            <a:pPr algn="r"/>
            <a:r>
              <a:rPr lang="en-US" altLang="ko-KR" sz="1000" i="1" dirty="0" err="1"/>
              <a:t>HojinLee</a:t>
            </a:r>
            <a:r>
              <a:rPr lang="ko-KR" altLang="en-US" sz="1000" i="1" dirty="0"/>
              <a:t> </a:t>
            </a:r>
            <a:r>
              <a:rPr lang="en-US" altLang="ko-KR" sz="1000" i="1" dirty="0"/>
              <a:t>/</a:t>
            </a:r>
            <a:r>
              <a:rPr lang="en-US" altLang="ko-KR" sz="1000" i="1" dirty="0" err="1"/>
              <a:t>jinydev</a:t>
            </a:r>
            <a:endParaRPr lang="ko-KR" altLang="en-US" sz="1000" i="1" dirty="0"/>
          </a:p>
        </p:txBody>
      </p:sp>
      <p:sp>
        <p:nvSpPr>
          <p:cNvPr id="9" name="TextBox 8">
            <a:extLst>
              <a:ext uri="{FF2B5EF4-FFF2-40B4-BE49-F238E27FC236}">
                <a16:creationId xmlns:a16="http://schemas.microsoft.com/office/drawing/2014/main" id="{AEC5A91B-A26C-0589-6CA4-B9EBFBB1C8DB}"/>
              </a:ext>
            </a:extLst>
          </p:cNvPr>
          <p:cNvSpPr txBox="1"/>
          <p:nvPr/>
        </p:nvSpPr>
        <p:spPr>
          <a:xfrm>
            <a:off x="87087" y="6553202"/>
            <a:ext cx="3853544" cy="246220"/>
          </a:xfrm>
          <a:prstGeom prst="rect">
            <a:avLst/>
          </a:prstGeom>
          <a:noFill/>
        </p:spPr>
        <p:txBody>
          <a:bodyPr wrap="square" rtlCol="0">
            <a:spAutoFit/>
          </a:bodyPr>
          <a:lstStyle/>
          <a:p>
            <a:r>
              <a:rPr lang="ko-KR" altLang="en-US" sz="1000" dirty="0"/>
              <a:t>웹사이트 구축을 위한 </a:t>
            </a:r>
            <a:r>
              <a:rPr lang="en-US" altLang="ko-KR" sz="1000" dirty="0"/>
              <a:t>HTML / CSS / </a:t>
            </a:r>
            <a:r>
              <a:rPr lang="en-US" altLang="ko-KR" sz="1000" dirty="0" err="1"/>
              <a:t>Javascript</a:t>
            </a:r>
            <a:r>
              <a:rPr lang="en-US" altLang="ko-KR" sz="1000" dirty="0"/>
              <a:t> </a:t>
            </a:r>
            <a:r>
              <a:rPr lang="ko-KR" altLang="en-US" sz="1000" dirty="0"/>
              <a:t>학습</a:t>
            </a:r>
          </a:p>
        </p:txBody>
      </p:sp>
    </p:spTree>
    <p:extLst>
      <p:ext uri="{BB962C8B-B14F-4D97-AF65-F5344CB8AC3E}">
        <p14:creationId xmlns:p14="http://schemas.microsoft.com/office/powerpoint/2010/main" val="375558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ml5 프로그래밍. 인터넷 웹 사이트 개발, 웹 애플리케이션 엔지니어링, 스크립트 작성. html 코드 최적화, 프로그래머 수정  버그 개념 그림 | 무료 벡터">
            <a:extLst>
              <a:ext uri="{FF2B5EF4-FFF2-40B4-BE49-F238E27FC236}">
                <a16:creationId xmlns:a16="http://schemas.microsoft.com/office/drawing/2014/main" id="{3DCA45F9-555D-8E9C-038C-55F202977C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648" y="1654628"/>
            <a:ext cx="4299857" cy="429985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947230" y="2198045"/>
            <a:ext cx="5071021" cy="584775"/>
          </a:xfrm>
          <a:prstGeom prst="rect">
            <a:avLst/>
          </a:prstGeom>
          <a:noFill/>
        </p:spPr>
        <p:txBody>
          <a:bodyPr wrap="square" rtlCol="0">
            <a:spAutoFit/>
          </a:bodyPr>
          <a:lstStyle/>
          <a:p>
            <a:r>
              <a:rPr lang="en-US" altLang="ko-KR" sz="3200" b="1" dirty="0"/>
              <a:t>HTML5 </a:t>
            </a:r>
            <a:r>
              <a:rPr lang="ko-KR" altLang="en-US" sz="3200" b="1" dirty="0"/>
              <a:t>문서와 </a:t>
            </a:r>
            <a:r>
              <a:rPr lang="en-US" altLang="ko-KR" sz="3200" b="1" dirty="0"/>
              <a:t>DOCTYPE</a:t>
            </a:r>
            <a:endParaRPr lang="ko-KR" altLang="en-US" sz="3200" b="1" dirty="0"/>
          </a:p>
        </p:txBody>
      </p:sp>
      <p:sp>
        <p:nvSpPr>
          <p:cNvPr id="7" name="TextBox 6"/>
          <p:cNvSpPr txBox="1"/>
          <p:nvPr/>
        </p:nvSpPr>
        <p:spPr>
          <a:xfrm>
            <a:off x="4947230" y="2911708"/>
            <a:ext cx="6646055" cy="1537537"/>
          </a:xfrm>
          <a:prstGeom prst="rect">
            <a:avLst/>
          </a:prstGeom>
          <a:noFill/>
        </p:spPr>
        <p:txBody>
          <a:bodyPr wrap="square" rtlCol="0">
            <a:spAutoFit/>
          </a:bodyPr>
          <a:lstStyle/>
          <a:p>
            <a:pPr>
              <a:lnSpc>
                <a:spcPct val="150000"/>
              </a:lnSpc>
            </a:pPr>
            <a:r>
              <a:rPr lang="en-US" altLang="ko-KR" sz="1600" dirty="0">
                <a:latin typeface="Courier"/>
              </a:rPr>
              <a:t>&lt;!doctype&gt; - </a:t>
            </a:r>
            <a:r>
              <a:rPr lang="ko-KR" altLang="en-US" sz="1600" dirty="0">
                <a:latin typeface="Courier"/>
              </a:rPr>
              <a:t>웹 브라우저에게 ‘이제부터 처리할 문서는 </a:t>
            </a:r>
            <a:r>
              <a:rPr lang="en-US" altLang="ko-KR" sz="1600" dirty="0">
                <a:latin typeface="Courier"/>
              </a:rPr>
              <a:t>HTML </a:t>
            </a:r>
            <a:r>
              <a:rPr lang="ko-KR" altLang="en-US" sz="1600" dirty="0">
                <a:latin typeface="Courier"/>
              </a:rPr>
              <a:t>문서이고 어떤 유형을 사용 했으니 그 버전에 맞는 방법으로 해석하라</a:t>
            </a:r>
            <a:r>
              <a:rPr lang="en-US" altLang="ko-KR" sz="1600" dirty="0">
                <a:latin typeface="Courier"/>
              </a:rPr>
              <a:t>.’</a:t>
            </a:r>
            <a:r>
              <a:rPr lang="ko-KR" altLang="en-US" sz="1600" dirty="0">
                <a:latin typeface="Courier"/>
              </a:rPr>
              <a:t>라고 알려주는 것</a:t>
            </a:r>
            <a:endParaRPr lang="en-US" altLang="ko-KR" sz="1600" dirty="0">
              <a:latin typeface="Courier"/>
            </a:endParaRPr>
          </a:p>
          <a:p>
            <a:pPr>
              <a:lnSpc>
                <a:spcPct val="150000"/>
              </a:lnSpc>
            </a:pPr>
            <a:r>
              <a:rPr lang="en-US" altLang="ko-KR" sz="1600" dirty="0">
                <a:solidFill>
                  <a:srgbClr val="2654A6"/>
                </a:solidFill>
                <a:latin typeface="Courier"/>
              </a:rPr>
              <a:t>&lt;!</a:t>
            </a:r>
            <a:r>
              <a:rPr lang="en-US" altLang="ko-KR" sz="1600" dirty="0">
                <a:solidFill>
                  <a:srgbClr val="96262A"/>
                </a:solidFill>
                <a:latin typeface="Courier"/>
              </a:rPr>
              <a:t>DOCTYPE </a:t>
            </a:r>
            <a:r>
              <a:rPr lang="en-US" altLang="ko-KR" sz="1600" dirty="0">
                <a:solidFill>
                  <a:srgbClr val="EE2D28"/>
                </a:solidFill>
                <a:latin typeface="Courier"/>
              </a:rPr>
              <a:t>html</a:t>
            </a:r>
            <a:r>
              <a:rPr lang="en-US" altLang="ko-KR" sz="1600" dirty="0">
                <a:solidFill>
                  <a:srgbClr val="2654A6"/>
                </a:solidFill>
                <a:latin typeface="Courier"/>
              </a:rPr>
              <a:t>&gt; </a:t>
            </a:r>
            <a:r>
              <a:rPr lang="ko-KR" altLang="en-US" sz="1600" dirty="0">
                <a:solidFill>
                  <a:srgbClr val="211D1E"/>
                </a:solidFill>
                <a:latin typeface="YoonV YoonGothic100Std_OTF"/>
              </a:rPr>
              <a:t>또는 </a:t>
            </a:r>
            <a:r>
              <a:rPr lang="en-US" altLang="ko-KR" sz="1600" dirty="0">
                <a:solidFill>
                  <a:srgbClr val="2654A6"/>
                </a:solidFill>
                <a:latin typeface="Courier"/>
              </a:rPr>
              <a:t>&lt;!</a:t>
            </a:r>
            <a:r>
              <a:rPr lang="en-US" altLang="ko-KR" sz="1600" dirty="0">
                <a:solidFill>
                  <a:srgbClr val="96262A"/>
                </a:solidFill>
                <a:latin typeface="Courier"/>
              </a:rPr>
              <a:t>doctype </a:t>
            </a:r>
            <a:r>
              <a:rPr lang="en-US" altLang="ko-KR" sz="1600" dirty="0">
                <a:solidFill>
                  <a:srgbClr val="EE2D28"/>
                </a:solidFill>
                <a:latin typeface="Courier"/>
              </a:rPr>
              <a:t>html</a:t>
            </a:r>
            <a:r>
              <a:rPr lang="en-US" altLang="ko-KR" sz="1600" dirty="0">
                <a:solidFill>
                  <a:srgbClr val="2654A6"/>
                </a:solidFill>
                <a:latin typeface="Courier"/>
              </a:rPr>
              <a:t>&gt;</a:t>
            </a:r>
            <a:endParaRPr lang="ko-KR" altLang="en-US" sz="1600" dirty="0"/>
          </a:p>
        </p:txBody>
      </p:sp>
      <p:sp>
        <p:nvSpPr>
          <p:cNvPr id="5" name="TextBox 4">
            <a:extLst>
              <a:ext uri="{FF2B5EF4-FFF2-40B4-BE49-F238E27FC236}">
                <a16:creationId xmlns:a16="http://schemas.microsoft.com/office/drawing/2014/main" id="{74261F05-1449-FCD4-6D19-FC8132D69513}"/>
              </a:ext>
            </a:extLst>
          </p:cNvPr>
          <p:cNvSpPr txBox="1"/>
          <p:nvPr/>
        </p:nvSpPr>
        <p:spPr>
          <a:xfrm>
            <a:off x="306648" y="319086"/>
            <a:ext cx="6096000" cy="707886"/>
          </a:xfrm>
          <a:prstGeom prst="rect">
            <a:avLst/>
          </a:prstGeom>
          <a:noFill/>
        </p:spPr>
        <p:txBody>
          <a:bodyPr wrap="square">
            <a:spAutoFit/>
          </a:bodyPr>
          <a:lstStyle/>
          <a:p>
            <a:r>
              <a:rPr lang="en-US" altLang="ko-KR" sz="40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HTML </a:t>
            </a:r>
            <a:r>
              <a:rPr lang="ko-KR" altLang="en-US" sz="40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기본 문서 구조</a:t>
            </a:r>
          </a:p>
        </p:txBody>
      </p:sp>
      <p:sp>
        <p:nvSpPr>
          <p:cNvPr id="2" name="TextBox 1">
            <a:extLst>
              <a:ext uri="{FF2B5EF4-FFF2-40B4-BE49-F238E27FC236}">
                <a16:creationId xmlns:a16="http://schemas.microsoft.com/office/drawing/2014/main" id="{F5A572F9-190A-457C-1185-03998D5F7152}"/>
              </a:ext>
            </a:extLst>
          </p:cNvPr>
          <p:cNvSpPr txBox="1"/>
          <p:nvPr/>
        </p:nvSpPr>
        <p:spPr>
          <a:xfrm>
            <a:off x="306648" y="1026972"/>
            <a:ext cx="5071021" cy="400110"/>
          </a:xfrm>
          <a:prstGeom prst="rect">
            <a:avLst/>
          </a:prstGeom>
          <a:noFill/>
        </p:spPr>
        <p:txBody>
          <a:bodyPr wrap="square" rtlCol="0">
            <a:spAutoFit/>
          </a:bodyPr>
          <a:lstStyle/>
          <a:p>
            <a:r>
              <a:rPr lang="en-US" altLang="ko-KR" sz="2000" b="1" dirty="0">
                <a:solidFill>
                  <a:srgbClr val="4576B8"/>
                </a:solidFill>
              </a:rPr>
              <a:t>HTML </a:t>
            </a:r>
            <a:r>
              <a:rPr lang="ko-KR" altLang="en-US" sz="2000" b="1" dirty="0">
                <a:solidFill>
                  <a:srgbClr val="4576B8"/>
                </a:solidFill>
              </a:rPr>
              <a:t>문서 기본 구조 살펴보기</a:t>
            </a:r>
          </a:p>
        </p:txBody>
      </p:sp>
      <p:cxnSp>
        <p:nvCxnSpPr>
          <p:cNvPr id="3" name="직선 연결선 2">
            <a:extLst>
              <a:ext uri="{FF2B5EF4-FFF2-40B4-BE49-F238E27FC236}">
                <a16:creationId xmlns:a16="http://schemas.microsoft.com/office/drawing/2014/main" id="{165D3E7B-115B-F421-4BC6-DC16EED6E549}"/>
              </a:ext>
            </a:extLst>
          </p:cNvPr>
          <p:cNvCxnSpPr/>
          <p:nvPr/>
        </p:nvCxnSpPr>
        <p:spPr>
          <a:xfrm>
            <a:off x="0" y="6493329"/>
            <a:ext cx="121920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9CE3434C-39A9-C2D9-AD1D-3B8663840975}"/>
              </a:ext>
            </a:extLst>
          </p:cNvPr>
          <p:cNvSpPr txBox="1"/>
          <p:nvPr/>
        </p:nvSpPr>
        <p:spPr>
          <a:xfrm>
            <a:off x="9280070" y="6553201"/>
            <a:ext cx="2824843" cy="246221"/>
          </a:xfrm>
          <a:prstGeom prst="rect">
            <a:avLst/>
          </a:prstGeom>
          <a:noFill/>
        </p:spPr>
        <p:txBody>
          <a:bodyPr wrap="square" rtlCol="0">
            <a:spAutoFit/>
          </a:bodyPr>
          <a:lstStyle/>
          <a:p>
            <a:pPr algn="r"/>
            <a:r>
              <a:rPr lang="en-US" altLang="ko-KR" sz="1000" i="1" dirty="0" err="1"/>
              <a:t>HojinLee</a:t>
            </a:r>
            <a:r>
              <a:rPr lang="ko-KR" altLang="en-US" sz="1000" i="1" dirty="0"/>
              <a:t> </a:t>
            </a:r>
            <a:r>
              <a:rPr lang="en-US" altLang="ko-KR" sz="1000" i="1" dirty="0"/>
              <a:t>/</a:t>
            </a:r>
            <a:r>
              <a:rPr lang="en-US" altLang="ko-KR" sz="1000" i="1" dirty="0" err="1"/>
              <a:t>jinydev</a:t>
            </a:r>
            <a:endParaRPr lang="ko-KR" altLang="en-US" sz="1000" i="1" dirty="0"/>
          </a:p>
        </p:txBody>
      </p:sp>
      <p:sp>
        <p:nvSpPr>
          <p:cNvPr id="6" name="TextBox 5">
            <a:extLst>
              <a:ext uri="{FF2B5EF4-FFF2-40B4-BE49-F238E27FC236}">
                <a16:creationId xmlns:a16="http://schemas.microsoft.com/office/drawing/2014/main" id="{A5E3F161-1ADD-38F8-F459-AF1E655CAFD3}"/>
              </a:ext>
            </a:extLst>
          </p:cNvPr>
          <p:cNvSpPr txBox="1"/>
          <p:nvPr/>
        </p:nvSpPr>
        <p:spPr>
          <a:xfrm>
            <a:off x="87087" y="6553202"/>
            <a:ext cx="3853544" cy="246220"/>
          </a:xfrm>
          <a:prstGeom prst="rect">
            <a:avLst/>
          </a:prstGeom>
          <a:noFill/>
        </p:spPr>
        <p:txBody>
          <a:bodyPr wrap="square" rtlCol="0">
            <a:spAutoFit/>
          </a:bodyPr>
          <a:lstStyle/>
          <a:p>
            <a:r>
              <a:rPr lang="ko-KR" altLang="en-US" sz="1000" dirty="0"/>
              <a:t>웹사이트 구축을 위한 </a:t>
            </a:r>
            <a:r>
              <a:rPr lang="en-US" altLang="ko-KR" sz="1000" dirty="0"/>
              <a:t>HTML / CSS / </a:t>
            </a:r>
            <a:r>
              <a:rPr lang="en-US" altLang="ko-KR" sz="1000" dirty="0" err="1"/>
              <a:t>Javascript</a:t>
            </a:r>
            <a:r>
              <a:rPr lang="en-US" altLang="ko-KR" sz="1000" dirty="0"/>
              <a:t> </a:t>
            </a:r>
            <a:r>
              <a:rPr lang="ko-KR" altLang="en-US" sz="1000" dirty="0"/>
              <a:t>학습</a:t>
            </a:r>
          </a:p>
        </p:txBody>
      </p:sp>
    </p:spTree>
    <p:extLst>
      <p:ext uri="{BB962C8B-B14F-4D97-AF65-F5344CB8AC3E}">
        <p14:creationId xmlns:p14="http://schemas.microsoft.com/office/powerpoint/2010/main" val="1113065315"/>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TotalTime>
  <Words>2455</Words>
  <Application>Microsoft Office PowerPoint</Application>
  <PresentationFormat>와이드스크린</PresentationFormat>
  <Paragraphs>276</Paragraphs>
  <Slides>35</Slides>
  <Notes>1</Notes>
  <HiddenSlides>0</HiddenSlides>
  <MMClips>0</MMClips>
  <ScaleCrop>false</ScaleCrop>
  <HeadingPairs>
    <vt:vector size="6" baseType="variant">
      <vt:variant>
        <vt:lpstr>사용한 글꼴</vt:lpstr>
      </vt:variant>
      <vt:variant>
        <vt:i4>15</vt:i4>
      </vt:variant>
      <vt:variant>
        <vt:lpstr>테마</vt:lpstr>
      </vt:variant>
      <vt:variant>
        <vt:i4>1</vt:i4>
      </vt:variant>
      <vt:variant>
        <vt:lpstr>슬라이드 제목</vt:lpstr>
      </vt:variant>
      <vt:variant>
        <vt:i4>35</vt:i4>
      </vt:variant>
    </vt:vector>
  </HeadingPairs>
  <TitlesOfParts>
    <vt:vector size="51" baseType="lpstr">
      <vt:lpstr>Courier</vt:lpstr>
      <vt:lpstr>KoPubWorld돋움체 Bold</vt:lpstr>
      <vt:lpstr>KoPubWorld돋움체 Light</vt:lpstr>
      <vt:lpstr>KoPubWorld돋움체 Medium</vt:lpstr>
      <vt:lpstr>YoonV YoonGothic100Std_OTF</vt:lpstr>
      <vt:lpstr>굴림</vt:lpstr>
      <vt:lpstr>나눔고딕</vt:lpstr>
      <vt:lpstr>나눔고딕 ExtraBold</vt:lpstr>
      <vt:lpstr>나눔스퀘어</vt:lpstr>
      <vt:lpstr>나눔스퀘어 Bold</vt:lpstr>
      <vt:lpstr>맑은 고딕</vt:lpstr>
      <vt:lpstr>한컴산뜻돋움</vt:lpstr>
      <vt:lpstr>휴먼편지체</vt:lpstr>
      <vt:lpstr>Arial</vt:lpstr>
      <vt:lpstr>Arial Narrow</vt:lpstr>
      <vt:lpstr>Office 테마</vt:lpstr>
      <vt:lpstr>PowerPoint 프레젠테이션</vt:lpstr>
      <vt:lpstr>01[HTML+CSS+ JAVASCRIPT] 태그란?</vt:lpstr>
      <vt:lpstr>PowerPoint 프레젠테이션</vt:lpstr>
      <vt:lpstr>PowerPoint 프레젠테이션</vt:lpstr>
      <vt:lpstr>PowerPoint 프레젠테이션</vt:lpstr>
      <vt:lpstr>PowerPoint 프레젠테이션</vt:lpstr>
      <vt:lpstr>02[HTML+CSS+ JAVASCRIPT] HTML 구조</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03[HTML+CSS+ JAVASCRIPT] 테그구조</vt:lpstr>
      <vt:lpstr>PowerPoint 프레젠테이션</vt:lpstr>
      <vt:lpstr>PowerPoint 프레젠테이션</vt:lpstr>
      <vt:lpstr>PowerPoint 프레젠테이션</vt:lpstr>
      <vt:lpstr>02. HTML 태그의 특징</vt:lpstr>
      <vt:lpstr>PowerPoint 프레젠테이션</vt:lpstr>
      <vt:lpstr>PowerPoint 프레젠테이션</vt:lpstr>
      <vt:lpstr>04[HTML+CSS+ JAVASCRIPT] 작성규칙</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05[HTML+CSS+ JAVASCRIPT] 업로드</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이 호진</dc:creator>
  <cp:lastModifiedBy>이 호진</cp:lastModifiedBy>
  <cp:revision>26</cp:revision>
  <dcterms:created xsi:type="dcterms:W3CDTF">2023-02-26T07:55:58Z</dcterms:created>
  <dcterms:modified xsi:type="dcterms:W3CDTF">2023-05-15T01:41:04Z</dcterms:modified>
</cp:coreProperties>
</file>