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3" r:id="rId3"/>
    <p:sldId id="2138" r:id="rId4"/>
    <p:sldId id="252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8AF59-A079-7E8D-67F6-E61D07B00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1C57B4-89D4-016E-A725-DF88294FC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4B5EE-5DC2-7DAC-1CE0-69289021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3FCD-2DC4-41CF-A13D-A28371EEC5D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E25F9-852E-B248-483F-5994C215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6378E5-580E-9B6A-7CE5-52CB967D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A8A0-6D2D-4A93-AC14-E7E6BFE68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4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F1C37-32A1-C0B4-5A60-E48C64C0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BFCDD8-EA01-BD85-B99F-E402D733F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A427E-F362-1574-C679-26B6DF9E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3FCD-2DC4-41CF-A13D-A28371EEC5D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2AE9F-0ECC-1DD0-771A-067D8258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460F2-08C5-0330-2F87-5F0316F6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A8A0-6D2D-4A93-AC14-E7E6BFE68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A57358-2C33-7D1F-DD7E-CE57C01D2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2D167-92E0-DA8B-999C-B664299F3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0BE03-1BB3-6D52-B989-0116C6B7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3FCD-2DC4-41CF-A13D-A28371EEC5D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F0364-E7CF-100B-5EB7-1E1AC46B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360E9-273E-CD25-4ECD-AF1F9E89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A8A0-6D2D-4A93-AC14-E7E6BFE68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8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BAA0D-7B54-8D89-3601-42056F0B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3F95A-E82B-652E-C5D4-87C7EB34A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1A545-CCB4-48E4-2D8A-987EEC56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3FCD-2DC4-41CF-A13D-A28371EEC5D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277D3-7D38-8C8D-EFC0-BD35B141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9FF21-E1D0-DAC4-5BAC-32E5C4A7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A8A0-6D2D-4A93-AC14-E7E6BFE68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2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5904A-B62C-7D97-9522-049E2A79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012C5-62AE-B0FB-EC19-E6194547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42706-15CF-8485-22AA-7C5C5479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3FCD-2DC4-41CF-A13D-A28371EEC5D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63CEED-BD3D-830E-A2FA-B7E44C20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B856F-1C29-1EE8-1A18-35309772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A8A0-6D2D-4A93-AC14-E7E6BFE68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44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7D71B-FB83-9BBD-6C31-ED8C5EC7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B399F-C1B5-8FAB-189F-4FC5900B8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CD3D03-48D7-58AF-EA60-78A88C580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F0BF14-764A-5621-CE4A-A6FEF30C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3FCD-2DC4-41CF-A13D-A28371EEC5D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3C90A6-622B-E7F8-DC91-2F7B48D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14B75-775E-4E17-687E-A528DAFA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A8A0-6D2D-4A93-AC14-E7E6BFE68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5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A14F6-FCD6-55AA-3211-C682EA52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04AA1-3283-BD99-D1A5-E9646F984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A3EDD7-5AEB-5FF0-B669-BD6F2A70A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130F80-4A9E-872A-70FC-89C46B880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6DAF70-3C98-716D-004B-93335908D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2ABCD9-DCA9-53A4-8888-6F4AFB92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3FCD-2DC4-41CF-A13D-A28371EEC5D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173F84-1A7E-D3E3-F8FF-E3A733CE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25B5A0-D442-535C-1309-342FEF55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A8A0-6D2D-4A93-AC14-E7E6BFE68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4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9D243-A488-10BC-9BE9-DA72A890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6F8D01-CC29-181D-70CA-EEAB5CA5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3FCD-2DC4-41CF-A13D-A28371EEC5D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B661D0-CF6B-22AA-FADB-AC5F4A27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87C965-BB42-9E41-F1C1-874A9CBE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A8A0-6D2D-4A93-AC14-E7E6BFE68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86E3D2-7E1E-BB83-817F-1E887905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3FCD-2DC4-41CF-A13D-A28371EEC5D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876ECA-7626-3938-8FE7-7293287A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1611FD-BCE2-37BC-D0EE-6ED545F7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A8A0-6D2D-4A93-AC14-E7E6BFE68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19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1392D-5B5B-DA13-CD09-45DA227E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01DCE-20E4-72DE-AB2E-68EA77F10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DE1C4E-EC52-2114-CE10-B861056DD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4AF8F1-D18C-79E5-093C-D483044D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3FCD-2DC4-41CF-A13D-A28371EEC5D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E96A98-3A7E-8E8A-239E-E261F992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75BB1-2AFF-CD17-B20F-796DE01B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A8A0-6D2D-4A93-AC14-E7E6BFE68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26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E151F-AFFA-8633-1D07-D667DD229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77CC39-1D3E-EA1D-3C49-A42D132CA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6F9C7C-2560-3F34-F61A-5104EE323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B1025F-2069-4679-F815-38888611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3FCD-2DC4-41CF-A13D-A28371EEC5D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64A535-9C70-610E-130D-5E6788FF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9F17E9-6E44-B5E5-C5B1-69F1C361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A8A0-6D2D-4A93-AC14-E7E6BFE68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7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287F17-483C-2B8C-920E-75D442B8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2ABF9-BF74-50FD-38C0-F16D2AC9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848AB-9402-00F4-7C09-B9D23A427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73FCD-2DC4-41CF-A13D-A28371EEC5D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FB3D82-38AF-A9B4-B4F7-079018954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60783-F517-B754-1098-4C417562C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A8A0-6D2D-4A93-AC14-E7E6BFE68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41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</a:rPr>
              <a:t>CSS3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2054. CSS 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이미지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2" y="2571749"/>
            <a:ext cx="363347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>
                <a:solidFill>
                  <a:schemeClr val="bg1"/>
                </a:solidFill>
              </a:rPr>
              <a:t>이미지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B48459-4100-9A1A-8D12-B1D2496A534F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CSS3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단위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URL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F60572-508F-4F68-FA97-0E9A5898A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268760"/>
            <a:ext cx="5585460" cy="24993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437F14-DC70-C2B9-8A18-59A18A7B6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768120"/>
            <a:ext cx="5585460" cy="10439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D44A98-796E-7C4D-CA57-2617BE75B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4812060"/>
            <a:ext cx="5585460" cy="1729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B6DEF7-4907-0EF6-88B1-DA213445C20C}"/>
              </a:ext>
            </a:extLst>
          </p:cNvPr>
          <p:cNvSpPr txBox="1"/>
          <p:nvPr/>
        </p:nvSpPr>
        <p:spPr>
          <a:xfrm>
            <a:off x="8022989" y="2364551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페이지 구성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90AB3-9A32-C4CF-7354-692B6F8181E5}"/>
              </a:ext>
            </a:extLst>
          </p:cNvPr>
          <p:cNvSpPr txBox="1"/>
          <p:nvPr/>
        </p:nvSpPr>
        <p:spPr>
          <a:xfrm>
            <a:off x="8022989" y="3658533"/>
            <a:ext cx="3632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background-image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속성에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URL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단위를 입력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496D0-36C5-F1CD-FFAA-B56DE1230CA4}"/>
              </a:ext>
            </a:extLst>
          </p:cNvPr>
          <p:cNvSpPr txBox="1"/>
          <p:nvPr/>
        </p:nvSpPr>
        <p:spPr>
          <a:xfrm>
            <a:off x="8022989" y="5523041"/>
            <a:ext cx="2416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나눔고딕" pitchFamily="50" charset="-127"/>
                <a:ea typeface="나눔고딕" pitchFamily="50" charset="-127"/>
              </a:rPr>
              <a:t>url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()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함수 내부에 경로를 입력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74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90547D-5020-E06B-2621-162B3AB5D606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참고도서 및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부교제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7EB902-FDD6-509A-7D5D-9960CF1274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22" y="1392863"/>
            <a:ext cx="2442210" cy="33299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5CF3D6-15B2-6CA6-5FCF-62612B5F8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5" y="1392863"/>
            <a:ext cx="2460546" cy="33299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모두의 HTML5 &amp; CSS3 - 예스24">
            <a:extLst>
              <a:ext uri="{FF2B5EF4-FFF2-40B4-BE49-F238E27FC236}">
                <a16:creationId xmlns:a16="http://schemas.microsoft.com/office/drawing/2014/main" id="{EF50F9B1-A765-A511-4603-E33073EA0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372" y="1392863"/>
            <a:ext cx="2575307" cy="33299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A8C38D5-53CA-FE7A-251A-C27E9558535F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B2FBAC-7F23-7D3B-CE15-B5E701BA2265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5F284-18C9-838C-6F65-A0632628F077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188039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53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KoPubWorld돋움체 Bold</vt:lpstr>
      <vt:lpstr>나눔고딕</vt:lpstr>
      <vt:lpstr>맑은 고딕</vt:lpstr>
      <vt:lpstr>Arial</vt:lpstr>
      <vt:lpstr>Office 테마</vt:lpstr>
      <vt:lpstr>PowerPoint 프레젠테이션</vt:lpstr>
      <vt:lpstr>01[HTML+CSS+ JAVASCRIPT] 이미지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2023-05-12T09:42:49Z</dcterms:created>
  <dcterms:modified xsi:type="dcterms:W3CDTF">2023-05-13T07:47:34Z</dcterms:modified>
</cp:coreProperties>
</file>