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96E8-22C8-4C3F-BC29-4DCF41B6C81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5BD-4020-4D30-ABF9-B2567395C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9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96E8-22C8-4C3F-BC29-4DCF41B6C81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5BD-4020-4D30-ABF9-B2567395C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96E8-22C8-4C3F-BC29-4DCF41B6C81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5BD-4020-4D30-ABF9-B2567395C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96E8-22C8-4C3F-BC29-4DCF41B6C81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5BD-4020-4D30-ABF9-B2567395C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5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96E8-22C8-4C3F-BC29-4DCF41B6C81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5BD-4020-4D30-ABF9-B2567395C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3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96E8-22C8-4C3F-BC29-4DCF41B6C81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5BD-4020-4D30-ABF9-B2567395C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4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96E8-22C8-4C3F-BC29-4DCF41B6C81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5BD-4020-4D30-ABF9-B2567395C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96E8-22C8-4C3F-BC29-4DCF41B6C81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5BD-4020-4D30-ABF9-B2567395C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2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96E8-22C8-4C3F-BC29-4DCF41B6C81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5BD-4020-4D30-ABF9-B2567395C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6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96E8-22C8-4C3F-BC29-4DCF41B6C81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5BD-4020-4D30-ABF9-B2567395C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9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96E8-22C8-4C3F-BC29-4DCF41B6C81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5BD-4020-4D30-ABF9-B2567395C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96E8-22C8-4C3F-BC29-4DCF41B6C81B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D5BD-4020-4D30-ABF9-B2567395C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4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Term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이정민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08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로보티즈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다이나믹</a:t>
            </a:r>
            <a:r>
              <a:rPr lang="ko-KR" altLang="en-US" dirty="0" smtClean="0"/>
              <a:t> 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다이나믹셀</a:t>
            </a:r>
            <a:r>
              <a:rPr lang="ko-KR" altLang="en-US" dirty="0" smtClean="0"/>
              <a:t> 패키지 제작 </a:t>
            </a:r>
            <a:endParaRPr lang="ko-KR" altLang="en-US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96" y="2239879"/>
            <a:ext cx="19716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7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메뉴퓰레이터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메타패키지 제작</a:t>
            </a:r>
            <a:endParaRPr lang="en-US" altLang="ko-KR" dirty="0" smtClean="0"/>
          </a:p>
          <a:p>
            <a:r>
              <a:rPr lang="ko-KR" altLang="en-US" dirty="0" smtClean="0"/>
              <a:t>역기구학 해석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828" y="1690688"/>
            <a:ext cx="7626742" cy="46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8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Term project</vt:lpstr>
      <vt:lpstr>로보티즈 다이나믹 셀</vt:lpstr>
      <vt:lpstr>메뉴퓰레이터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이정민</dc:creator>
  <cp:lastModifiedBy>이정민</cp:lastModifiedBy>
  <cp:revision>5</cp:revision>
  <dcterms:created xsi:type="dcterms:W3CDTF">2016-11-03T10:10:04Z</dcterms:created>
  <dcterms:modified xsi:type="dcterms:W3CDTF">2016-11-03T11:33:05Z</dcterms:modified>
</cp:coreProperties>
</file>