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9"/>
  </p:notesMasterIdLst>
  <p:handoutMasterIdLst>
    <p:handoutMasterId r:id="rId10"/>
  </p:handoutMasterIdLst>
  <p:sldIdLst>
    <p:sldId id="261" r:id="rId2"/>
    <p:sldId id="262" r:id="rId3"/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BB0D48-2B41-454D-9239-6E0863FE80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4EBD3-DAED-4C13-AE1D-9830233102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4A62E-E7FB-4BDB-84A3-642BCB014992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FEEDC-7E48-4269-AA9B-2F3CEC9563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4CE86-850E-4434-A0CC-ABFA1ABE6D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BA32A-402C-4EF4-AD3D-8EB414162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143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8E31D-41C4-4C1E-A07D-906D254A638E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89212-3DED-4ACD-84E7-096989C8B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2223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00B6-C14D-4402-8D5F-62BA39D28E7F}" type="datetime1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 Jesus Youth Infopark Initiative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6B69-A462-4431-9C1C-5E659EF5A8B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70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3C65-E345-4EC7-95E3-340FC06B565B}" type="datetime1">
              <a:rPr lang="en-IN" smtClean="0"/>
              <a:t>05-05-2020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 Jesus Youth Infopark Initiative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6B69-A462-4431-9C1C-5E659EF5A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97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735D-7C06-43B6-A304-2287E5D07FE1}" type="datetime1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 Jesus Youth Infopark Initiative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6B69-A462-4431-9C1C-5E659EF5A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191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237D-9C6C-45CE-948F-B2F2D10AC1CE}" type="datetime1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 Jesus Youth Infopark Initiative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6B69-A462-4431-9C1C-5E659EF5A8B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084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699E-F8BE-4788-B318-5B373680A046}" type="datetime1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 Jesus Youth Infopark Initiative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6B69-A462-4431-9C1C-5E659EF5A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249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AC98-615D-48DE-AB13-23680F345729}" type="datetime1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 Jesus Youth Infopark Initiative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6B69-A462-4431-9C1C-5E659EF5A8B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8378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7096-6AB2-481B-81FA-EF7906265CFD}" type="datetime1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 Jesus Youth Infopark Initiative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6B69-A462-4431-9C1C-5E659EF5A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766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0884-1629-4F2B-AFED-1FAFFF676FFA}" type="datetime1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 Jesus Youth Infopark Initiative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6B69-A462-4431-9C1C-5E659EF5A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65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32B2-04DE-4F79-83BE-B6598AB1E958}" type="datetime1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 Jesus Youth Infopark Initiative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6B69-A462-4431-9C1C-5E659EF5A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25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7A10-A9AD-4C76-847C-45C647A128D0}" type="datetime1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 Jesus Youth Infopark Initiative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6B69-A462-4431-9C1C-5E659EF5A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00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960A-2545-462F-A19C-5395500832D0}" type="datetime1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 Jesus Youth Infopark Initiative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6B69-A462-4431-9C1C-5E659EF5A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42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A54C-25EA-483A-A922-C062EEFF6367}" type="datetime1">
              <a:rPr lang="en-IN" smtClean="0"/>
              <a:t>05-05-2020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 Jesus Youth Infopark Initiative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6B69-A462-4431-9C1C-5E659EF5A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9668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43EE-5B35-4D24-8215-00BFFC08B20F}" type="datetime1">
              <a:rPr lang="en-IN" smtClean="0"/>
              <a:t>05-05-2020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 Jesus Youth Infopark Initiative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6B69-A462-4431-9C1C-5E659EF5A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436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383B-FEFA-4211-88C9-B8A8F0519188}" type="datetime1">
              <a:rPr lang="en-IN" smtClean="0"/>
              <a:t>05-05-2020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 Jesus Youth Infopark Initiative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6B69-A462-4431-9C1C-5E659EF5A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73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E516-C278-4B90-AAC8-AD2D3916F319}" type="datetime1">
              <a:rPr lang="en-IN" smtClean="0"/>
              <a:t>05-05-2020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 Jesus Youth Infopark Initiative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6B69-A462-4431-9C1C-5E659EF5A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69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347B-F758-4042-9F3C-26F4EA433058}" type="datetime1">
              <a:rPr lang="en-IN" smtClean="0"/>
              <a:t>05-05-2020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 Jesus Youth Infopark Initiative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6B69-A462-4431-9C1C-5E659EF5A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641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4412-1CAD-4D5C-94CB-0BC29EAF60D0}" type="datetime1">
              <a:rPr lang="en-IN" smtClean="0"/>
              <a:t>05-05-2020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 Jesus Youth Infopark Initiative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6B69-A462-4431-9C1C-5E659EF5A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85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3AEFE4E-2787-4E98-83BD-C08E314AEE1D}" type="datetime1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IN"/>
              <a:t>A Jesus Youth Infopark Initiative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E426B69-A462-4431-9C1C-5E659EF5A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8569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2D1D00-F328-48FA-9C36-450D2957EC15}"/>
              </a:ext>
            </a:extLst>
          </p:cNvPr>
          <p:cNvSpPr txBox="1"/>
          <p:nvPr/>
        </p:nvSpPr>
        <p:spPr>
          <a:xfrm>
            <a:off x="1537252" y="5234609"/>
            <a:ext cx="9316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l-IN" dirty="0"/>
              <a:t>നന്‍മനിറഞ്ഞ മറിയമെ സ്വസ്തി! കര്‍ത്താവ്‌ അങ്ങയോടുകൂടെ, സ്ത്രീകളില്‍ അങ്ങ്‌ അനുഗ്രഹിക്കപ്പെട്ടവളാകുന്നു‍. അങ്ങയുടെ ഉദരത്തിന്‍ ഫലമായ ഈശോ അനുഗ്രഹിക്കപ്പെട്ടവനാകുന്നു‍ (ലൂക്കാ 1:28, 1:42-43).</a:t>
            </a:r>
            <a:endParaRPr lang="en-IN" dirty="0"/>
          </a:p>
        </p:txBody>
      </p:sp>
      <p:pic>
        <p:nvPicPr>
          <p:cNvPr id="5" name="Picture 4" descr="A picture containing table, sitting, flower, front&#10;&#10;Description automatically generated">
            <a:extLst>
              <a:ext uri="{FF2B5EF4-FFF2-40B4-BE49-F238E27FC236}">
                <a16:creationId xmlns:a16="http://schemas.microsoft.com/office/drawing/2014/main" id="{AC264A94-940F-4D87-845F-7AD918BB5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147" y="0"/>
            <a:ext cx="5545525" cy="540688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9131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5097F9-2578-4253-B9CE-51187C671A68}"/>
              </a:ext>
            </a:extLst>
          </p:cNvPr>
          <p:cNvSpPr txBox="1"/>
          <p:nvPr/>
        </p:nvSpPr>
        <p:spPr>
          <a:xfrm flipH="1">
            <a:off x="3198440" y="396452"/>
            <a:ext cx="664792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Luminous Mysteries</a:t>
            </a:r>
          </a:p>
          <a:p>
            <a:endParaRPr lang="en-IN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7274FE-E660-4F46-AE34-D878C1422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6" y="2972663"/>
            <a:ext cx="1653432" cy="19389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2BD93B-EC57-4620-A27A-236DEE299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809" y="3058905"/>
            <a:ext cx="2757070" cy="18527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59C7C5-E408-425E-8836-19D99D1CA6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474" y="3051802"/>
            <a:ext cx="2470334" cy="18527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EB6AE8-66A1-4307-A0FA-D45E11C375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096" y="2702136"/>
            <a:ext cx="1993136" cy="22130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85C6AD-06D7-49E7-A57C-1A0730B6E2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069" y="3335302"/>
            <a:ext cx="2500746" cy="15825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F0829EBA-B841-47F8-9624-BEC0A125AB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6" y="226052"/>
            <a:ext cx="567981" cy="5690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F787AF-B92D-480F-9C3E-330C8DB020DC}"/>
              </a:ext>
            </a:extLst>
          </p:cNvPr>
          <p:cNvSpPr txBox="1"/>
          <p:nvPr/>
        </p:nvSpPr>
        <p:spPr>
          <a:xfrm>
            <a:off x="4117448" y="1058171"/>
            <a:ext cx="74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l-IN" dirty="0"/>
              <a:t>പ്രകാശത്തിന്റെ രഹസ്യങ്ങൾ 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2665E4-698E-429F-8965-07BE2326C7C8}"/>
              </a:ext>
            </a:extLst>
          </p:cNvPr>
          <p:cNvSpPr txBox="1"/>
          <p:nvPr/>
        </p:nvSpPr>
        <p:spPr>
          <a:xfrm>
            <a:off x="8521148" y="6495792"/>
            <a:ext cx="367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Jesus Youth Infopark Initiative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363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94A47F-C6E7-4822-9D26-FDD35CE14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86" y="127057"/>
            <a:ext cx="5631314" cy="660388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0FF3DB-70D9-4D51-8158-9F83CCB1BF48}"/>
              </a:ext>
            </a:extLst>
          </p:cNvPr>
          <p:cNvSpPr txBox="1"/>
          <p:nvPr/>
        </p:nvSpPr>
        <p:spPr>
          <a:xfrm flipH="1">
            <a:off x="6095999" y="1802983"/>
            <a:ext cx="52478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l-IN" dirty="0"/>
              <a:t> "നമ്മുടെ കര്‍ത്താവായ ഈശോമിശിഹാ യോര്‍ദ്ദാന്‍ നദിയില്‍ മാമ്മോദീസ സ്വീകരിച്ചപ്പോള്‍ പരിശുദ്ധാത്മാവ് അവിടുത്തെ മേല്‍ എഴുന്നള്ളിവന്നതിനെയും ഇവന്‍ എന്‍റെ പ്രിയപുത്രന്‍ ഇവനില്‍ ഞാന്‍ പ്രസാദിച്ചിരിക്കുന്നു എന്ന്‌ സ്വര്‍ഗ്ഗത്തില്‍ നിന്നും അരുളപ്പാടുണ്ടായതിനെയും കുറിച്ച് നമുക്ക് ധ്യാനിക്കാം"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CB8E96-6F61-486C-AEF9-5F9216C43522}"/>
              </a:ext>
            </a:extLst>
          </p:cNvPr>
          <p:cNvSpPr txBox="1"/>
          <p:nvPr/>
        </p:nvSpPr>
        <p:spPr>
          <a:xfrm>
            <a:off x="6293334" y="375692"/>
            <a:ext cx="3993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First Luminous Mystery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DA72B8-734C-4C15-83B3-344CF9064A86}"/>
              </a:ext>
            </a:extLst>
          </p:cNvPr>
          <p:cNvSpPr txBox="1"/>
          <p:nvPr/>
        </p:nvSpPr>
        <p:spPr>
          <a:xfrm>
            <a:off x="7043530" y="766172"/>
            <a:ext cx="335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l-IN" dirty="0"/>
              <a:t>ഒന്നാം ദിവ്യരഹസ്യം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126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3B32EB-0008-4852-A2B4-FF0477AB2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070"/>
            <a:ext cx="6559826" cy="602973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5A45E7-1F1D-4D80-B5C4-D070530D85EA}"/>
              </a:ext>
            </a:extLst>
          </p:cNvPr>
          <p:cNvSpPr txBox="1"/>
          <p:nvPr/>
        </p:nvSpPr>
        <p:spPr>
          <a:xfrm>
            <a:off x="6559826" y="2007704"/>
            <a:ext cx="5327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l-IN" dirty="0"/>
              <a:t>"നമ്മുടെ കര്‍ത്താവായ ഈശോമിശിഹാ കാനായിലെ കല്യാണ വിരുന്നില്‍ വച്ച് തന്‍റെ അമ്മയായ പരിശുദ്ധ കന്യകാമറിയത്തിന്‍റെ അപേക്ഷ സ്വീകരിച്ച് അത്ഭുതകരമായി വെള്ളം വീഞ്ഞാക്കി തന്‍റെ മഹത്വം വെളിപ്പെടുത്തിയതിനെക്കുറിച്ച് നമുക്ക് ധ്യാനിക്കാം"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A854D0-BF76-48F9-A918-396E49C48D12}"/>
              </a:ext>
            </a:extLst>
          </p:cNvPr>
          <p:cNvSpPr txBox="1"/>
          <p:nvPr/>
        </p:nvSpPr>
        <p:spPr>
          <a:xfrm>
            <a:off x="6294782" y="543339"/>
            <a:ext cx="4823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Second Luminous Mystery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8A221D-9494-487E-BC47-2A4999A26C67}"/>
              </a:ext>
            </a:extLst>
          </p:cNvPr>
          <p:cNvSpPr txBox="1"/>
          <p:nvPr/>
        </p:nvSpPr>
        <p:spPr>
          <a:xfrm>
            <a:off x="7189304" y="912671"/>
            <a:ext cx="3299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l-IN"/>
              <a:t>രണ്ടാം ദിവ്യരഹസ്യം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46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B71C5-062D-40FA-9D51-2351F00DA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9" y="887893"/>
            <a:ext cx="6763026" cy="50722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679691-318B-4525-8F19-144703CDF3C7}"/>
              </a:ext>
            </a:extLst>
          </p:cNvPr>
          <p:cNvSpPr txBox="1"/>
          <p:nvPr/>
        </p:nvSpPr>
        <p:spPr>
          <a:xfrm>
            <a:off x="6851375" y="2160103"/>
            <a:ext cx="4863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l-IN" dirty="0"/>
              <a:t>"നമ്മുടെ കര്‍ത്താവായ ഈശോമിശിഹാ ദൈവരാജ്യത്തിന്‍റെ ആഗമനം അറിയിച്ചുകൊണ്ട് അനുതപിച്ച് സുവിശേഷത്തില്‍ വിശ്വസിക്കുവിന്‍ എന്ന്‌ ആഹ്വാനം ചെയ്തതിനെക്കുറിച്ച് നമുക്ക് ധ്യാനിക്കാം"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C8739-1C59-42C2-823D-AB00E549138B}"/>
              </a:ext>
            </a:extLst>
          </p:cNvPr>
          <p:cNvSpPr txBox="1"/>
          <p:nvPr/>
        </p:nvSpPr>
        <p:spPr>
          <a:xfrm flipH="1">
            <a:off x="7135633" y="391365"/>
            <a:ext cx="4579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Third Luminous Mystery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0196CA-F1EA-48F6-BA31-EC6CF0B28853}"/>
              </a:ext>
            </a:extLst>
          </p:cNvPr>
          <p:cNvSpPr txBox="1"/>
          <p:nvPr/>
        </p:nvSpPr>
        <p:spPr>
          <a:xfrm flipH="1">
            <a:off x="7891006" y="703227"/>
            <a:ext cx="371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l-IN"/>
              <a:t>മൂന്നാം ദിവ്യരഹസ്യം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83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1A4E2C-5918-4529-B719-5F8DF7C3C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39" y="0"/>
            <a:ext cx="6176625" cy="6858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7333A1-E200-4A63-BF62-DF3FF9CE9127}"/>
              </a:ext>
            </a:extLst>
          </p:cNvPr>
          <p:cNvSpPr txBox="1"/>
          <p:nvPr/>
        </p:nvSpPr>
        <p:spPr>
          <a:xfrm>
            <a:off x="6454364" y="2274838"/>
            <a:ext cx="5591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l-IN" dirty="0"/>
              <a:t> "നമ്മുടെ കര്‍ത്താവായ ഈശോമിശിഹാ താബോര്‍ മലയില്‍ പ്രാര്‍ത്ഥിച്ചുകൊണ്ടിരുന്നപ്പോള്‍ രൂപാന്തരപ്പെട്ടതിനെയും "ഇവന്‍ എന്‍റെ പ്രിയപുത്രനാകുന്നു, ഇവനെ നിങ്ങള്‍ ശ്രവിക്കുവിന്‍" എന്ന്‌ സ്വര്‍ഗ്ഗീയ അരുളപ്പാട് ഉണ്ടായതിനെയും കുറിച്ച് നമുക്ക് ധ്യാനിക്കാം"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9BD01-A062-424E-9740-6388C2C46492}"/>
              </a:ext>
            </a:extLst>
          </p:cNvPr>
          <p:cNvSpPr txBox="1"/>
          <p:nvPr/>
        </p:nvSpPr>
        <p:spPr>
          <a:xfrm>
            <a:off x="6653147" y="444922"/>
            <a:ext cx="4862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Fourth Luminous Mystery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DC59E-BDBC-4D36-A08E-A7CBA37C3910}"/>
              </a:ext>
            </a:extLst>
          </p:cNvPr>
          <p:cNvSpPr txBox="1"/>
          <p:nvPr/>
        </p:nvSpPr>
        <p:spPr>
          <a:xfrm>
            <a:off x="7527512" y="906587"/>
            <a:ext cx="311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l-IN"/>
              <a:t>നാലാം ദിവ്യരഹസ്യം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338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B2538B-5BC5-48F4-8B38-26FE46844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42" y="702365"/>
            <a:ext cx="6743229" cy="55129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D2899E-7A1B-4CD4-AB0E-7A0D818CA17E}"/>
              </a:ext>
            </a:extLst>
          </p:cNvPr>
          <p:cNvSpPr txBox="1"/>
          <p:nvPr/>
        </p:nvSpPr>
        <p:spPr>
          <a:xfrm>
            <a:off x="6863971" y="2443154"/>
            <a:ext cx="52213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l-IN" dirty="0"/>
              <a:t> "നമ്മുടെ കര്‍ത്താവായ ഈശോമിശിഹാ അന്ത്യഅത്താഴവേളയില്‍ നമ്മോടുള്ള സ്നേഹത്തിന്‍റെ ഉടമ്പടിയായി തന്‍റെ ശരീരരക്തങ്ങള്‍ പങ്കുവച്ചു നല്കുന്ന പരിശുദ്ധ കുര്‍ബാന സ്ഥാപിച്ചതിനെക്കുറിച്ച് നമുക്ക് ധ്യാനിക്കാം"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5267D-2D1D-43B1-B91A-D94AF65C0902}"/>
              </a:ext>
            </a:extLst>
          </p:cNvPr>
          <p:cNvSpPr txBox="1"/>
          <p:nvPr/>
        </p:nvSpPr>
        <p:spPr>
          <a:xfrm>
            <a:off x="7460974" y="702364"/>
            <a:ext cx="421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Fifth Luminous Mystery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4947B-D08D-4B22-A3C2-B61A24ABD2E0}"/>
              </a:ext>
            </a:extLst>
          </p:cNvPr>
          <p:cNvSpPr txBox="1"/>
          <p:nvPr/>
        </p:nvSpPr>
        <p:spPr>
          <a:xfrm flipH="1">
            <a:off x="7994042" y="1084949"/>
            <a:ext cx="314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l-IN"/>
              <a:t>അഞ്ചാം ദിവ്യരഹസ്യം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94413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462</TotalTime>
  <Words>100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Leejo Jose</dc:creator>
  <cp:lastModifiedBy>Leejo Jose</cp:lastModifiedBy>
  <cp:revision>17</cp:revision>
  <dcterms:created xsi:type="dcterms:W3CDTF">2020-05-04T18:11:55Z</dcterms:created>
  <dcterms:modified xsi:type="dcterms:W3CDTF">2020-05-05T12:57:59Z</dcterms:modified>
</cp:coreProperties>
</file>