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v14/Lit1R6VgUN8RLfyCCQZLV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3644900" y="1980706"/>
            <a:ext cx="185420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3644900" y="1980706"/>
            <a:ext cx="185420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3644900" y="1980706"/>
            <a:ext cx="185420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3644900" y="1980706"/>
            <a:ext cx="185420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1083449" y="830734"/>
            <a:ext cx="628650" cy="628650"/>
          </a:xfrm>
          <a:custGeom>
            <a:rect b="b" l="l" r="r" t="t"/>
            <a:pathLst>
              <a:path extrusionOk="0" h="628650" w="628650">
                <a:moveTo>
                  <a:pt x="587831" y="628331"/>
                </a:moveTo>
                <a:lnTo>
                  <a:pt x="11862" y="69137"/>
                </a:lnTo>
                <a:lnTo>
                  <a:pt x="0" y="40499"/>
                </a:lnTo>
                <a:lnTo>
                  <a:pt x="2965" y="25259"/>
                </a:lnTo>
                <a:lnTo>
                  <a:pt x="32561" y="785"/>
                </a:lnTo>
                <a:lnTo>
                  <a:pt x="40500" y="0"/>
                </a:lnTo>
                <a:lnTo>
                  <a:pt x="48438" y="785"/>
                </a:lnTo>
                <a:lnTo>
                  <a:pt x="616469" y="559194"/>
                </a:lnTo>
                <a:lnTo>
                  <a:pt x="628331" y="587831"/>
                </a:lnTo>
                <a:lnTo>
                  <a:pt x="625366" y="603072"/>
                </a:lnTo>
                <a:lnTo>
                  <a:pt x="616469" y="616469"/>
                </a:lnTo>
                <a:lnTo>
                  <a:pt x="603072" y="625366"/>
                </a:lnTo>
                <a:lnTo>
                  <a:pt x="587831" y="628331"/>
                </a:lnTo>
                <a:close/>
              </a:path>
            </a:pathLst>
          </a:custGeom>
          <a:solidFill>
            <a:srgbClr val="FA9A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941604" y="2380525"/>
            <a:ext cx="781050" cy="1562100"/>
          </a:xfrm>
          <a:custGeom>
            <a:rect b="b" l="l" r="r" t="t"/>
            <a:pathLst>
              <a:path extrusionOk="0" h="1562100" w="781050">
                <a:moveTo>
                  <a:pt x="781049" y="1562100"/>
                </a:moveTo>
                <a:lnTo>
                  <a:pt x="733470" y="1560674"/>
                </a:lnTo>
                <a:lnTo>
                  <a:pt x="686645" y="1556452"/>
                </a:lnTo>
                <a:lnTo>
                  <a:pt x="640655" y="1549516"/>
                </a:lnTo>
                <a:lnTo>
                  <a:pt x="595582" y="1539946"/>
                </a:lnTo>
                <a:lnTo>
                  <a:pt x="551509" y="1527825"/>
                </a:lnTo>
                <a:lnTo>
                  <a:pt x="508516" y="1513235"/>
                </a:lnTo>
                <a:lnTo>
                  <a:pt x="466686" y="1496257"/>
                </a:lnTo>
                <a:lnTo>
                  <a:pt x="426099" y="1476972"/>
                </a:lnTo>
                <a:lnTo>
                  <a:pt x="386839" y="1455463"/>
                </a:lnTo>
                <a:lnTo>
                  <a:pt x="348986" y="1431811"/>
                </a:lnTo>
                <a:lnTo>
                  <a:pt x="312622" y="1406099"/>
                </a:lnTo>
                <a:lnTo>
                  <a:pt x="277829" y="1378406"/>
                </a:lnTo>
                <a:lnTo>
                  <a:pt x="244689" y="1348816"/>
                </a:lnTo>
                <a:lnTo>
                  <a:pt x="213283" y="1317410"/>
                </a:lnTo>
                <a:lnTo>
                  <a:pt x="183693" y="1284270"/>
                </a:lnTo>
                <a:lnTo>
                  <a:pt x="156000" y="1249477"/>
                </a:lnTo>
                <a:lnTo>
                  <a:pt x="130288" y="1213113"/>
                </a:lnTo>
                <a:lnTo>
                  <a:pt x="106636" y="1175260"/>
                </a:lnTo>
                <a:lnTo>
                  <a:pt x="85127" y="1136000"/>
                </a:lnTo>
                <a:lnTo>
                  <a:pt x="65842" y="1095413"/>
                </a:lnTo>
                <a:lnTo>
                  <a:pt x="48864" y="1053583"/>
                </a:lnTo>
                <a:lnTo>
                  <a:pt x="34274" y="1010590"/>
                </a:lnTo>
                <a:lnTo>
                  <a:pt x="22153" y="966517"/>
                </a:lnTo>
                <a:lnTo>
                  <a:pt x="12583" y="921444"/>
                </a:lnTo>
                <a:lnTo>
                  <a:pt x="5647" y="875454"/>
                </a:lnTo>
                <a:lnTo>
                  <a:pt x="1425" y="828629"/>
                </a:lnTo>
                <a:lnTo>
                  <a:pt x="0" y="781049"/>
                </a:lnTo>
                <a:lnTo>
                  <a:pt x="1425" y="733470"/>
                </a:lnTo>
                <a:lnTo>
                  <a:pt x="5647" y="686645"/>
                </a:lnTo>
                <a:lnTo>
                  <a:pt x="12583" y="640655"/>
                </a:lnTo>
                <a:lnTo>
                  <a:pt x="22153" y="595582"/>
                </a:lnTo>
                <a:lnTo>
                  <a:pt x="34274" y="551509"/>
                </a:lnTo>
                <a:lnTo>
                  <a:pt x="48864" y="508516"/>
                </a:lnTo>
                <a:lnTo>
                  <a:pt x="65842" y="466686"/>
                </a:lnTo>
                <a:lnTo>
                  <a:pt x="85127" y="426099"/>
                </a:lnTo>
                <a:lnTo>
                  <a:pt x="106636" y="386839"/>
                </a:lnTo>
                <a:lnTo>
                  <a:pt x="130288" y="348986"/>
                </a:lnTo>
                <a:lnTo>
                  <a:pt x="156000" y="312622"/>
                </a:lnTo>
                <a:lnTo>
                  <a:pt x="183693" y="277829"/>
                </a:lnTo>
                <a:lnTo>
                  <a:pt x="213283" y="244689"/>
                </a:lnTo>
                <a:lnTo>
                  <a:pt x="244689" y="213283"/>
                </a:lnTo>
                <a:lnTo>
                  <a:pt x="277829" y="183693"/>
                </a:lnTo>
                <a:lnTo>
                  <a:pt x="312622" y="156000"/>
                </a:lnTo>
                <a:lnTo>
                  <a:pt x="348986" y="130288"/>
                </a:lnTo>
                <a:lnTo>
                  <a:pt x="386839" y="106636"/>
                </a:lnTo>
                <a:lnTo>
                  <a:pt x="426099" y="85127"/>
                </a:lnTo>
                <a:lnTo>
                  <a:pt x="466686" y="65842"/>
                </a:lnTo>
                <a:lnTo>
                  <a:pt x="508516" y="48864"/>
                </a:lnTo>
                <a:lnTo>
                  <a:pt x="551509" y="34274"/>
                </a:lnTo>
                <a:lnTo>
                  <a:pt x="595582" y="22153"/>
                </a:lnTo>
                <a:lnTo>
                  <a:pt x="640655" y="12583"/>
                </a:lnTo>
                <a:lnTo>
                  <a:pt x="686645" y="5647"/>
                </a:lnTo>
                <a:lnTo>
                  <a:pt x="733470" y="1425"/>
                </a:lnTo>
                <a:lnTo>
                  <a:pt x="781049" y="0"/>
                </a:lnTo>
                <a:lnTo>
                  <a:pt x="781049" y="1562100"/>
                </a:lnTo>
                <a:close/>
              </a:path>
            </a:pathLst>
          </a:custGeom>
          <a:solidFill>
            <a:srgbClr val="FAD9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7782458" y="4148128"/>
            <a:ext cx="95250" cy="995680"/>
          </a:xfrm>
          <a:custGeom>
            <a:rect b="b" l="l" r="r" t="t"/>
            <a:pathLst>
              <a:path extrusionOk="0" h="995679" w="95250">
                <a:moveTo>
                  <a:pt x="0" y="0"/>
                </a:moveTo>
                <a:lnTo>
                  <a:pt x="95249" y="0"/>
                </a:lnTo>
                <a:lnTo>
                  <a:pt x="95249" y="995371"/>
                </a:lnTo>
                <a:lnTo>
                  <a:pt x="0" y="995371"/>
                </a:lnTo>
                <a:lnTo>
                  <a:pt x="0" y="0"/>
                </a:lnTo>
                <a:close/>
              </a:path>
            </a:pathLst>
          </a:custGeom>
          <a:solidFill>
            <a:srgbClr val="40CE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8235295" y="3333345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0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0" y="5931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6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8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8235295" y="3526916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0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0" y="5930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6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8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8235295" y="3720487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0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0" y="5931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6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8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235295" y="3914058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0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0" y="5930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6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8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235295" y="4107628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0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0" y="5931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6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8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8275794" y="498272"/>
            <a:ext cx="316230" cy="316230"/>
          </a:xfrm>
          <a:custGeom>
            <a:rect b="b" l="l" r="r" t="t"/>
            <a:pathLst>
              <a:path extrusionOk="0" h="316230" w="316229">
                <a:moveTo>
                  <a:pt x="157843" y="315685"/>
                </a:moveTo>
                <a:lnTo>
                  <a:pt x="107952" y="307638"/>
                </a:lnTo>
                <a:lnTo>
                  <a:pt x="64623" y="285231"/>
                </a:lnTo>
                <a:lnTo>
                  <a:pt x="30454" y="251062"/>
                </a:lnTo>
                <a:lnTo>
                  <a:pt x="8046" y="207733"/>
                </a:lnTo>
                <a:lnTo>
                  <a:pt x="0" y="157842"/>
                </a:lnTo>
                <a:lnTo>
                  <a:pt x="8046" y="107952"/>
                </a:lnTo>
                <a:lnTo>
                  <a:pt x="30454" y="64622"/>
                </a:lnTo>
                <a:lnTo>
                  <a:pt x="64623" y="30454"/>
                </a:lnTo>
                <a:lnTo>
                  <a:pt x="107952" y="8046"/>
                </a:lnTo>
                <a:lnTo>
                  <a:pt x="157843" y="0"/>
                </a:lnTo>
                <a:lnTo>
                  <a:pt x="188780" y="3060"/>
                </a:lnTo>
                <a:lnTo>
                  <a:pt x="245414" y="26519"/>
                </a:lnTo>
                <a:lnTo>
                  <a:pt x="289166" y="70271"/>
                </a:lnTo>
                <a:lnTo>
                  <a:pt x="293784" y="78921"/>
                </a:lnTo>
                <a:lnTo>
                  <a:pt x="157843" y="78921"/>
                </a:lnTo>
                <a:lnTo>
                  <a:pt x="127123" y="85123"/>
                </a:lnTo>
                <a:lnTo>
                  <a:pt x="102037" y="102036"/>
                </a:lnTo>
                <a:lnTo>
                  <a:pt x="85123" y="127122"/>
                </a:lnTo>
                <a:lnTo>
                  <a:pt x="78921" y="157842"/>
                </a:lnTo>
                <a:lnTo>
                  <a:pt x="85123" y="188562"/>
                </a:lnTo>
                <a:lnTo>
                  <a:pt x="102037" y="213648"/>
                </a:lnTo>
                <a:lnTo>
                  <a:pt x="127123" y="230562"/>
                </a:lnTo>
                <a:lnTo>
                  <a:pt x="157843" y="236764"/>
                </a:lnTo>
                <a:lnTo>
                  <a:pt x="292625" y="236764"/>
                </a:lnTo>
                <a:lnTo>
                  <a:pt x="285231" y="251062"/>
                </a:lnTo>
                <a:lnTo>
                  <a:pt x="251062" y="285231"/>
                </a:lnTo>
                <a:lnTo>
                  <a:pt x="207733" y="307638"/>
                </a:lnTo>
                <a:lnTo>
                  <a:pt x="157843" y="315685"/>
                </a:lnTo>
                <a:close/>
              </a:path>
              <a:path extrusionOk="0" h="316230" w="316229">
                <a:moveTo>
                  <a:pt x="292625" y="236764"/>
                </a:moveTo>
                <a:lnTo>
                  <a:pt x="157843" y="236764"/>
                </a:lnTo>
                <a:lnTo>
                  <a:pt x="188562" y="230562"/>
                </a:lnTo>
                <a:lnTo>
                  <a:pt x="213648" y="213648"/>
                </a:lnTo>
                <a:lnTo>
                  <a:pt x="230562" y="188562"/>
                </a:lnTo>
                <a:lnTo>
                  <a:pt x="236764" y="157842"/>
                </a:lnTo>
                <a:lnTo>
                  <a:pt x="230562" y="127122"/>
                </a:lnTo>
                <a:lnTo>
                  <a:pt x="213648" y="102036"/>
                </a:lnTo>
                <a:lnTo>
                  <a:pt x="188562" y="85123"/>
                </a:lnTo>
                <a:lnTo>
                  <a:pt x="157843" y="78921"/>
                </a:lnTo>
                <a:lnTo>
                  <a:pt x="293784" y="78921"/>
                </a:lnTo>
                <a:lnTo>
                  <a:pt x="303670" y="97438"/>
                </a:lnTo>
                <a:lnTo>
                  <a:pt x="312624" y="126905"/>
                </a:lnTo>
                <a:lnTo>
                  <a:pt x="315685" y="157842"/>
                </a:lnTo>
                <a:lnTo>
                  <a:pt x="307638" y="207733"/>
                </a:lnTo>
                <a:lnTo>
                  <a:pt x="292625" y="236764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425575" y="2931084"/>
            <a:ext cx="491998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전국구 코로나 현황 사이트</a:t>
            </a:r>
            <a:endParaRPr sz="33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836417" y="3914062"/>
            <a:ext cx="1592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제작 : 이종환</a:t>
            </a:r>
            <a:endParaRPr sz="1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957354" y="682827"/>
            <a:ext cx="231140" cy="999490"/>
          </a:xfrm>
          <a:custGeom>
            <a:rect b="b" l="l" r="r" t="t"/>
            <a:pathLst>
              <a:path extrusionOk="0" h="999489" w="231140">
                <a:moveTo>
                  <a:pt x="231052" y="998999"/>
                </a:moveTo>
                <a:lnTo>
                  <a:pt x="0" y="998999"/>
                </a:lnTo>
                <a:lnTo>
                  <a:pt x="0" y="0"/>
                </a:lnTo>
                <a:lnTo>
                  <a:pt x="231052" y="0"/>
                </a:lnTo>
                <a:lnTo>
                  <a:pt x="231052" y="998999"/>
                </a:lnTo>
                <a:close/>
              </a:path>
            </a:pathLst>
          </a:custGeom>
          <a:solidFill>
            <a:srgbClr val="F7BB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033390" y="1187527"/>
            <a:ext cx="7112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목차</a:t>
            </a:r>
            <a:endParaRPr sz="27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4477357" y="1347208"/>
            <a:ext cx="1016635" cy="89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기획의도</a:t>
            </a:r>
            <a:endParaRPr sz="1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Intention of the plan.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6599690" y="1347198"/>
            <a:ext cx="1221740" cy="89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개발기술</a:t>
            </a:r>
            <a:endParaRPr sz="1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technology.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477357" y="3108388"/>
            <a:ext cx="147574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기능설명 및 실행결과</a:t>
            </a:r>
            <a:endParaRPr sz="1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22225" marR="189865" rtl="0" algn="l">
              <a:lnSpc>
                <a:spcPct val="116666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explanation and  execution results.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6599690" y="3108389"/>
            <a:ext cx="1125855" cy="89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기능시연</a:t>
            </a:r>
            <a:endParaRPr sz="1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22225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 of skills.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949" y="642225"/>
            <a:ext cx="3058799" cy="38591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/>
          <p:nvPr/>
        </p:nvSpPr>
        <p:spPr>
          <a:xfrm>
            <a:off x="869366" y="804608"/>
            <a:ext cx="294640" cy="588645"/>
          </a:xfrm>
          <a:custGeom>
            <a:rect b="b" l="l" r="r" t="t"/>
            <a:pathLst>
              <a:path extrusionOk="0" h="588644" w="294640">
                <a:moveTo>
                  <a:pt x="294245" y="588491"/>
                </a:moveTo>
                <a:lnTo>
                  <a:pt x="246517" y="584640"/>
                </a:lnTo>
                <a:lnTo>
                  <a:pt x="201241" y="573490"/>
                </a:lnTo>
                <a:lnTo>
                  <a:pt x="159023" y="555648"/>
                </a:lnTo>
                <a:lnTo>
                  <a:pt x="120468" y="531718"/>
                </a:lnTo>
                <a:lnTo>
                  <a:pt x="86182" y="502308"/>
                </a:lnTo>
                <a:lnTo>
                  <a:pt x="56772" y="468023"/>
                </a:lnTo>
                <a:lnTo>
                  <a:pt x="32843" y="429468"/>
                </a:lnTo>
                <a:lnTo>
                  <a:pt x="15000" y="387249"/>
                </a:lnTo>
                <a:lnTo>
                  <a:pt x="3851" y="341973"/>
                </a:lnTo>
                <a:lnTo>
                  <a:pt x="0" y="294245"/>
                </a:lnTo>
                <a:lnTo>
                  <a:pt x="3851" y="246517"/>
                </a:lnTo>
                <a:lnTo>
                  <a:pt x="15000" y="201241"/>
                </a:lnTo>
                <a:lnTo>
                  <a:pt x="32843" y="159022"/>
                </a:lnTo>
                <a:lnTo>
                  <a:pt x="56772" y="120467"/>
                </a:lnTo>
                <a:lnTo>
                  <a:pt x="86182" y="86182"/>
                </a:lnTo>
                <a:lnTo>
                  <a:pt x="120468" y="56772"/>
                </a:lnTo>
                <a:lnTo>
                  <a:pt x="159023" y="32843"/>
                </a:lnTo>
                <a:lnTo>
                  <a:pt x="201241" y="15000"/>
                </a:lnTo>
                <a:lnTo>
                  <a:pt x="246517" y="3851"/>
                </a:lnTo>
                <a:lnTo>
                  <a:pt x="294245" y="0"/>
                </a:lnTo>
                <a:lnTo>
                  <a:pt x="294245" y="588491"/>
                </a:lnTo>
                <a:close/>
              </a:path>
            </a:pathLst>
          </a:custGeom>
          <a:solidFill>
            <a:srgbClr val="FAD9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217575" y="2047462"/>
            <a:ext cx="2853690" cy="13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294005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전국구 코로나 현황 사이트를 기획하게된  이유는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12700" marR="74422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코로나로인해 여행이나 출장 등을  가게되었을때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전국구에 있는 코로나 현황 사이트를 통해  자신의 지역의 코로나 현황을 한눈으로  볼수있는 사이트가 있으면 좋겠다고 생각되어  이번 프로젝트때 제작하게 되었습니다</a:t>
            </a:r>
            <a:r>
              <a:rPr b="1"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>
            <p:ph type="title"/>
          </p:nvPr>
        </p:nvSpPr>
        <p:spPr>
          <a:xfrm>
            <a:off x="1070464" y="1015941"/>
            <a:ext cx="13970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/>
              <a:t>기획의도</a:t>
            </a:r>
            <a:endParaRPr sz="2700"/>
          </a:p>
        </p:txBody>
      </p:sp>
      <p:grpSp>
        <p:nvGrpSpPr>
          <p:cNvPr id="73" name="Google Shape;73;p3"/>
          <p:cNvGrpSpPr/>
          <p:nvPr/>
        </p:nvGrpSpPr>
        <p:grpSpPr>
          <a:xfrm>
            <a:off x="8076517" y="4501266"/>
            <a:ext cx="563167" cy="316230"/>
            <a:chOff x="8076517" y="4501266"/>
            <a:chExt cx="563167" cy="316230"/>
          </a:xfrm>
        </p:grpSpPr>
        <p:sp>
          <p:nvSpPr>
            <p:cNvPr id="74" name="Google Shape;74;p3"/>
            <p:cNvSpPr/>
            <p:nvPr/>
          </p:nvSpPr>
          <p:spPr>
            <a:xfrm>
              <a:off x="8323454" y="4501266"/>
              <a:ext cx="316230" cy="316230"/>
            </a:xfrm>
            <a:custGeom>
              <a:rect b="b" l="l" r="r" t="t"/>
              <a:pathLst>
                <a:path extrusionOk="0" h="316229" w="316229">
                  <a:moveTo>
                    <a:pt x="157842" y="315685"/>
                  </a:moveTo>
                  <a:lnTo>
                    <a:pt x="107952" y="307638"/>
                  </a:lnTo>
                  <a:lnTo>
                    <a:pt x="64622" y="285231"/>
                  </a:lnTo>
                  <a:lnTo>
                    <a:pt x="30454" y="251062"/>
                  </a:lnTo>
                  <a:lnTo>
                    <a:pt x="8046" y="207733"/>
                  </a:lnTo>
                  <a:lnTo>
                    <a:pt x="0" y="157842"/>
                  </a:lnTo>
                  <a:lnTo>
                    <a:pt x="8046" y="107952"/>
                  </a:lnTo>
                  <a:lnTo>
                    <a:pt x="30454" y="64622"/>
                  </a:lnTo>
                  <a:lnTo>
                    <a:pt x="64622" y="30454"/>
                  </a:lnTo>
                  <a:lnTo>
                    <a:pt x="107952" y="8046"/>
                  </a:lnTo>
                  <a:lnTo>
                    <a:pt x="157842" y="0"/>
                  </a:lnTo>
                  <a:lnTo>
                    <a:pt x="188779" y="3060"/>
                  </a:lnTo>
                  <a:lnTo>
                    <a:pt x="245413" y="26519"/>
                  </a:lnTo>
                  <a:lnTo>
                    <a:pt x="289166" y="70271"/>
                  </a:lnTo>
                  <a:lnTo>
                    <a:pt x="312624" y="126905"/>
                  </a:lnTo>
                  <a:lnTo>
                    <a:pt x="315685" y="157842"/>
                  </a:lnTo>
                  <a:lnTo>
                    <a:pt x="307638" y="207733"/>
                  </a:lnTo>
                  <a:lnTo>
                    <a:pt x="285231" y="251062"/>
                  </a:lnTo>
                  <a:lnTo>
                    <a:pt x="251062" y="285231"/>
                  </a:lnTo>
                  <a:lnTo>
                    <a:pt x="207733" y="307638"/>
                  </a:lnTo>
                  <a:lnTo>
                    <a:pt x="157842" y="315685"/>
                  </a:lnTo>
                  <a:close/>
                </a:path>
              </a:pathLst>
            </a:custGeom>
            <a:solidFill>
              <a:srgbClr val="EE5A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323454" y="4501266"/>
              <a:ext cx="316230" cy="316230"/>
            </a:xfrm>
            <a:custGeom>
              <a:rect b="b" l="l" r="r" t="t"/>
              <a:pathLst>
                <a:path extrusionOk="0" h="316229" w="316229">
                  <a:moveTo>
                    <a:pt x="0" y="157842"/>
                  </a:moveTo>
                  <a:lnTo>
                    <a:pt x="8046" y="107952"/>
                  </a:lnTo>
                  <a:lnTo>
                    <a:pt x="30454" y="64622"/>
                  </a:lnTo>
                  <a:lnTo>
                    <a:pt x="64622" y="30454"/>
                  </a:lnTo>
                  <a:lnTo>
                    <a:pt x="107952" y="8046"/>
                  </a:lnTo>
                  <a:lnTo>
                    <a:pt x="157842" y="0"/>
                  </a:lnTo>
                  <a:lnTo>
                    <a:pt x="218246" y="12015"/>
                  </a:lnTo>
                  <a:lnTo>
                    <a:pt x="269454" y="46231"/>
                  </a:lnTo>
                  <a:lnTo>
                    <a:pt x="303670" y="97439"/>
                  </a:lnTo>
                  <a:lnTo>
                    <a:pt x="315685" y="157842"/>
                  </a:lnTo>
                  <a:lnTo>
                    <a:pt x="307638" y="207733"/>
                  </a:lnTo>
                  <a:lnTo>
                    <a:pt x="285231" y="251062"/>
                  </a:lnTo>
                  <a:lnTo>
                    <a:pt x="251062" y="285231"/>
                  </a:lnTo>
                  <a:lnTo>
                    <a:pt x="207733" y="307638"/>
                  </a:lnTo>
                  <a:lnTo>
                    <a:pt x="157842" y="315685"/>
                  </a:lnTo>
                  <a:lnTo>
                    <a:pt x="107952" y="307638"/>
                  </a:lnTo>
                  <a:lnTo>
                    <a:pt x="64622" y="285231"/>
                  </a:lnTo>
                  <a:lnTo>
                    <a:pt x="30454" y="251062"/>
                  </a:lnTo>
                  <a:lnTo>
                    <a:pt x="8046" y="207733"/>
                  </a:lnTo>
                  <a:lnTo>
                    <a:pt x="0" y="157842"/>
                  </a:lnTo>
                  <a:close/>
                </a:path>
              </a:pathLst>
            </a:custGeom>
            <a:noFill/>
            <a:ln cap="flat" cmpd="sng" w="34900">
              <a:solidFill>
                <a:srgbClr val="EE5A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76517" y="4501266"/>
              <a:ext cx="316230" cy="316230"/>
            </a:xfrm>
            <a:custGeom>
              <a:rect b="b" l="l" r="r" t="t"/>
              <a:pathLst>
                <a:path extrusionOk="0" h="316229" w="316229">
                  <a:moveTo>
                    <a:pt x="0" y="157842"/>
                  </a:moveTo>
                  <a:lnTo>
                    <a:pt x="8046" y="107952"/>
                  </a:lnTo>
                  <a:lnTo>
                    <a:pt x="30454" y="64622"/>
                  </a:lnTo>
                  <a:lnTo>
                    <a:pt x="64622" y="30454"/>
                  </a:lnTo>
                  <a:lnTo>
                    <a:pt x="107951" y="8046"/>
                  </a:lnTo>
                  <a:lnTo>
                    <a:pt x="157841" y="0"/>
                  </a:lnTo>
                  <a:lnTo>
                    <a:pt x="218245" y="12015"/>
                  </a:lnTo>
                  <a:lnTo>
                    <a:pt x="269453" y="46231"/>
                  </a:lnTo>
                  <a:lnTo>
                    <a:pt x="303669" y="97439"/>
                  </a:lnTo>
                  <a:lnTo>
                    <a:pt x="315684" y="157842"/>
                  </a:lnTo>
                  <a:lnTo>
                    <a:pt x="307638" y="207733"/>
                  </a:lnTo>
                  <a:lnTo>
                    <a:pt x="285230" y="251062"/>
                  </a:lnTo>
                  <a:lnTo>
                    <a:pt x="251061" y="285231"/>
                  </a:lnTo>
                  <a:lnTo>
                    <a:pt x="207732" y="307638"/>
                  </a:lnTo>
                  <a:lnTo>
                    <a:pt x="157841" y="315685"/>
                  </a:lnTo>
                  <a:lnTo>
                    <a:pt x="107951" y="307638"/>
                  </a:lnTo>
                  <a:lnTo>
                    <a:pt x="64622" y="285231"/>
                  </a:lnTo>
                  <a:lnTo>
                    <a:pt x="30454" y="251062"/>
                  </a:lnTo>
                  <a:lnTo>
                    <a:pt x="8046" y="207733"/>
                  </a:lnTo>
                  <a:lnTo>
                    <a:pt x="0" y="157842"/>
                  </a:lnTo>
                  <a:close/>
                </a:path>
              </a:pathLst>
            </a:custGeom>
            <a:noFill/>
            <a:ln cap="flat" cmpd="sng" w="34900">
              <a:solidFill>
                <a:srgbClr val="40CE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573380" y="870858"/>
            <a:ext cx="999490" cy="231140"/>
          </a:xfrm>
          <a:custGeom>
            <a:rect b="b" l="l" r="r" t="t"/>
            <a:pathLst>
              <a:path extrusionOk="0" h="231140" w="999490">
                <a:moveTo>
                  <a:pt x="999000" y="231052"/>
                </a:moveTo>
                <a:lnTo>
                  <a:pt x="0" y="231052"/>
                </a:lnTo>
                <a:lnTo>
                  <a:pt x="0" y="0"/>
                </a:lnTo>
                <a:lnTo>
                  <a:pt x="999000" y="0"/>
                </a:lnTo>
                <a:lnTo>
                  <a:pt x="999000" y="231052"/>
                </a:lnTo>
                <a:close/>
              </a:path>
            </a:pathLst>
          </a:custGeom>
          <a:solidFill>
            <a:srgbClr val="40CE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>
            <p:ph type="title"/>
          </p:nvPr>
        </p:nvSpPr>
        <p:spPr>
          <a:xfrm>
            <a:off x="1025679" y="916121"/>
            <a:ext cx="14522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/>
              <a:t>개발 기술</a:t>
            </a:r>
            <a:endParaRPr sz="2700"/>
          </a:p>
        </p:txBody>
      </p:sp>
      <p:sp>
        <p:nvSpPr>
          <p:cNvPr id="83" name="Google Shape;83;p4"/>
          <p:cNvSpPr/>
          <p:nvPr/>
        </p:nvSpPr>
        <p:spPr>
          <a:xfrm>
            <a:off x="433062" y="4024757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1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1" y="5930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6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8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433062" y="4218327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500"/>
                </a:moveTo>
                <a:lnTo>
                  <a:pt x="12367" y="38909"/>
                </a:lnTo>
                <a:lnTo>
                  <a:pt x="5931" y="34569"/>
                </a:lnTo>
                <a:lnTo>
                  <a:pt x="1591" y="28132"/>
                </a:lnTo>
                <a:lnTo>
                  <a:pt x="0" y="20250"/>
                </a:lnTo>
                <a:lnTo>
                  <a:pt x="1591" y="12368"/>
                </a:lnTo>
                <a:lnTo>
                  <a:pt x="5931" y="5931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6" y="9728"/>
                </a:lnTo>
                <a:lnTo>
                  <a:pt x="40499" y="14879"/>
                </a:lnTo>
                <a:lnTo>
                  <a:pt x="40499" y="20250"/>
                </a:lnTo>
                <a:lnTo>
                  <a:pt x="38908" y="28132"/>
                </a:lnTo>
                <a:lnTo>
                  <a:pt x="34568" y="34569"/>
                </a:lnTo>
                <a:lnTo>
                  <a:pt x="28132" y="38909"/>
                </a:lnTo>
                <a:lnTo>
                  <a:pt x="20249" y="40500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433062" y="4411899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1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1" y="5931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6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8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433062" y="4605470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1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1" y="5930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6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8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433062" y="4799040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1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1" y="5930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6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8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8275794" y="498272"/>
            <a:ext cx="316230" cy="316230"/>
          </a:xfrm>
          <a:custGeom>
            <a:rect b="b" l="l" r="r" t="t"/>
            <a:pathLst>
              <a:path extrusionOk="0" h="316230" w="316229">
                <a:moveTo>
                  <a:pt x="157843" y="315685"/>
                </a:moveTo>
                <a:lnTo>
                  <a:pt x="107952" y="307638"/>
                </a:lnTo>
                <a:lnTo>
                  <a:pt x="64623" y="285231"/>
                </a:lnTo>
                <a:lnTo>
                  <a:pt x="30454" y="251062"/>
                </a:lnTo>
                <a:lnTo>
                  <a:pt x="8046" y="207733"/>
                </a:lnTo>
                <a:lnTo>
                  <a:pt x="0" y="157842"/>
                </a:lnTo>
                <a:lnTo>
                  <a:pt x="8046" y="107952"/>
                </a:lnTo>
                <a:lnTo>
                  <a:pt x="30454" y="64622"/>
                </a:lnTo>
                <a:lnTo>
                  <a:pt x="64623" y="30454"/>
                </a:lnTo>
                <a:lnTo>
                  <a:pt x="107952" y="8046"/>
                </a:lnTo>
                <a:lnTo>
                  <a:pt x="157843" y="0"/>
                </a:lnTo>
                <a:lnTo>
                  <a:pt x="188780" y="3060"/>
                </a:lnTo>
                <a:lnTo>
                  <a:pt x="245414" y="26519"/>
                </a:lnTo>
                <a:lnTo>
                  <a:pt x="289166" y="70271"/>
                </a:lnTo>
                <a:lnTo>
                  <a:pt x="293784" y="78921"/>
                </a:lnTo>
                <a:lnTo>
                  <a:pt x="157843" y="78921"/>
                </a:lnTo>
                <a:lnTo>
                  <a:pt x="127123" y="85123"/>
                </a:lnTo>
                <a:lnTo>
                  <a:pt x="102037" y="102036"/>
                </a:lnTo>
                <a:lnTo>
                  <a:pt x="85123" y="127122"/>
                </a:lnTo>
                <a:lnTo>
                  <a:pt x="78921" y="157842"/>
                </a:lnTo>
                <a:lnTo>
                  <a:pt x="85123" y="188562"/>
                </a:lnTo>
                <a:lnTo>
                  <a:pt x="102037" y="213648"/>
                </a:lnTo>
                <a:lnTo>
                  <a:pt x="127123" y="230562"/>
                </a:lnTo>
                <a:lnTo>
                  <a:pt x="157843" y="236764"/>
                </a:lnTo>
                <a:lnTo>
                  <a:pt x="292625" y="236764"/>
                </a:lnTo>
                <a:lnTo>
                  <a:pt x="285231" y="251062"/>
                </a:lnTo>
                <a:lnTo>
                  <a:pt x="251062" y="285231"/>
                </a:lnTo>
                <a:lnTo>
                  <a:pt x="207733" y="307638"/>
                </a:lnTo>
                <a:lnTo>
                  <a:pt x="157843" y="315685"/>
                </a:lnTo>
                <a:close/>
              </a:path>
              <a:path extrusionOk="0" h="316230" w="316229">
                <a:moveTo>
                  <a:pt x="292625" y="236764"/>
                </a:moveTo>
                <a:lnTo>
                  <a:pt x="157843" y="236764"/>
                </a:lnTo>
                <a:lnTo>
                  <a:pt x="188562" y="230562"/>
                </a:lnTo>
                <a:lnTo>
                  <a:pt x="213648" y="213648"/>
                </a:lnTo>
                <a:lnTo>
                  <a:pt x="230562" y="188562"/>
                </a:lnTo>
                <a:lnTo>
                  <a:pt x="236764" y="157842"/>
                </a:lnTo>
                <a:lnTo>
                  <a:pt x="230562" y="127122"/>
                </a:lnTo>
                <a:lnTo>
                  <a:pt x="213648" y="102036"/>
                </a:lnTo>
                <a:lnTo>
                  <a:pt x="188562" y="85123"/>
                </a:lnTo>
                <a:lnTo>
                  <a:pt x="157843" y="78921"/>
                </a:lnTo>
                <a:lnTo>
                  <a:pt x="293784" y="78921"/>
                </a:lnTo>
                <a:lnTo>
                  <a:pt x="303670" y="97438"/>
                </a:lnTo>
                <a:lnTo>
                  <a:pt x="312624" y="126905"/>
                </a:lnTo>
                <a:lnTo>
                  <a:pt x="315685" y="157842"/>
                </a:lnTo>
                <a:lnTo>
                  <a:pt x="307638" y="207733"/>
                </a:lnTo>
                <a:lnTo>
                  <a:pt x="292625" y="236764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1318607" y="3083293"/>
            <a:ext cx="96901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89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065" marR="5080" rtl="0" algn="ctr">
              <a:lnSpc>
                <a:spcPct val="102299"/>
              </a:lnSpc>
              <a:spcBef>
                <a:spcPts val="1385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를 이용한  웹페이지 제작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90" name="Google Shape;90;p4"/>
          <p:cNvGrpSpPr/>
          <p:nvPr/>
        </p:nvGrpSpPr>
        <p:grpSpPr>
          <a:xfrm>
            <a:off x="1394008" y="2016427"/>
            <a:ext cx="828040" cy="828040"/>
            <a:chOff x="1394008" y="2016427"/>
            <a:chExt cx="828040" cy="828040"/>
          </a:xfrm>
        </p:grpSpPr>
        <p:sp>
          <p:nvSpPr>
            <p:cNvPr id="91" name="Google Shape;91;p4"/>
            <p:cNvSpPr/>
            <p:nvPr/>
          </p:nvSpPr>
          <p:spPr>
            <a:xfrm>
              <a:off x="1394008" y="2016427"/>
              <a:ext cx="828040" cy="828040"/>
            </a:xfrm>
            <a:custGeom>
              <a:rect b="b" l="l" r="r" t="t"/>
              <a:pathLst>
                <a:path extrusionOk="0" h="828039" w="828039">
                  <a:moveTo>
                    <a:pt x="413849" y="827699"/>
                  </a:moveTo>
                  <a:lnTo>
                    <a:pt x="365586" y="824915"/>
                  </a:lnTo>
                  <a:lnTo>
                    <a:pt x="318957" y="816769"/>
                  </a:lnTo>
                  <a:lnTo>
                    <a:pt x="274275" y="803573"/>
                  </a:lnTo>
                  <a:lnTo>
                    <a:pt x="231849" y="785635"/>
                  </a:lnTo>
                  <a:lnTo>
                    <a:pt x="191989" y="763268"/>
                  </a:lnTo>
                  <a:lnTo>
                    <a:pt x="155007" y="736781"/>
                  </a:lnTo>
                  <a:lnTo>
                    <a:pt x="121213" y="706486"/>
                  </a:lnTo>
                  <a:lnTo>
                    <a:pt x="90918" y="672692"/>
                  </a:lnTo>
                  <a:lnTo>
                    <a:pt x="64431" y="635710"/>
                  </a:lnTo>
                  <a:lnTo>
                    <a:pt x="42064" y="595850"/>
                  </a:lnTo>
                  <a:lnTo>
                    <a:pt x="24126" y="553424"/>
                  </a:lnTo>
                  <a:lnTo>
                    <a:pt x="10930" y="508741"/>
                  </a:lnTo>
                  <a:lnTo>
                    <a:pt x="2784" y="462113"/>
                  </a:lnTo>
                  <a:lnTo>
                    <a:pt x="0" y="413849"/>
                  </a:lnTo>
                  <a:lnTo>
                    <a:pt x="2784" y="365586"/>
                  </a:lnTo>
                  <a:lnTo>
                    <a:pt x="10930" y="318958"/>
                  </a:lnTo>
                  <a:lnTo>
                    <a:pt x="24126" y="274275"/>
                  </a:lnTo>
                  <a:lnTo>
                    <a:pt x="42064" y="231849"/>
                  </a:lnTo>
                  <a:lnTo>
                    <a:pt x="64431" y="191989"/>
                  </a:lnTo>
                  <a:lnTo>
                    <a:pt x="90918" y="155007"/>
                  </a:lnTo>
                  <a:lnTo>
                    <a:pt x="121213" y="121213"/>
                  </a:lnTo>
                  <a:lnTo>
                    <a:pt x="155007" y="90918"/>
                  </a:lnTo>
                  <a:lnTo>
                    <a:pt x="191989" y="64431"/>
                  </a:lnTo>
                  <a:lnTo>
                    <a:pt x="231849" y="42064"/>
                  </a:lnTo>
                  <a:lnTo>
                    <a:pt x="274275" y="24126"/>
                  </a:lnTo>
                  <a:lnTo>
                    <a:pt x="318957" y="10930"/>
                  </a:lnTo>
                  <a:lnTo>
                    <a:pt x="365586" y="2784"/>
                  </a:lnTo>
                  <a:lnTo>
                    <a:pt x="413849" y="0"/>
                  </a:lnTo>
                  <a:lnTo>
                    <a:pt x="460547" y="2641"/>
                  </a:lnTo>
                  <a:lnTo>
                    <a:pt x="506288" y="10454"/>
                  </a:lnTo>
                  <a:lnTo>
                    <a:pt x="550669" y="23270"/>
                  </a:lnTo>
                  <a:lnTo>
                    <a:pt x="593285" y="40922"/>
                  </a:lnTo>
                  <a:lnTo>
                    <a:pt x="633729" y="63241"/>
                  </a:lnTo>
                  <a:lnTo>
                    <a:pt x="671598" y="90061"/>
                  </a:lnTo>
                  <a:lnTo>
                    <a:pt x="706486" y="121213"/>
                  </a:lnTo>
                  <a:lnTo>
                    <a:pt x="737638" y="156101"/>
                  </a:lnTo>
                  <a:lnTo>
                    <a:pt x="764457" y="193970"/>
                  </a:lnTo>
                  <a:lnTo>
                    <a:pt x="786777" y="234414"/>
                  </a:lnTo>
                  <a:lnTo>
                    <a:pt x="804429" y="277030"/>
                  </a:lnTo>
                  <a:lnTo>
                    <a:pt x="817245" y="321411"/>
                  </a:lnTo>
                  <a:lnTo>
                    <a:pt x="825058" y="367152"/>
                  </a:lnTo>
                  <a:lnTo>
                    <a:pt x="827699" y="413849"/>
                  </a:lnTo>
                  <a:lnTo>
                    <a:pt x="824915" y="462113"/>
                  </a:lnTo>
                  <a:lnTo>
                    <a:pt x="816769" y="508741"/>
                  </a:lnTo>
                  <a:lnTo>
                    <a:pt x="803573" y="553424"/>
                  </a:lnTo>
                  <a:lnTo>
                    <a:pt x="785635" y="595850"/>
                  </a:lnTo>
                  <a:lnTo>
                    <a:pt x="763268" y="635710"/>
                  </a:lnTo>
                  <a:lnTo>
                    <a:pt x="736781" y="672692"/>
                  </a:lnTo>
                  <a:lnTo>
                    <a:pt x="706486" y="706486"/>
                  </a:lnTo>
                  <a:lnTo>
                    <a:pt x="672691" y="736781"/>
                  </a:lnTo>
                  <a:lnTo>
                    <a:pt x="635710" y="763268"/>
                  </a:lnTo>
                  <a:lnTo>
                    <a:pt x="595850" y="785635"/>
                  </a:lnTo>
                  <a:lnTo>
                    <a:pt x="553424" y="803573"/>
                  </a:lnTo>
                  <a:lnTo>
                    <a:pt x="508741" y="816769"/>
                  </a:lnTo>
                  <a:lnTo>
                    <a:pt x="462113" y="824915"/>
                  </a:lnTo>
                  <a:lnTo>
                    <a:pt x="413849" y="8276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750157" y="2440655"/>
              <a:ext cx="116839" cy="57150"/>
            </a:xfrm>
            <a:custGeom>
              <a:rect b="b" l="l" r="r" t="t"/>
              <a:pathLst>
                <a:path extrusionOk="0" h="57150" w="116839">
                  <a:moveTo>
                    <a:pt x="4429" y="56792"/>
                  </a:moveTo>
                  <a:lnTo>
                    <a:pt x="2682" y="42664"/>
                  </a:lnTo>
                  <a:lnTo>
                    <a:pt x="1383" y="28476"/>
                  </a:lnTo>
                  <a:lnTo>
                    <a:pt x="501" y="14248"/>
                  </a:lnTo>
                  <a:lnTo>
                    <a:pt x="0" y="0"/>
                  </a:lnTo>
                  <a:lnTo>
                    <a:pt x="116514" y="0"/>
                  </a:lnTo>
                  <a:lnTo>
                    <a:pt x="113842" y="42664"/>
                  </a:lnTo>
                  <a:lnTo>
                    <a:pt x="56132" y="50836"/>
                  </a:lnTo>
                  <a:lnTo>
                    <a:pt x="30086" y="52438"/>
                  </a:lnTo>
                  <a:lnTo>
                    <a:pt x="4429" y="56792"/>
                  </a:lnTo>
                  <a:close/>
                </a:path>
                <a:path extrusionOk="0" h="57150" w="116839">
                  <a:moveTo>
                    <a:pt x="107942" y="55863"/>
                  </a:moveTo>
                  <a:lnTo>
                    <a:pt x="82204" y="51980"/>
                  </a:lnTo>
                  <a:lnTo>
                    <a:pt x="56132" y="50836"/>
                  </a:lnTo>
                  <a:lnTo>
                    <a:pt x="112825" y="50836"/>
                  </a:lnTo>
                  <a:lnTo>
                    <a:pt x="112218" y="55721"/>
                  </a:lnTo>
                  <a:lnTo>
                    <a:pt x="107513" y="55721"/>
                  </a:lnTo>
                  <a:lnTo>
                    <a:pt x="107942" y="55863"/>
                  </a:lnTo>
                  <a:close/>
                </a:path>
                <a:path extrusionOk="0" h="57150" w="116839">
                  <a:moveTo>
                    <a:pt x="112182" y="56007"/>
                  </a:moveTo>
                  <a:lnTo>
                    <a:pt x="108799" y="56007"/>
                  </a:lnTo>
                  <a:lnTo>
                    <a:pt x="107513" y="55721"/>
                  </a:lnTo>
                  <a:lnTo>
                    <a:pt x="112218" y="55721"/>
                  </a:lnTo>
                  <a:lnTo>
                    <a:pt x="112182" y="56007"/>
                  </a:lnTo>
                  <a:close/>
                </a:path>
                <a:path extrusionOk="0" h="57150" w="116839">
                  <a:moveTo>
                    <a:pt x="112085" y="56792"/>
                  </a:moveTo>
                  <a:lnTo>
                    <a:pt x="110727" y="56435"/>
                  </a:lnTo>
                  <a:lnTo>
                    <a:pt x="107942" y="55863"/>
                  </a:lnTo>
                  <a:lnTo>
                    <a:pt x="108799" y="56007"/>
                  </a:lnTo>
                  <a:lnTo>
                    <a:pt x="112182" y="56007"/>
                  </a:lnTo>
                  <a:lnTo>
                    <a:pt x="112085" y="567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" name="Google Shape;9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66433" y="2288458"/>
              <a:ext cx="284107" cy="1326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4"/>
            <p:cNvSpPr/>
            <p:nvPr/>
          </p:nvSpPr>
          <p:spPr>
            <a:xfrm>
              <a:off x="1666278" y="2440584"/>
              <a:ext cx="284480" cy="132715"/>
            </a:xfrm>
            <a:custGeom>
              <a:rect b="b" l="l" r="r" t="t"/>
              <a:pathLst>
                <a:path extrusionOk="0" h="132714" w="284480">
                  <a:moveTo>
                    <a:pt x="49453" y="98526"/>
                  </a:moveTo>
                  <a:lnTo>
                    <a:pt x="48945" y="98018"/>
                  </a:lnTo>
                  <a:lnTo>
                    <a:pt x="46380" y="95592"/>
                  </a:lnTo>
                  <a:lnTo>
                    <a:pt x="44792" y="94157"/>
                  </a:lnTo>
                  <a:lnTo>
                    <a:pt x="49453" y="98526"/>
                  </a:lnTo>
                  <a:close/>
                </a:path>
                <a:path extrusionOk="0" h="132714" w="284480">
                  <a:moveTo>
                    <a:pt x="69011" y="62014"/>
                  </a:moveTo>
                  <a:lnTo>
                    <a:pt x="67030" y="46583"/>
                  </a:lnTo>
                  <a:lnTo>
                    <a:pt x="65557" y="31089"/>
                  </a:lnTo>
                  <a:lnTo>
                    <a:pt x="64579" y="15557"/>
                  </a:lnTo>
                  <a:lnTo>
                    <a:pt x="64084" y="0"/>
                  </a:lnTo>
                  <a:lnTo>
                    <a:pt x="0" y="0"/>
                  </a:lnTo>
                  <a:lnTo>
                    <a:pt x="3136" y="21348"/>
                  </a:lnTo>
                  <a:lnTo>
                    <a:pt x="9423" y="41871"/>
                  </a:lnTo>
                  <a:lnTo>
                    <a:pt x="18732" y="61239"/>
                  </a:lnTo>
                  <a:lnTo>
                    <a:pt x="30937" y="79082"/>
                  </a:lnTo>
                  <a:lnTo>
                    <a:pt x="40055" y="73977"/>
                  </a:lnTo>
                  <a:lnTo>
                    <a:pt x="49491" y="69456"/>
                  </a:lnTo>
                  <a:lnTo>
                    <a:pt x="59169" y="65481"/>
                  </a:lnTo>
                  <a:lnTo>
                    <a:pt x="69011" y="62014"/>
                  </a:lnTo>
                  <a:close/>
                </a:path>
                <a:path extrusionOk="0" h="132714" w="284480">
                  <a:moveTo>
                    <a:pt x="82016" y="119380"/>
                  </a:moveTo>
                  <a:lnTo>
                    <a:pt x="79184" y="110159"/>
                  </a:lnTo>
                  <a:lnTo>
                    <a:pt x="76669" y="100825"/>
                  </a:lnTo>
                  <a:lnTo>
                    <a:pt x="74434" y="91414"/>
                  </a:lnTo>
                  <a:lnTo>
                    <a:pt x="72440" y="81940"/>
                  </a:lnTo>
                  <a:lnTo>
                    <a:pt x="65316" y="84518"/>
                  </a:lnTo>
                  <a:lnTo>
                    <a:pt x="58331" y="87414"/>
                  </a:lnTo>
                  <a:lnTo>
                    <a:pt x="51473" y="90627"/>
                  </a:lnTo>
                  <a:lnTo>
                    <a:pt x="44792" y="94157"/>
                  </a:lnTo>
                  <a:lnTo>
                    <a:pt x="53340" y="101574"/>
                  </a:lnTo>
                  <a:lnTo>
                    <a:pt x="62420" y="108267"/>
                  </a:lnTo>
                  <a:lnTo>
                    <a:pt x="71996" y="114211"/>
                  </a:lnTo>
                  <a:lnTo>
                    <a:pt x="82016" y="119380"/>
                  </a:lnTo>
                  <a:close/>
                </a:path>
                <a:path extrusionOk="0" h="132714" w="284480">
                  <a:moveTo>
                    <a:pt x="106235" y="128092"/>
                  </a:moveTo>
                  <a:lnTo>
                    <a:pt x="105994" y="127469"/>
                  </a:lnTo>
                  <a:lnTo>
                    <a:pt x="106235" y="128092"/>
                  </a:lnTo>
                  <a:close/>
                </a:path>
                <a:path extrusionOk="0" h="132714" w="284480">
                  <a:moveTo>
                    <a:pt x="117944" y="131089"/>
                  </a:moveTo>
                  <a:lnTo>
                    <a:pt x="111201" y="129044"/>
                  </a:lnTo>
                  <a:lnTo>
                    <a:pt x="106235" y="128092"/>
                  </a:lnTo>
                  <a:lnTo>
                    <a:pt x="117944" y="131089"/>
                  </a:lnTo>
                  <a:close/>
                </a:path>
                <a:path extrusionOk="0" h="132714" w="284480">
                  <a:moveTo>
                    <a:pt x="192747" y="76517"/>
                  </a:moveTo>
                  <a:lnTo>
                    <a:pt x="167640" y="72212"/>
                  </a:lnTo>
                  <a:lnTo>
                    <a:pt x="142125" y="70777"/>
                  </a:lnTo>
                  <a:lnTo>
                    <a:pt x="116611" y="72212"/>
                  </a:lnTo>
                  <a:lnTo>
                    <a:pt x="91516" y="76517"/>
                  </a:lnTo>
                  <a:lnTo>
                    <a:pt x="94284" y="89662"/>
                  </a:lnTo>
                  <a:lnTo>
                    <a:pt x="105994" y="127469"/>
                  </a:lnTo>
                  <a:lnTo>
                    <a:pt x="142125" y="132651"/>
                  </a:lnTo>
                  <a:lnTo>
                    <a:pt x="160223" y="131508"/>
                  </a:lnTo>
                  <a:lnTo>
                    <a:pt x="186677" y="102679"/>
                  </a:lnTo>
                  <a:lnTo>
                    <a:pt x="192747" y="76517"/>
                  </a:lnTo>
                  <a:close/>
                </a:path>
                <a:path extrusionOk="0" h="132714" w="284480">
                  <a:moveTo>
                    <a:pt x="239458" y="94094"/>
                  </a:moveTo>
                  <a:lnTo>
                    <a:pt x="232778" y="90563"/>
                  </a:lnTo>
                  <a:lnTo>
                    <a:pt x="225933" y="87363"/>
                  </a:lnTo>
                  <a:lnTo>
                    <a:pt x="218935" y="84480"/>
                  </a:lnTo>
                  <a:lnTo>
                    <a:pt x="211823" y="81876"/>
                  </a:lnTo>
                  <a:lnTo>
                    <a:pt x="209918" y="91059"/>
                  </a:lnTo>
                  <a:lnTo>
                    <a:pt x="207746" y="100190"/>
                  </a:lnTo>
                  <a:lnTo>
                    <a:pt x="205308" y="109245"/>
                  </a:lnTo>
                  <a:lnTo>
                    <a:pt x="202819" y="117525"/>
                  </a:lnTo>
                  <a:lnTo>
                    <a:pt x="202603" y="118237"/>
                  </a:lnTo>
                  <a:lnTo>
                    <a:pt x="202882" y="117525"/>
                  </a:lnTo>
                  <a:lnTo>
                    <a:pt x="202526" y="118668"/>
                  </a:lnTo>
                  <a:lnTo>
                    <a:pt x="202387" y="119024"/>
                  </a:lnTo>
                  <a:lnTo>
                    <a:pt x="202247" y="119303"/>
                  </a:lnTo>
                  <a:lnTo>
                    <a:pt x="212267" y="114134"/>
                  </a:lnTo>
                  <a:lnTo>
                    <a:pt x="221843" y="108204"/>
                  </a:lnTo>
                  <a:lnTo>
                    <a:pt x="230924" y="101511"/>
                  </a:lnTo>
                  <a:lnTo>
                    <a:pt x="239458" y="94094"/>
                  </a:lnTo>
                  <a:close/>
                </a:path>
                <a:path extrusionOk="0" h="132714" w="284480">
                  <a:moveTo>
                    <a:pt x="260883" y="69583"/>
                  </a:moveTo>
                  <a:lnTo>
                    <a:pt x="260007" y="70612"/>
                  </a:lnTo>
                  <a:lnTo>
                    <a:pt x="255739" y="75907"/>
                  </a:lnTo>
                  <a:lnTo>
                    <a:pt x="253250" y="79159"/>
                  </a:lnTo>
                  <a:lnTo>
                    <a:pt x="260883" y="69583"/>
                  </a:lnTo>
                  <a:close/>
                </a:path>
                <a:path extrusionOk="0" h="132714" w="284480">
                  <a:moveTo>
                    <a:pt x="284111" y="76"/>
                  </a:moveTo>
                  <a:lnTo>
                    <a:pt x="220103" y="76"/>
                  </a:lnTo>
                  <a:lnTo>
                    <a:pt x="219608" y="15621"/>
                  </a:lnTo>
                  <a:lnTo>
                    <a:pt x="218630" y="31165"/>
                  </a:lnTo>
                  <a:lnTo>
                    <a:pt x="217157" y="46659"/>
                  </a:lnTo>
                  <a:lnTo>
                    <a:pt x="215176" y="62090"/>
                  </a:lnTo>
                  <a:lnTo>
                    <a:pt x="225056" y="65544"/>
                  </a:lnTo>
                  <a:lnTo>
                    <a:pt x="234721" y="69519"/>
                  </a:lnTo>
                  <a:lnTo>
                    <a:pt x="244132" y="74053"/>
                  </a:lnTo>
                  <a:lnTo>
                    <a:pt x="253250" y="79159"/>
                  </a:lnTo>
                  <a:lnTo>
                    <a:pt x="265455" y="61302"/>
                  </a:lnTo>
                  <a:lnTo>
                    <a:pt x="274764" y="41948"/>
                  </a:lnTo>
                  <a:lnTo>
                    <a:pt x="281025" y="21424"/>
                  </a:lnTo>
                  <a:lnTo>
                    <a:pt x="284111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4"/>
          <p:cNvSpPr txBox="1"/>
          <p:nvPr/>
        </p:nvSpPr>
        <p:spPr>
          <a:xfrm>
            <a:off x="4885452" y="3083319"/>
            <a:ext cx="145605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1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02299"/>
              </a:lnSpc>
              <a:spcBef>
                <a:spcPts val="1385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공공데이터 포털 </a:t>
            </a:r>
            <a:r>
              <a:rPr b="1"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</a:t>
            </a: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및  크롤링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5201190" y="2016414"/>
            <a:ext cx="828040" cy="828040"/>
            <a:chOff x="5201190" y="2016414"/>
            <a:chExt cx="828040" cy="828040"/>
          </a:xfrm>
        </p:grpSpPr>
        <p:sp>
          <p:nvSpPr>
            <p:cNvPr id="97" name="Google Shape;97;p4"/>
            <p:cNvSpPr/>
            <p:nvPr/>
          </p:nvSpPr>
          <p:spPr>
            <a:xfrm>
              <a:off x="5201190" y="2016414"/>
              <a:ext cx="828040" cy="828040"/>
            </a:xfrm>
            <a:custGeom>
              <a:rect b="b" l="l" r="r" t="t"/>
              <a:pathLst>
                <a:path extrusionOk="0" h="828039" w="828039">
                  <a:moveTo>
                    <a:pt x="413869" y="827737"/>
                  </a:moveTo>
                  <a:lnTo>
                    <a:pt x="365603" y="824953"/>
                  </a:lnTo>
                  <a:lnTo>
                    <a:pt x="318973" y="816806"/>
                  </a:lnTo>
                  <a:lnTo>
                    <a:pt x="274288" y="803609"/>
                  </a:lnTo>
                  <a:lnTo>
                    <a:pt x="231860" y="785671"/>
                  </a:lnTo>
                  <a:lnTo>
                    <a:pt x="191998" y="763303"/>
                  </a:lnTo>
                  <a:lnTo>
                    <a:pt x="155015" y="736815"/>
                  </a:lnTo>
                  <a:lnTo>
                    <a:pt x="121219" y="706518"/>
                  </a:lnTo>
                  <a:lnTo>
                    <a:pt x="90922" y="672722"/>
                  </a:lnTo>
                  <a:lnTo>
                    <a:pt x="64434" y="635738"/>
                  </a:lnTo>
                  <a:lnTo>
                    <a:pt x="42066" y="595877"/>
                  </a:lnTo>
                  <a:lnTo>
                    <a:pt x="24128" y="553449"/>
                  </a:lnTo>
                  <a:lnTo>
                    <a:pt x="10930" y="508765"/>
                  </a:lnTo>
                  <a:lnTo>
                    <a:pt x="2784" y="462134"/>
                  </a:lnTo>
                  <a:lnTo>
                    <a:pt x="0" y="413868"/>
                  </a:lnTo>
                  <a:lnTo>
                    <a:pt x="2784" y="365602"/>
                  </a:lnTo>
                  <a:lnTo>
                    <a:pt x="10930" y="318972"/>
                  </a:lnTo>
                  <a:lnTo>
                    <a:pt x="24128" y="274287"/>
                  </a:lnTo>
                  <a:lnTo>
                    <a:pt x="42066" y="231859"/>
                  </a:lnTo>
                  <a:lnTo>
                    <a:pt x="64434" y="191998"/>
                  </a:lnTo>
                  <a:lnTo>
                    <a:pt x="90922" y="155015"/>
                  </a:lnTo>
                  <a:lnTo>
                    <a:pt x="121219" y="121219"/>
                  </a:lnTo>
                  <a:lnTo>
                    <a:pt x="155015" y="90922"/>
                  </a:lnTo>
                  <a:lnTo>
                    <a:pt x="191998" y="64434"/>
                  </a:lnTo>
                  <a:lnTo>
                    <a:pt x="231860" y="42066"/>
                  </a:lnTo>
                  <a:lnTo>
                    <a:pt x="274288" y="24128"/>
                  </a:lnTo>
                  <a:lnTo>
                    <a:pt x="318973" y="10930"/>
                  </a:lnTo>
                  <a:lnTo>
                    <a:pt x="365603" y="2784"/>
                  </a:lnTo>
                  <a:lnTo>
                    <a:pt x="413869" y="0"/>
                  </a:lnTo>
                  <a:lnTo>
                    <a:pt x="460569" y="2641"/>
                  </a:lnTo>
                  <a:lnTo>
                    <a:pt x="506312" y="10454"/>
                  </a:lnTo>
                  <a:lnTo>
                    <a:pt x="550696" y="23271"/>
                  </a:lnTo>
                  <a:lnTo>
                    <a:pt x="593313" y="40924"/>
                  </a:lnTo>
                  <a:lnTo>
                    <a:pt x="633759" y="63245"/>
                  </a:lnTo>
                  <a:lnTo>
                    <a:pt x="671630" y="90066"/>
                  </a:lnTo>
                  <a:lnTo>
                    <a:pt x="706519" y="121219"/>
                  </a:lnTo>
                  <a:lnTo>
                    <a:pt x="737673" y="156108"/>
                  </a:lnTo>
                  <a:lnTo>
                    <a:pt x="764494" y="193979"/>
                  </a:lnTo>
                  <a:lnTo>
                    <a:pt x="786814" y="234425"/>
                  </a:lnTo>
                  <a:lnTo>
                    <a:pt x="804467" y="277042"/>
                  </a:lnTo>
                  <a:lnTo>
                    <a:pt x="817284" y="321425"/>
                  </a:lnTo>
                  <a:lnTo>
                    <a:pt x="825097" y="367169"/>
                  </a:lnTo>
                  <a:lnTo>
                    <a:pt x="827739" y="413868"/>
                  </a:lnTo>
                  <a:lnTo>
                    <a:pt x="824954" y="462134"/>
                  </a:lnTo>
                  <a:lnTo>
                    <a:pt x="816808" y="508765"/>
                  </a:lnTo>
                  <a:lnTo>
                    <a:pt x="803611" y="553449"/>
                  </a:lnTo>
                  <a:lnTo>
                    <a:pt x="785673" y="595877"/>
                  </a:lnTo>
                  <a:lnTo>
                    <a:pt x="763304" y="635738"/>
                  </a:lnTo>
                  <a:lnTo>
                    <a:pt x="736816" y="672722"/>
                  </a:lnTo>
                  <a:lnTo>
                    <a:pt x="706519" y="706518"/>
                  </a:lnTo>
                  <a:lnTo>
                    <a:pt x="672723" y="736815"/>
                  </a:lnTo>
                  <a:lnTo>
                    <a:pt x="635740" y="763303"/>
                  </a:lnTo>
                  <a:lnTo>
                    <a:pt x="595878" y="785671"/>
                  </a:lnTo>
                  <a:lnTo>
                    <a:pt x="553450" y="803609"/>
                  </a:lnTo>
                  <a:lnTo>
                    <a:pt x="508766" y="816806"/>
                  </a:lnTo>
                  <a:lnTo>
                    <a:pt x="462135" y="824953"/>
                  </a:lnTo>
                  <a:lnTo>
                    <a:pt x="413869" y="827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73975" y="2284864"/>
              <a:ext cx="285249" cy="668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4"/>
            <p:cNvSpPr/>
            <p:nvPr/>
          </p:nvSpPr>
          <p:spPr>
            <a:xfrm>
              <a:off x="5473966" y="2368384"/>
              <a:ext cx="285750" cy="201930"/>
            </a:xfrm>
            <a:custGeom>
              <a:rect b="b" l="l" r="r" t="t"/>
              <a:pathLst>
                <a:path extrusionOk="0" h="201930" w="285750">
                  <a:moveTo>
                    <a:pt x="100584" y="83362"/>
                  </a:moveTo>
                  <a:lnTo>
                    <a:pt x="93091" y="75869"/>
                  </a:lnTo>
                  <a:lnTo>
                    <a:pt x="83870" y="75869"/>
                  </a:lnTo>
                  <a:lnTo>
                    <a:pt x="74650" y="75869"/>
                  </a:lnTo>
                  <a:lnTo>
                    <a:pt x="67157" y="83362"/>
                  </a:lnTo>
                  <a:lnTo>
                    <a:pt x="67157" y="92583"/>
                  </a:lnTo>
                  <a:lnTo>
                    <a:pt x="100584" y="92583"/>
                  </a:lnTo>
                  <a:lnTo>
                    <a:pt x="100584" y="83362"/>
                  </a:lnTo>
                  <a:close/>
                </a:path>
                <a:path extrusionOk="0" h="201930" w="285750">
                  <a:moveTo>
                    <a:pt x="185597" y="88290"/>
                  </a:moveTo>
                  <a:lnTo>
                    <a:pt x="185026" y="83299"/>
                  </a:lnTo>
                  <a:lnTo>
                    <a:pt x="184594" y="79006"/>
                  </a:lnTo>
                  <a:lnTo>
                    <a:pt x="180809" y="75869"/>
                  </a:lnTo>
                  <a:lnTo>
                    <a:pt x="176530" y="75869"/>
                  </a:lnTo>
                  <a:lnTo>
                    <a:pt x="151015" y="75869"/>
                  </a:lnTo>
                  <a:lnTo>
                    <a:pt x="151015" y="92583"/>
                  </a:lnTo>
                  <a:lnTo>
                    <a:pt x="181673" y="92583"/>
                  </a:lnTo>
                  <a:lnTo>
                    <a:pt x="185597" y="88290"/>
                  </a:lnTo>
                  <a:close/>
                </a:path>
                <a:path extrusionOk="0" h="201930" w="285750">
                  <a:moveTo>
                    <a:pt x="285318" y="0"/>
                  </a:moveTo>
                  <a:lnTo>
                    <a:pt x="234607" y="0"/>
                  </a:lnTo>
                  <a:lnTo>
                    <a:pt x="234607" y="63436"/>
                  </a:lnTo>
                  <a:lnTo>
                    <a:pt x="234607" y="138442"/>
                  </a:lnTo>
                  <a:lnTo>
                    <a:pt x="231457" y="142227"/>
                  </a:lnTo>
                  <a:lnTo>
                    <a:pt x="227177" y="142659"/>
                  </a:lnTo>
                  <a:lnTo>
                    <a:pt x="222097" y="143230"/>
                  </a:lnTo>
                  <a:lnTo>
                    <a:pt x="217881" y="139306"/>
                  </a:lnTo>
                  <a:lnTo>
                    <a:pt x="217881" y="62572"/>
                  </a:lnTo>
                  <a:lnTo>
                    <a:pt x="221627" y="59143"/>
                  </a:lnTo>
                  <a:lnTo>
                    <a:pt x="222173" y="58648"/>
                  </a:lnTo>
                  <a:lnTo>
                    <a:pt x="231457" y="59715"/>
                  </a:lnTo>
                  <a:lnTo>
                    <a:pt x="234607" y="63436"/>
                  </a:lnTo>
                  <a:lnTo>
                    <a:pt x="234607" y="0"/>
                  </a:lnTo>
                  <a:lnTo>
                    <a:pt x="201815" y="0"/>
                  </a:lnTo>
                  <a:lnTo>
                    <a:pt x="201815" y="82867"/>
                  </a:lnTo>
                  <a:lnTo>
                    <a:pt x="200253" y="93078"/>
                  </a:lnTo>
                  <a:lnTo>
                    <a:pt x="194970" y="101485"/>
                  </a:lnTo>
                  <a:lnTo>
                    <a:pt x="186855" y="107200"/>
                  </a:lnTo>
                  <a:lnTo>
                    <a:pt x="176809" y="109296"/>
                  </a:lnTo>
                  <a:lnTo>
                    <a:pt x="151091" y="109296"/>
                  </a:lnTo>
                  <a:lnTo>
                    <a:pt x="151091" y="138442"/>
                  </a:lnTo>
                  <a:lnTo>
                    <a:pt x="147955" y="142227"/>
                  </a:lnTo>
                  <a:lnTo>
                    <a:pt x="143662" y="142659"/>
                  </a:lnTo>
                  <a:lnTo>
                    <a:pt x="138595" y="143230"/>
                  </a:lnTo>
                  <a:lnTo>
                    <a:pt x="134378" y="139306"/>
                  </a:lnTo>
                  <a:lnTo>
                    <a:pt x="134378" y="67500"/>
                  </a:lnTo>
                  <a:lnTo>
                    <a:pt x="134302" y="62865"/>
                  </a:lnTo>
                  <a:lnTo>
                    <a:pt x="137947" y="59220"/>
                  </a:lnTo>
                  <a:lnTo>
                    <a:pt x="142811" y="59143"/>
                  </a:lnTo>
                  <a:lnTo>
                    <a:pt x="143167" y="59220"/>
                  </a:lnTo>
                  <a:lnTo>
                    <a:pt x="176377" y="59143"/>
                  </a:lnTo>
                  <a:lnTo>
                    <a:pt x="185775" y="61010"/>
                  </a:lnTo>
                  <a:lnTo>
                    <a:pt x="193738" y="66103"/>
                  </a:lnTo>
                  <a:lnTo>
                    <a:pt x="199377" y="73647"/>
                  </a:lnTo>
                  <a:lnTo>
                    <a:pt x="201815" y="82867"/>
                  </a:lnTo>
                  <a:lnTo>
                    <a:pt x="201815" y="0"/>
                  </a:lnTo>
                  <a:lnTo>
                    <a:pt x="117589" y="0"/>
                  </a:lnTo>
                  <a:lnTo>
                    <a:pt x="117589" y="92583"/>
                  </a:lnTo>
                  <a:lnTo>
                    <a:pt x="117589" y="138442"/>
                  </a:lnTo>
                  <a:lnTo>
                    <a:pt x="114439" y="142227"/>
                  </a:lnTo>
                  <a:lnTo>
                    <a:pt x="110159" y="142659"/>
                  </a:lnTo>
                  <a:lnTo>
                    <a:pt x="105092" y="143230"/>
                  </a:lnTo>
                  <a:lnTo>
                    <a:pt x="100876" y="139306"/>
                  </a:lnTo>
                  <a:lnTo>
                    <a:pt x="100876" y="109296"/>
                  </a:lnTo>
                  <a:lnTo>
                    <a:pt x="67437" y="109296"/>
                  </a:lnTo>
                  <a:lnTo>
                    <a:pt x="67437" y="138442"/>
                  </a:lnTo>
                  <a:lnTo>
                    <a:pt x="64300" y="142227"/>
                  </a:lnTo>
                  <a:lnTo>
                    <a:pt x="60007" y="142659"/>
                  </a:lnTo>
                  <a:lnTo>
                    <a:pt x="54940" y="143230"/>
                  </a:lnTo>
                  <a:lnTo>
                    <a:pt x="50723" y="139306"/>
                  </a:lnTo>
                  <a:lnTo>
                    <a:pt x="50825" y="92583"/>
                  </a:lnTo>
                  <a:lnTo>
                    <a:pt x="53174" y="80340"/>
                  </a:lnTo>
                  <a:lnTo>
                    <a:pt x="59931" y="69723"/>
                  </a:lnTo>
                  <a:lnTo>
                    <a:pt x="70040" y="62318"/>
                  </a:lnTo>
                  <a:lnTo>
                    <a:pt x="82588" y="59220"/>
                  </a:lnTo>
                  <a:lnTo>
                    <a:pt x="96126" y="61379"/>
                  </a:lnTo>
                  <a:lnTo>
                    <a:pt x="107264" y="68453"/>
                  </a:lnTo>
                  <a:lnTo>
                    <a:pt x="114808" y="79248"/>
                  </a:lnTo>
                  <a:lnTo>
                    <a:pt x="117589" y="92583"/>
                  </a:lnTo>
                  <a:lnTo>
                    <a:pt x="117589" y="0"/>
                  </a:lnTo>
                  <a:lnTo>
                    <a:pt x="0" y="0"/>
                  </a:lnTo>
                  <a:lnTo>
                    <a:pt x="0" y="198018"/>
                  </a:lnTo>
                  <a:lnTo>
                    <a:pt x="3721" y="201739"/>
                  </a:lnTo>
                  <a:lnTo>
                    <a:pt x="281609" y="201739"/>
                  </a:lnTo>
                  <a:lnTo>
                    <a:pt x="285318" y="198018"/>
                  </a:lnTo>
                  <a:lnTo>
                    <a:pt x="285318" y="143230"/>
                  </a:lnTo>
                  <a:lnTo>
                    <a:pt x="285318" y="58648"/>
                  </a:lnTo>
                  <a:lnTo>
                    <a:pt x="2853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4"/>
          <p:cNvSpPr txBox="1"/>
          <p:nvPr/>
        </p:nvSpPr>
        <p:spPr>
          <a:xfrm>
            <a:off x="3085193" y="3083306"/>
            <a:ext cx="1181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4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02299"/>
              </a:lnSpc>
              <a:spcBef>
                <a:spcPts val="1385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각종 라이브러리와  </a:t>
            </a:r>
            <a:r>
              <a:rPr b="1"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folium</a:t>
            </a: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을 이용해  지도 제작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01" name="Google Shape;101;p4"/>
          <p:cNvGrpSpPr/>
          <p:nvPr/>
        </p:nvGrpSpPr>
        <p:grpSpPr>
          <a:xfrm>
            <a:off x="3271332" y="2016427"/>
            <a:ext cx="828040" cy="828040"/>
            <a:chOff x="3271332" y="2016427"/>
            <a:chExt cx="828040" cy="828040"/>
          </a:xfrm>
        </p:grpSpPr>
        <p:sp>
          <p:nvSpPr>
            <p:cNvPr id="102" name="Google Shape;102;p4"/>
            <p:cNvSpPr/>
            <p:nvPr/>
          </p:nvSpPr>
          <p:spPr>
            <a:xfrm>
              <a:off x="3271332" y="2016427"/>
              <a:ext cx="828040" cy="828040"/>
            </a:xfrm>
            <a:custGeom>
              <a:rect b="b" l="l" r="r" t="t"/>
              <a:pathLst>
                <a:path extrusionOk="0" h="828039" w="828039">
                  <a:moveTo>
                    <a:pt x="413849" y="827699"/>
                  </a:moveTo>
                  <a:lnTo>
                    <a:pt x="365586" y="824915"/>
                  </a:lnTo>
                  <a:lnTo>
                    <a:pt x="318957" y="816769"/>
                  </a:lnTo>
                  <a:lnTo>
                    <a:pt x="274275" y="803573"/>
                  </a:lnTo>
                  <a:lnTo>
                    <a:pt x="231849" y="785635"/>
                  </a:lnTo>
                  <a:lnTo>
                    <a:pt x="191989" y="763268"/>
                  </a:lnTo>
                  <a:lnTo>
                    <a:pt x="155007" y="736781"/>
                  </a:lnTo>
                  <a:lnTo>
                    <a:pt x="121213" y="706486"/>
                  </a:lnTo>
                  <a:lnTo>
                    <a:pt x="90918" y="672692"/>
                  </a:lnTo>
                  <a:lnTo>
                    <a:pt x="64431" y="635710"/>
                  </a:lnTo>
                  <a:lnTo>
                    <a:pt x="42064" y="595850"/>
                  </a:lnTo>
                  <a:lnTo>
                    <a:pt x="24126" y="553424"/>
                  </a:lnTo>
                  <a:lnTo>
                    <a:pt x="10930" y="508741"/>
                  </a:lnTo>
                  <a:lnTo>
                    <a:pt x="2784" y="462113"/>
                  </a:lnTo>
                  <a:lnTo>
                    <a:pt x="0" y="413849"/>
                  </a:lnTo>
                  <a:lnTo>
                    <a:pt x="2784" y="365586"/>
                  </a:lnTo>
                  <a:lnTo>
                    <a:pt x="10930" y="318958"/>
                  </a:lnTo>
                  <a:lnTo>
                    <a:pt x="24126" y="274275"/>
                  </a:lnTo>
                  <a:lnTo>
                    <a:pt x="42064" y="231849"/>
                  </a:lnTo>
                  <a:lnTo>
                    <a:pt x="64431" y="191989"/>
                  </a:lnTo>
                  <a:lnTo>
                    <a:pt x="90918" y="155007"/>
                  </a:lnTo>
                  <a:lnTo>
                    <a:pt x="121213" y="121213"/>
                  </a:lnTo>
                  <a:lnTo>
                    <a:pt x="155007" y="90918"/>
                  </a:lnTo>
                  <a:lnTo>
                    <a:pt x="191989" y="64431"/>
                  </a:lnTo>
                  <a:lnTo>
                    <a:pt x="231849" y="42064"/>
                  </a:lnTo>
                  <a:lnTo>
                    <a:pt x="274275" y="24126"/>
                  </a:lnTo>
                  <a:lnTo>
                    <a:pt x="318957" y="10930"/>
                  </a:lnTo>
                  <a:lnTo>
                    <a:pt x="365586" y="2784"/>
                  </a:lnTo>
                  <a:lnTo>
                    <a:pt x="413849" y="0"/>
                  </a:lnTo>
                  <a:lnTo>
                    <a:pt x="460546" y="2641"/>
                  </a:lnTo>
                  <a:lnTo>
                    <a:pt x="506288" y="10454"/>
                  </a:lnTo>
                  <a:lnTo>
                    <a:pt x="550669" y="23270"/>
                  </a:lnTo>
                  <a:lnTo>
                    <a:pt x="593284" y="40922"/>
                  </a:lnTo>
                  <a:lnTo>
                    <a:pt x="633729" y="63241"/>
                  </a:lnTo>
                  <a:lnTo>
                    <a:pt x="671598" y="90061"/>
                  </a:lnTo>
                  <a:lnTo>
                    <a:pt x="706486" y="121213"/>
                  </a:lnTo>
                  <a:lnTo>
                    <a:pt x="737637" y="156101"/>
                  </a:lnTo>
                  <a:lnTo>
                    <a:pt x="764457" y="193970"/>
                  </a:lnTo>
                  <a:lnTo>
                    <a:pt x="786777" y="234414"/>
                  </a:lnTo>
                  <a:lnTo>
                    <a:pt x="804429" y="277030"/>
                  </a:lnTo>
                  <a:lnTo>
                    <a:pt x="817245" y="321411"/>
                  </a:lnTo>
                  <a:lnTo>
                    <a:pt x="825058" y="367152"/>
                  </a:lnTo>
                  <a:lnTo>
                    <a:pt x="827699" y="413849"/>
                  </a:lnTo>
                  <a:lnTo>
                    <a:pt x="824915" y="462113"/>
                  </a:lnTo>
                  <a:lnTo>
                    <a:pt x="816769" y="508741"/>
                  </a:lnTo>
                  <a:lnTo>
                    <a:pt x="803572" y="553424"/>
                  </a:lnTo>
                  <a:lnTo>
                    <a:pt x="785635" y="595850"/>
                  </a:lnTo>
                  <a:lnTo>
                    <a:pt x="763268" y="635710"/>
                  </a:lnTo>
                  <a:lnTo>
                    <a:pt x="736781" y="672692"/>
                  </a:lnTo>
                  <a:lnTo>
                    <a:pt x="706485" y="706486"/>
                  </a:lnTo>
                  <a:lnTo>
                    <a:pt x="672691" y="736781"/>
                  </a:lnTo>
                  <a:lnTo>
                    <a:pt x="635709" y="763268"/>
                  </a:lnTo>
                  <a:lnTo>
                    <a:pt x="595850" y="785635"/>
                  </a:lnTo>
                  <a:lnTo>
                    <a:pt x="553424" y="803573"/>
                  </a:lnTo>
                  <a:lnTo>
                    <a:pt x="508741" y="816769"/>
                  </a:lnTo>
                  <a:lnTo>
                    <a:pt x="462113" y="824915"/>
                  </a:lnTo>
                  <a:lnTo>
                    <a:pt x="413849" y="8276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579804" y="2289183"/>
              <a:ext cx="211454" cy="284480"/>
            </a:xfrm>
            <a:custGeom>
              <a:rect b="b" l="l" r="r" t="t"/>
              <a:pathLst>
                <a:path extrusionOk="0" h="284480" w="211454">
                  <a:moveTo>
                    <a:pt x="207096" y="284177"/>
                  </a:moveTo>
                  <a:lnTo>
                    <a:pt x="3856" y="284177"/>
                  </a:lnTo>
                  <a:lnTo>
                    <a:pt x="0" y="280320"/>
                  </a:lnTo>
                  <a:lnTo>
                    <a:pt x="0" y="3857"/>
                  </a:lnTo>
                  <a:lnTo>
                    <a:pt x="3856" y="0"/>
                  </a:lnTo>
                  <a:lnTo>
                    <a:pt x="207096" y="0"/>
                  </a:lnTo>
                  <a:lnTo>
                    <a:pt x="210954" y="3857"/>
                  </a:lnTo>
                  <a:lnTo>
                    <a:pt x="210954" y="17216"/>
                  </a:lnTo>
                  <a:lnTo>
                    <a:pt x="17215" y="17216"/>
                  </a:lnTo>
                  <a:lnTo>
                    <a:pt x="17215" y="266961"/>
                  </a:lnTo>
                  <a:lnTo>
                    <a:pt x="210954" y="266961"/>
                  </a:lnTo>
                  <a:lnTo>
                    <a:pt x="210954" y="280320"/>
                  </a:lnTo>
                  <a:lnTo>
                    <a:pt x="207096" y="284177"/>
                  </a:lnTo>
                  <a:close/>
                </a:path>
                <a:path extrusionOk="0" h="284480" w="211454">
                  <a:moveTo>
                    <a:pt x="210954" y="266961"/>
                  </a:moveTo>
                  <a:lnTo>
                    <a:pt x="193738" y="266961"/>
                  </a:lnTo>
                  <a:lnTo>
                    <a:pt x="193738" y="17216"/>
                  </a:lnTo>
                  <a:lnTo>
                    <a:pt x="210954" y="17216"/>
                  </a:lnTo>
                  <a:lnTo>
                    <a:pt x="210954" y="2669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12664" y="2328617"/>
              <a:ext cx="145231" cy="2059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4"/>
          <p:cNvGrpSpPr/>
          <p:nvPr/>
        </p:nvGrpSpPr>
        <p:grpSpPr>
          <a:xfrm>
            <a:off x="7131081" y="2016427"/>
            <a:ext cx="828040" cy="828040"/>
            <a:chOff x="7131081" y="2016427"/>
            <a:chExt cx="828040" cy="828040"/>
          </a:xfrm>
        </p:grpSpPr>
        <p:sp>
          <p:nvSpPr>
            <p:cNvPr id="106" name="Google Shape;106;p4"/>
            <p:cNvSpPr/>
            <p:nvPr/>
          </p:nvSpPr>
          <p:spPr>
            <a:xfrm>
              <a:off x="7131081" y="2016427"/>
              <a:ext cx="828040" cy="828040"/>
            </a:xfrm>
            <a:custGeom>
              <a:rect b="b" l="l" r="r" t="t"/>
              <a:pathLst>
                <a:path extrusionOk="0" h="828039" w="828040">
                  <a:moveTo>
                    <a:pt x="413849" y="827699"/>
                  </a:moveTo>
                  <a:lnTo>
                    <a:pt x="365586" y="824915"/>
                  </a:lnTo>
                  <a:lnTo>
                    <a:pt x="318957" y="816769"/>
                  </a:lnTo>
                  <a:lnTo>
                    <a:pt x="274275" y="803573"/>
                  </a:lnTo>
                  <a:lnTo>
                    <a:pt x="231849" y="785635"/>
                  </a:lnTo>
                  <a:lnTo>
                    <a:pt x="191989" y="763268"/>
                  </a:lnTo>
                  <a:lnTo>
                    <a:pt x="155007" y="736781"/>
                  </a:lnTo>
                  <a:lnTo>
                    <a:pt x="121213" y="706486"/>
                  </a:lnTo>
                  <a:lnTo>
                    <a:pt x="90918" y="672692"/>
                  </a:lnTo>
                  <a:lnTo>
                    <a:pt x="64431" y="635710"/>
                  </a:lnTo>
                  <a:lnTo>
                    <a:pt x="42064" y="595850"/>
                  </a:lnTo>
                  <a:lnTo>
                    <a:pt x="24126" y="553424"/>
                  </a:lnTo>
                  <a:lnTo>
                    <a:pt x="10930" y="508741"/>
                  </a:lnTo>
                  <a:lnTo>
                    <a:pt x="2784" y="462113"/>
                  </a:lnTo>
                  <a:lnTo>
                    <a:pt x="0" y="413849"/>
                  </a:lnTo>
                  <a:lnTo>
                    <a:pt x="2784" y="365586"/>
                  </a:lnTo>
                  <a:lnTo>
                    <a:pt x="10930" y="318958"/>
                  </a:lnTo>
                  <a:lnTo>
                    <a:pt x="24126" y="274275"/>
                  </a:lnTo>
                  <a:lnTo>
                    <a:pt x="42064" y="231849"/>
                  </a:lnTo>
                  <a:lnTo>
                    <a:pt x="64431" y="191989"/>
                  </a:lnTo>
                  <a:lnTo>
                    <a:pt x="90918" y="155007"/>
                  </a:lnTo>
                  <a:lnTo>
                    <a:pt x="121213" y="121213"/>
                  </a:lnTo>
                  <a:lnTo>
                    <a:pt x="155007" y="90918"/>
                  </a:lnTo>
                  <a:lnTo>
                    <a:pt x="191989" y="64431"/>
                  </a:lnTo>
                  <a:lnTo>
                    <a:pt x="231849" y="42064"/>
                  </a:lnTo>
                  <a:lnTo>
                    <a:pt x="274275" y="24126"/>
                  </a:lnTo>
                  <a:lnTo>
                    <a:pt x="318957" y="10930"/>
                  </a:lnTo>
                  <a:lnTo>
                    <a:pt x="365586" y="2784"/>
                  </a:lnTo>
                  <a:lnTo>
                    <a:pt x="413849" y="0"/>
                  </a:lnTo>
                  <a:lnTo>
                    <a:pt x="460547" y="2641"/>
                  </a:lnTo>
                  <a:lnTo>
                    <a:pt x="506289" y="10454"/>
                  </a:lnTo>
                  <a:lnTo>
                    <a:pt x="550670" y="23270"/>
                  </a:lnTo>
                  <a:lnTo>
                    <a:pt x="593285" y="40922"/>
                  </a:lnTo>
                  <a:lnTo>
                    <a:pt x="633729" y="63241"/>
                  </a:lnTo>
                  <a:lnTo>
                    <a:pt x="671598" y="90061"/>
                  </a:lnTo>
                  <a:lnTo>
                    <a:pt x="706486" y="121213"/>
                  </a:lnTo>
                  <a:lnTo>
                    <a:pt x="737638" y="156101"/>
                  </a:lnTo>
                  <a:lnTo>
                    <a:pt x="764458" y="193970"/>
                  </a:lnTo>
                  <a:lnTo>
                    <a:pt x="786777" y="234414"/>
                  </a:lnTo>
                  <a:lnTo>
                    <a:pt x="804429" y="277030"/>
                  </a:lnTo>
                  <a:lnTo>
                    <a:pt x="817245" y="321411"/>
                  </a:lnTo>
                  <a:lnTo>
                    <a:pt x="825058" y="367152"/>
                  </a:lnTo>
                  <a:lnTo>
                    <a:pt x="827699" y="413849"/>
                  </a:lnTo>
                  <a:lnTo>
                    <a:pt x="824915" y="462113"/>
                  </a:lnTo>
                  <a:lnTo>
                    <a:pt x="816769" y="508741"/>
                  </a:lnTo>
                  <a:lnTo>
                    <a:pt x="803573" y="553424"/>
                  </a:lnTo>
                  <a:lnTo>
                    <a:pt x="785635" y="595850"/>
                  </a:lnTo>
                  <a:lnTo>
                    <a:pt x="763268" y="635710"/>
                  </a:lnTo>
                  <a:lnTo>
                    <a:pt x="736781" y="672692"/>
                  </a:lnTo>
                  <a:lnTo>
                    <a:pt x="706486" y="706486"/>
                  </a:lnTo>
                  <a:lnTo>
                    <a:pt x="672692" y="736781"/>
                  </a:lnTo>
                  <a:lnTo>
                    <a:pt x="635710" y="763268"/>
                  </a:lnTo>
                  <a:lnTo>
                    <a:pt x="595850" y="785635"/>
                  </a:lnTo>
                  <a:lnTo>
                    <a:pt x="553424" y="803573"/>
                  </a:lnTo>
                  <a:lnTo>
                    <a:pt x="508741" y="816769"/>
                  </a:lnTo>
                  <a:lnTo>
                    <a:pt x="462113" y="824915"/>
                  </a:lnTo>
                  <a:lnTo>
                    <a:pt x="413849" y="8276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7403832" y="2289202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197382" y="40718"/>
                  </a:moveTo>
                  <a:lnTo>
                    <a:pt x="87939" y="40718"/>
                  </a:lnTo>
                  <a:lnTo>
                    <a:pt x="109299" y="31860"/>
                  </a:lnTo>
                  <a:lnTo>
                    <a:pt x="112907" y="24882"/>
                  </a:lnTo>
                  <a:lnTo>
                    <a:pt x="129587" y="0"/>
                  </a:lnTo>
                  <a:lnTo>
                    <a:pt x="155733" y="0"/>
                  </a:lnTo>
                  <a:lnTo>
                    <a:pt x="176022" y="31860"/>
                  </a:lnTo>
                  <a:lnTo>
                    <a:pt x="197382" y="40718"/>
                  </a:lnTo>
                  <a:close/>
                </a:path>
                <a:path extrusionOk="0" h="285750" w="285750">
                  <a:moveTo>
                    <a:pt x="54364" y="253745"/>
                  </a:moveTo>
                  <a:lnTo>
                    <a:pt x="51006" y="252745"/>
                  </a:lnTo>
                  <a:lnTo>
                    <a:pt x="32504" y="234242"/>
                  </a:lnTo>
                  <a:lnTo>
                    <a:pt x="31574" y="230957"/>
                  </a:lnTo>
                  <a:lnTo>
                    <a:pt x="32289" y="227742"/>
                  </a:lnTo>
                  <a:lnTo>
                    <a:pt x="33567" y="222546"/>
                  </a:lnTo>
                  <a:lnTo>
                    <a:pt x="35808" y="213928"/>
                  </a:lnTo>
                  <a:lnTo>
                    <a:pt x="38398" y="204627"/>
                  </a:lnTo>
                  <a:lnTo>
                    <a:pt x="40719" y="197381"/>
                  </a:lnTo>
                  <a:lnTo>
                    <a:pt x="31861" y="176021"/>
                  </a:lnTo>
                  <a:lnTo>
                    <a:pt x="0" y="155733"/>
                  </a:lnTo>
                  <a:lnTo>
                    <a:pt x="0" y="129587"/>
                  </a:lnTo>
                  <a:lnTo>
                    <a:pt x="31861" y="109298"/>
                  </a:lnTo>
                  <a:lnTo>
                    <a:pt x="40719" y="87938"/>
                  </a:lnTo>
                  <a:lnTo>
                    <a:pt x="31574" y="54363"/>
                  </a:lnTo>
                  <a:lnTo>
                    <a:pt x="32575" y="51005"/>
                  </a:lnTo>
                  <a:lnTo>
                    <a:pt x="51077" y="32504"/>
                  </a:lnTo>
                  <a:lnTo>
                    <a:pt x="54364" y="31574"/>
                  </a:lnTo>
                  <a:lnTo>
                    <a:pt x="57578" y="32289"/>
                  </a:lnTo>
                  <a:lnTo>
                    <a:pt x="62774" y="33566"/>
                  </a:lnTo>
                  <a:lnTo>
                    <a:pt x="71393" y="35807"/>
                  </a:lnTo>
                  <a:lnTo>
                    <a:pt x="80694" y="38397"/>
                  </a:lnTo>
                  <a:lnTo>
                    <a:pt x="87939" y="40718"/>
                  </a:lnTo>
                  <a:lnTo>
                    <a:pt x="242458" y="40718"/>
                  </a:lnTo>
                  <a:lnTo>
                    <a:pt x="252817" y="51077"/>
                  </a:lnTo>
                  <a:lnTo>
                    <a:pt x="253746" y="54363"/>
                  </a:lnTo>
                  <a:lnTo>
                    <a:pt x="253031" y="57578"/>
                  </a:lnTo>
                  <a:lnTo>
                    <a:pt x="251754" y="62774"/>
                  </a:lnTo>
                  <a:lnTo>
                    <a:pt x="249513" y="71392"/>
                  </a:lnTo>
                  <a:lnTo>
                    <a:pt x="247015" y="80366"/>
                  </a:lnTo>
                  <a:lnTo>
                    <a:pt x="142732" y="80366"/>
                  </a:lnTo>
                  <a:lnTo>
                    <a:pt x="118544" y="85267"/>
                  </a:lnTo>
                  <a:lnTo>
                    <a:pt x="98762" y="98619"/>
                  </a:lnTo>
                  <a:lnTo>
                    <a:pt x="85410" y="118400"/>
                  </a:lnTo>
                  <a:lnTo>
                    <a:pt x="80509" y="142589"/>
                  </a:lnTo>
                  <a:lnTo>
                    <a:pt x="85410" y="166777"/>
                  </a:lnTo>
                  <a:lnTo>
                    <a:pt x="98762" y="186558"/>
                  </a:lnTo>
                  <a:lnTo>
                    <a:pt x="118544" y="199910"/>
                  </a:lnTo>
                  <a:lnTo>
                    <a:pt x="142732" y="204810"/>
                  </a:lnTo>
                  <a:lnTo>
                    <a:pt x="246969" y="204810"/>
                  </a:lnTo>
                  <a:lnTo>
                    <a:pt x="249620" y="214330"/>
                  </a:lnTo>
                  <a:lnTo>
                    <a:pt x="251855" y="222918"/>
                  </a:lnTo>
                  <a:lnTo>
                    <a:pt x="253031" y="227742"/>
                  </a:lnTo>
                  <a:lnTo>
                    <a:pt x="253746" y="230957"/>
                  </a:lnTo>
                  <a:lnTo>
                    <a:pt x="252745" y="234314"/>
                  </a:lnTo>
                  <a:lnTo>
                    <a:pt x="242459" y="244601"/>
                  </a:lnTo>
                  <a:lnTo>
                    <a:pt x="87939" y="244601"/>
                  </a:lnTo>
                  <a:lnTo>
                    <a:pt x="80463" y="246983"/>
                  </a:lnTo>
                  <a:lnTo>
                    <a:pt x="70991" y="249620"/>
                  </a:lnTo>
                  <a:lnTo>
                    <a:pt x="62402" y="251854"/>
                  </a:lnTo>
                  <a:lnTo>
                    <a:pt x="57578" y="253031"/>
                  </a:lnTo>
                  <a:lnTo>
                    <a:pt x="54364" y="253745"/>
                  </a:lnTo>
                  <a:close/>
                </a:path>
                <a:path extrusionOk="0" h="285750" w="285750">
                  <a:moveTo>
                    <a:pt x="242458" y="40718"/>
                  </a:moveTo>
                  <a:lnTo>
                    <a:pt x="197382" y="40718"/>
                  </a:lnTo>
                  <a:lnTo>
                    <a:pt x="204858" y="38337"/>
                  </a:lnTo>
                  <a:lnTo>
                    <a:pt x="214330" y="35700"/>
                  </a:lnTo>
                  <a:lnTo>
                    <a:pt x="222918" y="33466"/>
                  </a:lnTo>
                  <a:lnTo>
                    <a:pt x="227743" y="32289"/>
                  </a:lnTo>
                  <a:lnTo>
                    <a:pt x="230957" y="31574"/>
                  </a:lnTo>
                  <a:lnTo>
                    <a:pt x="234314" y="32575"/>
                  </a:lnTo>
                  <a:lnTo>
                    <a:pt x="242458" y="40718"/>
                  </a:lnTo>
                  <a:close/>
                </a:path>
                <a:path extrusionOk="0" h="285750" w="285750">
                  <a:moveTo>
                    <a:pt x="246969" y="204810"/>
                  </a:moveTo>
                  <a:lnTo>
                    <a:pt x="142732" y="204810"/>
                  </a:lnTo>
                  <a:lnTo>
                    <a:pt x="166925" y="199910"/>
                  </a:lnTo>
                  <a:lnTo>
                    <a:pt x="186693" y="186558"/>
                  </a:lnTo>
                  <a:lnTo>
                    <a:pt x="200030" y="166777"/>
                  </a:lnTo>
                  <a:lnTo>
                    <a:pt x="204954" y="142589"/>
                  </a:lnTo>
                  <a:lnTo>
                    <a:pt x="200054" y="118400"/>
                  </a:lnTo>
                  <a:lnTo>
                    <a:pt x="186702" y="98619"/>
                  </a:lnTo>
                  <a:lnTo>
                    <a:pt x="166920" y="85267"/>
                  </a:lnTo>
                  <a:lnTo>
                    <a:pt x="142732" y="80366"/>
                  </a:lnTo>
                  <a:lnTo>
                    <a:pt x="247015" y="80366"/>
                  </a:lnTo>
                  <a:lnTo>
                    <a:pt x="244602" y="87938"/>
                  </a:lnTo>
                  <a:lnTo>
                    <a:pt x="253460" y="109298"/>
                  </a:lnTo>
                  <a:lnTo>
                    <a:pt x="260439" y="112906"/>
                  </a:lnTo>
                  <a:lnTo>
                    <a:pt x="268998" y="117746"/>
                  </a:lnTo>
                  <a:lnTo>
                    <a:pt x="276646" y="122238"/>
                  </a:lnTo>
                  <a:lnTo>
                    <a:pt x="280892" y="124801"/>
                  </a:lnTo>
                  <a:lnTo>
                    <a:pt x="283678" y="126515"/>
                  </a:lnTo>
                  <a:lnTo>
                    <a:pt x="285393" y="129587"/>
                  </a:lnTo>
                  <a:lnTo>
                    <a:pt x="285321" y="155733"/>
                  </a:lnTo>
                  <a:lnTo>
                    <a:pt x="253460" y="176021"/>
                  </a:lnTo>
                  <a:lnTo>
                    <a:pt x="244602" y="197381"/>
                  </a:lnTo>
                  <a:lnTo>
                    <a:pt x="246969" y="204810"/>
                  </a:lnTo>
                  <a:close/>
                </a:path>
                <a:path extrusionOk="0" h="285750" w="285750">
                  <a:moveTo>
                    <a:pt x="155733" y="285320"/>
                  </a:moveTo>
                  <a:lnTo>
                    <a:pt x="129587" y="285320"/>
                  </a:lnTo>
                  <a:lnTo>
                    <a:pt x="126515" y="283677"/>
                  </a:lnTo>
                  <a:lnTo>
                    <a:pt x="122007" y="276304"/>
                  </a:lnTo>
                  <a:lnTo>
                    <a:pt x="117505" y="268622"/>
                  </a:lnTo>
                  <a:lnTo>
                    <a:pt x="112776" y="260217"/>
                  </a:lnTo>
                  <a:lnTo>
                    <a:pt x="109299" y="253460"/>
                  </a:lnTo>
                  <a:lnTo>
                    <a:pt x="87939" y="244601"/>
                  </a:lnTo>
                  <a:lnTo>
                    <a:pt x="197382" y="244601"/>
                  </a:lnTo>
                  <a:lnTo>
                    <a:pt x="176022" y="253460"/>
                  </a:lnTo>
                  <a:lnTo>
                    <a:pt x="172414" y="260438"/>
                  </a:lnTo>
                  <a:lnTo>
                    <a:pt x="167574" y="268997"/>
                  </a:lnTo>
                  <a:lnTo>
                    <a:pt x="163083" y="276646"/>
                  </a:lnTo>
                  <a:lnTo>
                    <a:pt x="160520" y="280892"/>
                  </a:lnTo>
                  <a:lnTo>
                    <a:pt x="158733" y="283606"/>
                  </a:lnTo>
                  <a:lnTo>
                    <a:pt x="155733" y="285320"/>
                  </a:lnTo>
                  <a:close/>
                </a:path>
                <a:path extrusionOk="0" h="285750" w="285750">
                  <a:moveTo>
                    <a:pt x="230957" y="253745"/>
                  </a:moveTo>
                  <a:lnTo>
                    <a:pt x="197382" y="244601"/>
                  </a:lnTo>
                  <a:lnTo>
                    <a:pt x="242459" y="244601"/>
                  </a:lnTo>
                  <a:lnTo>
                    <a:pt x="234243" y="252817"/>
                  </a:lnTo>
                  <a:lnTo>
                    <a:pt x="230957" y="2537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4"/>
          <p:cNvSpPr txBox="1"/>
          <p:nvPr/>
        </p:nvSpPr>
        <p:spPr>
          <a:xfrm>
            <a:off x="6873506" y="3055481"/>
            <a:ext cx="1333500" cy="847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5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02299"/>
              </a:lnSpc>
              <a:spcBef>
                <a:spcPts val="1605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부트스트랩을 이용해  웹 디자인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869366" y="804608"/>
            <a:ext cx="294640" cy="588645"/>
          </a:xfrm>
          <a:custGeom>
            <a:rect b="b" l="l" r="r" t="t"/>
            <a:pathLst>
              <a:path extrusionOk="0" h="588644" w="294640">
                <a:moveTo>
                  <a:pt x="294195" y="588391"/>
                </a:moveTo>
                <a:lnTo>
                  <a:pt x="246475" y="584540"/>
                </a:lnTo>
                <a:lnTo>
                  <a:pt x="201206" y="573392"/>
                </a:lnTo>
                <a:lnTo>
                  <a:pt x="158995" y="555553"/>
                </a:lnTo>
                <a:lnTo>
                  <a:pt x="120447" y="531628"/>
                </a:lnTo>
                <a:lnTo>
                  <a:pt x="86167" y="502223"/>
                </a:lnTo>
                <a:lnTo>
                  <a:pt x="56762" y="467943"/>
                </a:lnTo>
                <a:lnTo>
                  <a:pt x="32837" y="429395"/>
                </a:lnTo>
                <a:lnTo>
                  <a:pt x="14998" y="387183"/>
                </a:lnTo>
                <a:lnTo>
                  <a:pt x="3850" y="341915"/>
                </a:lnTo>
                <a:lnTo>
                  <a:pt x="0" y="294195"/>
                </a:lnTo>
                <a:lnTo>
                  <a:pt x="3850" y="246475"/>
                </a:lnTo>
                <a:lnTo>
                  <a:pt x="14998" y="201207"/>
                </a:lnTo>
                <a:lnTo>
                  <a:pt x="32837" y="158995"/>
                </a:lnTo>
                <a:lnTo>
                  <a:pt x="56762" y="120447"/>
                </a:lnTo>
                <a:lnTo>
                  <a:pt x="86167" y="86167"/>
                </a:lnTo>
                <a:lnTo>
                  <a:pt x="120447" y="56762"/>
                </a:lnTo>
                <a:lnTo>
                  <a:pt x="158995" y="32837"/>
                </a:lnTo>
                <a:lnTo>
                  <a:pt x="201206" y="14998"/>
                </a:lnTo>
                <a:lnTo>
                  <a:pt x="246475" y="3850"/>
                </a:lnTo>
                <a:lnTo>
                  <a:pt x="294195" y="0"/>
                </a:lnTo>
                <a:lnTo>
                  <a:pt x="294195" y="588391"/>
                </a:lnTo>
                <a:close/>
              </a:path>
            </a:pathLst>
          </a:custGeom>
          <a:solidFill>
            <a:srgbClr val="FAD9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1444519" y="1620211"/>
            <a:ext cx="2777490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6350" lvl="0" marL="12700" marR="5080" rtl="0" algn="ctr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RestAPI</a:t>
            </a: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를 통해 가져온 데이터를 </a:t>
            </a:r>
            <a:r>
              <a:rPr b="1"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Folium</a:t>
            </a: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을  이용해 국내 전국 단위 코로나 현황을 지도로  표현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1101175" y="910359"/>
            <a:ext cx="36195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/>
              <a:t>국내 코로나 현황 지도화</a:t>
            </a:r>
            <a:endParaRPr sz="2700"/>
          </a:p>
        </p:txBody>
      </p:sp>
      <p:grpSp>
        <p:nvGrpSpPr>
          <p:cNvPr id="116" name="Google Shape;116;p5"/>
          <p:cNvGrpSpPr/>
          <p:nvPr/>
        </p:nvGrpSpPr>
        <p:grpSpPr>
          <a:xfrm>
            <a:off x="8076517" y="4501266"/>
            <a:ext cx="562532" cy="315595"/>
            <a:chOff x="8076517" y="4501266"/>
            <a:chExt cx="562532" cy="315595"/>
          </a:xfrm>
        </p:grpSpPr>
        <p:sp>
          <p:nvSpPr>
            <p:cNvPr id="117" name="Google Shape;117;p5"/>
            <p:cNvSpPr/>
            <p:nvPr/>
          </p:nvSpPr>
          <p:spPr>
            <a:xfrm>
              <a:off x="8323454" y="4501266"/>
              <a:ext cx="315595" cy="315595"/>
            </a:xfrm>
            <a:custGeom>
              <a:rect b="b" l="l" r="r" t="t"/>
              <a:pathLst>
                <a:path extrusionOk="0" h="315595" w="315595">
                  <a:moveTo>
                    <a:pt x="157799" y="315599"/>
                  </a:moveTo>
                  <a:lnTo>
                    <a:pt x="107923" y="307555"/>
                  </a:lnTo>
                  <a:lnTo>
                    <a:pt x="64605" y="285153"/>
                  </a:lnTo>
                  <a:lnTo>
                    <a:pt x="30446" y="250994"/>
                  </a:lnTo>
                  <a:lnTo>
                    <a:pt x="8044" y="207676"/>
                  </a:lnTo>
                  <a:lnTo>
                    <a:pt x="0" y="157799"/>
                  </a:lnTo>
                  <a:lnTo>
                    <a:pt x="8044" y="107923"/>
                  </a:lnTo>
                  <a:lnTo>
                    <a:pt x="30446" y="64605"/>
                  </a:lnTo>
                  <a:lnTo>
                    <a:pt x="64605" y="30446"/>
                  </a:lnTo>
                  <a:lnTo>
                    <a:pt x="107923" y="8044"/>
                  </a:lnTo>
                  <a:lnTo>
                    <a:pt x="157799" y="0"/>
                  </a:lnTo>
                  <a:lnTo>
                    <a:pt x="188729" y="3060"/>
                  </a:lnTo>
                  <a:lnTo>
                    <a:pt x="245347" y="26512"/>
                  </a:lnTo>
                  <a:lnTo>
                    <a:pt x="289088" y="70252"/>
                  </a:lnTo>
                  <a:lnTo>
                    <a:pt x="312539" y="126870"/>
                  </a:lnTo>
                  <a:lnTo>
                    <a:pt x="315599" y="157799"/>
                  </a:lnTo>
                  <a:lnTo>
                    <a:pt x="307555" y="207676"/>
                  </a:lnTo>
                  <a:lnTo>
                    <a:pt x="285153" y="250994"/>
                  </a:lnTo>
                  <a:lnTo>
                    <a:pt x="250994" y="285153"/>
                  </a:lnTo>
                  <a:lnTo>
                    <a:pt x="207676" y="307555"/>
                  </a:lnTo>
                  <a:lnTo>
                    <a:pt x="157799" y="315599"/>
                  </a:lnTo>
                  <a:close/>
                </a:path>
              </a:pathLst>
            </a:custGeom>
            <a:solidFill>
              <a:srgbClr val="EE5A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8323454" y="4501266"/>
              <a:ext cx="315595" cy="315595"/>
            </a:xfrm>
            <a:custGeom>
              <a:rect b="b" l="l" r="r" t="t"/>
              <a:pathLst>
                <a:path extrusionOk="0" h="315595" w="315595">
                  <a:moveTo>
                    <a:pt x="0" y="157799"/>
                  </a:moveTo>
                  <a:lnTo>
                    <a:pt x="8044" y="107923"/>
                  </a:lnTo>
                  <a:lnTo>
                    <a:pt x="30446" y="64605"/>
                  </a:lnTo>
                  <a:lnTo>
                    <a:pt x="64605" y="30446"/>
                  </a:lnTo>
                  <a:lnTo>
                    <a:pt x="107923" y="8044"/>
                  </a:lnTo>
                  <a:lnTo>
                    <a:pt x="157799" y="0"/>
                  </a:lnTo>
                  <a:lnTo>
                    <a:pt x="218187" y="12011"/>
                  </a:lnTo>
                  <a:lnTo>
                    <a:pt x="269381" y="46218"/>
                  </a:lnTo>
                  <a:lnTo>
                    <a:pt x="303588" y="97412"/>
                  </a:lnTo>
                  <a:lnTo>
                    <a:pt x="315599" y="157799"/>
                  </a:lnTo>
                  <a:lnTo>
                    <a:pt x="307555" y="207676"/>
                  </a:lnTo>
                  <a:lnTo>
                    <a:pt x="285153" y="250994"/>
                  </a:lnTo>
                  <a:lnTo>
                    <a:pt x="250994" y="285153"/>
                  </a:lnTo>
                  <a:lnTo>
                    <a:pt x="207676" y="307555"/>
                  </a:lnTo>
                  <a:lnTo>
                    <a:pt x="157799" y="315599"/>
                  </a:lnTo>
                  <a:lnTo>
                    <a:pt x="107923" y="307555"/>
                  </a:lnTo>
                  <a:lnTo>
                    <a:pt x="64605" y="285153"/>
                  </a:lnTo>
                  <a:lnTo>
                    <a:pt x="30446" y="250994"/>
                  </a:lnTo>
                  <a:lnTo>
                    <a:pt x="8044" y="207676"/>
                  </a:lnTo>
                  <a:lnTo>
                    <a:pt x="0" y="157799"/>
                  </a:lnTo>
                  <a:close/>
                </a:path>
              </a:pathLst>
            </a:custGeom>
            <a:noFill/>
            <a:ln cap="flat" cmpd="sng" w="34900">
              <a:solidFill>
                <a:srgbClr val="EE5A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8076517" y="4501266"/>
              <a:ext cx="315595" cy="315595"/>
            </a:xfrm>
            <a:custGeom>
              <a:rect b="b" l="l" r="r" t="t"/>
              <a:pathLst>
                <a:path extrusionOk="0" h="315595" w="315595">
                  <a:moveTo>
                    <a:pt x="0" y="157799"/>
                  </a:moveTo>
                  <a:lnTo>
                    <a:pt x="8044" y="107923"/>
                  </a:lnTo>
                  <a:lnTo>
                    <a:pt x="30446" y="64605"/>
                  </a:lnTo>
                  <a:lnTo>
                    <a:pt x="64605" y="30446"/>
                  </a:lnTo>
                  <a:lnTo>
                    <a:pt x="107922" y="8044"/>
                  </a:lnTo>
                  <a:lnTo>
                    <a:pt x="157799" y="0"/>
                  </a:lnTo>
                  <a:lnTo>
                    <a:pt x="218186" y="12011"/>
                  </a:lnTo>
                  <a:lnTo>
                    <a:pt x="269380" y="46218"/>
                  </a:lnTo>
                  <a:lnTo>
                    <a:pt x="303587" y="97412"/>
                  </a:lnTo>
                  <a:lnTo>
                    <a:pt x="315599" y="157799"/>
                  </a:lnTo>
                  <a:lnTo>
                    <a:pt x="307555" y="207676"/>
                  </a:lnTo>
                  <a:lnTo>
                    <a:pt x="285153" y="250994"/>
                  </a:lnTo>
                  <a:lnTo>
                    <a:pt x="250994" y="285153"/>
                  </a:lnTo>
                  <a:lnTo>
                    <a:pt x="207676" y="307555"/>
                  </a:lnTo>
                  <a:lnTo>
                    <a:pt x="157799" y="315599"/>
                  </a:lnTo>
                  <a:lnTo>
                    <a:pt x="107922" y="307555"/>
                  </a:lnTo>
                  <a:lnTo>
                    <a:pt x="64605" y="285153"/>
                  </a:lnTo>
                  <a:lnTo>
                    <a:pt x="30446" y="250994"/>
                  </a:lnTo>
                  <a:lnTo>
                    <a:pt x="8044" y="207676"/>
                  </a:lnTo>
                  <a:lnTo>
                    <a:pt x="0" y="157799"/>
                  </a:lnTo>
                  <a:close/>
                </a:path>
              </a:pathLst>
            </a:custGeom>
            <a:noFill/>
            <a:ln cap="flat" cmpd="sng" w="34900">
              <a:solidFill>
                <a:srgbClr val="40CE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1500" y="1542347"/>
            <a:ext cx="4088849" cy="17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150" y="2459000"/>
            <a:ext cx="2638200" cy="168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869366" y="804608"/>
            <a:ext cx="294640" cy="588645"/>
          </a:xfrm>
          <a:custGeom>
            <a:rect b="b" l="l" r="r" t="t"/>
            <a:pathLst>
              <a:path extrusionOk="0" h="588644" w="294640">
                <a:moveTo>
                  <a:pt x="294195" y="588391"/>
                </a:moveTo>
                <a:lnTo>
                  <a:pt x="246475" y="584540"/>
                </a:lnTo>
                <a:lnTo>
                  <a:pt x="201206" y="573392"/>
                </a:lnTo>
                <a:lnTo>
                  <a:pt x="158995" y="555553"/>
                </a:lnTo>
                <a:lnTo>
                  <a:pt x="120447" y="531628"/>
                </a:lnTo>
                <a:lnTo>
                  <a:pt x="86167" y="502223"/>
                </a:lnTo>
                <a:lnTo>
                  <a:pt x="56762" y="467943"/>
                </a:lnTo>
                <a:lnTo>
                  <a:pt x="32837" y="429395"/>
                </a:lnTo>
                <a:lnTo>
                  <a:pt x="14998" y="387183"/>
                </a:lnTo>
                <a:lnTo>
                  <a:pt x="3850" y="341915"/>
                </a:lnTo>
                <a:lnTo>
                  <a:pt x="0" y="294195"/>
                </a:lnTo>
                <a:lnTo>
                  <a:pt x="3850" y="246475"/>
                </a:lnTo>
                <a:lnTo>
                  <a:pt x="14998" y="201207"/>
                </a:lnTo>
                <a:lnTo>
                  <a:pt x="32837" y="158995"/>
                </a:lnTo>
                <a:lnTo>
                  <a:pt x="56762" y="120447"/>
                </a:lnTo>
                <a:lnTo>
                  <a:pt x="86167" y="86167"/>
                </a:lnTo>
                <a:lnTo>
                  <a:pt x="120447" y="56762"/>
                </a:lnTo>
                <a:lnTo>
                  <a:pt x="158995" y="32837"/>
                </a:lnTo>
                <a:lnTo>
                  <a:pt x="201206" y="14998"/>
                </a:lnTo>
                <a:lnTo>
                  <a:pt x="246475" y="3850"/>
                </a:lnTo>
                <a:lnTo>
                  <a:pt x="294195" y="0"/>
                </a:lnTo>
                <a:lnTo>
                  <a:pt x="294195" y="588391"/>
                </a:lnTo>
                <a:close/>
              </a:path>
            </a:pathLst>
          </a:custGeom>
          <a:solidFill>
            <a:srgbClr val="FAD9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989492" y="2076237"/>
            <a:ext cx="2850515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86995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공공데이터포털을 크롤링하여 가져와 국내  시도별 코로나 확진자 발생현황을 보여줍니다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8" name="Google Shape;128;p6"/>
          <p:cNvSpPr txBox="1"/>
          <p:nvPr>
            <p:ph type="title"/>
          </p:nvPr>
        </p:nvSpPr>
        <p:spPr>
          <a:xfrm>
            <a:off x="1070475" y="1015934"/>
            <a:ext cx="538861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/>
              <a:t>국내 시도별 코로나 확진자 발생현황</a:t>
            </a:r>
            <a:endParaRPr sz="2700"/>
          </a:p>
        </p:txBody>
      </p:sp>
      <p:grpSp>
        <p:nvGrpSpPr>
          <p:cNvPr id="129" name="Google Shape;129;p6"/>
          <p:cNvGrpSpPr/>
          <p:nvPr/>
        </p:nvGrpSpPr>
        <p:grpSpPr>
          <a:xfrm>
            <a:off x="8076517" y="4501266"/>
            <a:ext cx="562532" cy="315595"/>
            <a:chOff x="8076517" y="4501266"/>
            <a:chExt cx="562532" cy="315595"/>
          </a:xfrm>
        </p:grpSpPr>
        <p:sp>
          <p:nvSpPr>
            <p:cNvPr id="130" name="Google Shape;130;p6"/>
            <p:cNvSpPr/>
            <p:nvPr/>
          </p:nvSpPr>
          <p:spPr>
            <a:xfrm>
              <a:off x="8323454" y="4501266"/>
              <a:ext cx="315595" cy="315595"/>
            </a:xfrm>
            <a:custGeom>
              <a:rect b="b" l="l" r="r" t="t"/>
              <a:pathLst>
                <a:path extrusionOk="0" h="315595" w="315595">
                  <a:moveTo>
                    <a:pt x="157799" y="315599"/>
                  </a:moveTo>
                  <a:lnTo>
                    <a:pt x="107923" y="307555"/>
                  </a:lnTo>
                  <a:lnTo>
                    <a:pt x="64605" y="285153"/>
                  </a:lnTo>
                  <a:lnTo>
                    <a:pt x="30446" y="250994"/>
                  </a:lnTo>
                  <a:lnTo>
                    <a:pt x="8044" y="207676"/>
                  </a:lnTo>
                  <a:lnTo>
                    <a:pt x="0" y="157799"/>
                  </a:lnTo>
                  <a:lnTo>
                    <a:pt x="8044" y="107923"/>
                  </a:lnTo>
                  <a:lnTo>
                    <a:pt x="30446" y="64605"/>
                  </a:lnTo>
                  <a:lnTo>
                    <a:pt x="64605" y="30446"/>
                  </a:lnTo>
                  <a:lnTo>
                    <a:pt x="107923" y="8044"/>
                  </a:lnTo>
                  <a:lnTo>
                    <a:pt x="157799" y="0"/>
                  </a:lnTo>
                  <a:lnTo>
                    <a:pt x="188729" y="3060"/>
                  </a:lnTo>
                  <a:lnTo>
                    <a:pt x="245347" y="26512"/>
                  </a:lnTo>
                  <a:lnTo>
                    <a:pt x="289088" y="70252"/>
                  </a:lnTo>
                  <a:lnTo>
                    <a:pt x="312539" y="126870"/>
                  </a:lnTo>
                  <a:lnTo>
                    <a:pt x="315599" y="157799"/>
                  </a:lnTo>
                  <a:lnTo>
                    <a:pt x="307555" y="207676"/>
                  </a:lnTo>
                  <a:lnTo>
                    <a:pt x="285153" y="250994"/>
                  </a:lnTo>
                  <a:lnTo>
                    <a:pt x="250994" y="285153"/>
                  </a:lnTo>
                  <a:lnTo>
                    <a:pt x="207676" y="307555"/>
                  </a:lnTo>
                  <a:lnTo>
                    <a:pt x="157799" y="315599"/>
                  </a:lnTo>
                  <a:close/>
                </a:path>
              </a:pathLst>
            </a:custGeom>
            <a:solidFill>
              <a:srgbClr val="EE5A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323454" y="4501266"/>
              <a:ext cx="315595" cy="315595"/>
            </a:xfrm>
            <a:custGeom>
              <a:rect b="b" l="l" r="r" t="t"/>
              <a:pathLst>
                <a:path extrusionOk="0" h="315595" w="315595">
                  <a:moveTo>
                    <a:pt x="0" y="157799"/>
                  </a:moveTo>
                  <a:lnTo>
                    <a:pt x="8044" y="107923"/>
                  </a:lnTo>
                  <a:lnTo>
                    <a:pt x="30446" y="64605"/>
                  </a:lnTo>
                  <a:lnTo>
                    <a:pt x="64605" y="30446"/>
                  </a:lnTo>
                  <a:lnTo>
                    <a:pt x="107923" y="8044"/>
                  </a:lnTo>
                  <a:lnTo>
                    <a:pt x="157799" y="0"/>
                  </a:lnTo>
                  <a:lnTo>
                    <a:pt x="218187" y="12011"/>
                  </a:lnTo>
                  <a:lnTo>
                    <a:pt x="269381" y="46218"/>
                  </a:lnTo>
                  <a:lnTo>
                    <a:pt x="303588" y="97412"/>
                  </a:lnTo>
                  <a:lnTo>
                    <a:pt x="315599" y="157799"/>
                  </a:lnTo>
                  <a:lnTo>
                    <a:pt x="307555" y="207676"/>
                  </a:lnTo>
                  <a:lnTo>
                    <a:pt x="285153" y="250994"/>
                  </a:lnTo>
                  <a:lnTo>
                    <a:pt x="250994" y="285153"/>
                  </a:lnTo>
                  <a:lnTo>
                    <a:pt x="207676" y="307555"/>
                  </a:lnTo>
                  <a:lnTo>
                    <a:pt x="157799" y="315599"/>
                  </a:lnTo>
                  <a:lnTo>
                    <a:pt x="107923" y="307555"/>
                  </a:lnTo>
                  <a:lnTo>
                    <a:pt x="64605" y="285153"/>
                  </a:lnTo>
                  <a:lnTo>
                    <a:pt x="30446" y="250994"/>
                  </a:lnTo>
                  <a:lnTo>
                    <a:pt x="8044" y="207676"/>
                  </a:lnTo>
                  <a:lnTo>
                    <a:pt x="0" y="157799"/>
                  </a:lnTo>
                  <a:close/>
                </a:path>
              </a:pathLst>
            </a:custGeom>
            <a:noFill/>
            <a:ln cap="flat" cmpd="sng" w="34900">
              <a:solidFill>
                <a:srgbClr val="EE5A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076517" y="4501266"/>
              <a:ext cx="315595" cy="315595"/>
            </a:xfrm>
            <a:custGeom>
              <a:rect b="b" l="l" r="r" t="t"/>
              <a:pathLst>
                <a:path extrusionOk="0" h="315595" w="315595">
                  <a:moveTo>
                    <a:pt x="0" y="157799"/>
                  </a:moveTo>
                  <a:lnTo>
                    <a:pt x="8044" y="107923"/>
                  </a:lnTo>
                  <a:lnTo>
                    <a:pt x="30446" y="64605"/>
                  </a:lnTo>
                  <a:lnTo>
                    <a:pt x="64605" y="30446"/>
                  </a:lnTo>
                  <a:lnTo>
                    <a:pt x="107922" y="8044"/>
                  </a:lnTo>
                  <a:lnTo>
                    <a:pt x="157799" y="0"/>
                  </a:lnTo>
                  <a:lnTo>
                    <a:pt x="218186" y="12011"/>
                  </a:lnTo>
                  <a:lnTo>
                    <a:pt x="269380" y="46218"/>
                  </a:lnTo>
                  <a:lnTo>
                    <a:pt x="303587" y="97412"/>
                  </a:lnTo>
                  <a:lnTo>
                    <a:pt x="315599" y="157799"/>
                  </a:lnTo>
                  <a:lnTo>
                    <a:pt x="307555" y="207676"/>
                  </a:lnTo>
                  <a:lnTo>
                    <a:pt x="285153" y="250994"/>
                  </a:lnTo>
                  <a:lnTo>
                    <a:pt x="250994" y="285153"/>
                  </a:lnTo>
                  <a:lnTo>
                    <a:pt x="207676" y="307555"/>
                  </a:lnTo>
                  <a:lnTo>
                    <a:pt x="157799" y="315599"/>
                  </a:lnTo>
                  <a:lnTo>
                    <a:pt x="107922" y="307555"/>
                  </a:lnTo>
                  <a:lnTo>
                    <a:pt x="64605" y="285153"/>
                  </a:lnTo>
                  <a:lnTo>
                    <a:pt x="30446" y="250994"/>
                  </a:lnTo>
                  <a:lnTo>
                    <a:pt x="8044" y="207676"/>
                  </a:lnTo>
                  <a:lnTo>
                    <a:pt x="0" y="157799"/>
                  </a:lnTo>
                  <a:close/>
                </a:path>
              </a:pathLst>
            </a:custGeom>
            <a:noFill/>
            <a:ln cap="flat" cmpd="sng" w="34900">
              <a:solidFill>
                <a:srgbClr val="40CE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2325" y="1723525"/>
            <a:ext cx="4761543" cy="269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386" y="2901475"/>
            <a:ext cx="3198093" cy="70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/>
          <p:nvPr/>
        </p:nvSpPr>
        <p:spPr>
          <a:xfrm>
            <a:off x="869366" y="804608"/>
            <a:ext cx="294640" cy="588645"/>
          </a:xfrm>
          <a:custGeom>
            <a:rect b="b" l="l" r="r" t="t"/>
            <a:pathLst>
              <a:path extrusionOk="0" h="588644" w="294640">
                <a:moveTo>
                  <a:pt x="294195" y="588391"/>
                </a:moveTo>
                <a:lnTo>
                  <a:pt x="246475" y="584540"/>
                </a:lnTo>
                <a:lnTo>
                  <a:pt x="201206" y="573392"/>
                </a:lnTo>
                <a:lnTo>
                  <a:pt x="158995" y="555553"/>
                </a:lnTo>
                <a:lnTo>
                  <a:pt x="120447" y="531628"/>
                </a:lnTo>
                <a:lnTo>
                  <a:pt x="86167" y="502223"/>
                </a:lnTo>
                <a:lnTo>
                  <a:pt x="56762" y="467943"/>
                </a:lnTo>
                <a:lnTo>
                  <a:pt x="32837" y="429395"/>
                </a:lnTo>
                <a:lnTo>
                  <a:pt x="14998" y="387183"/>
                </a:lnTo>
                <a:lnTo>
                  <a:pt x="3850" y="341915"/>
                </a:lnTo>
                <a:lnTo>
                  <a:pt x="0" y="294195"/>
                </a:lnTo>
                <a:lnTo>
                  <a:pt x="3850" y="246475"/>
                </a:lnTo>
                <a:lnTo>
                  <a:pt x="14998" y="201207"/>
                </a:lnTo>
                <a:lnTo>
                  <a:pt x="32837" y="158995"/>
                </a:lnTo>
                <a:lnTo>
                  <a:pt x="56762" y="120447"/>
                </a:lnTo>
                <a:lnTo>
                  <a:pt x="86167" y="86167"/>
                </a:lnTo>
                <a:lnTo>
                  <a:pt x="120447" y="56762"/>
                </a:lnTo>
                <a:lnTo>
                  <a:pt x="158995" y="32837"/>
                </a:lnTo>
                <a:lnTo>
                  <a:pt x="201206" y="14998"/>
                </a:lnTo>
                <a:lnTo>
                  <a:pt x="246475" y="3850"/>
                </a:lnTo>
                <a:lnTo>
                  <a:pt x="294195" y="0"/>
                </a:lnTo>
                <a:lnTo>
                  <a:pt x="294195" y="588391"/>
                </a:lnTo>
                <a:close/>
              </a:path>
            </a:pathLst>
          </a:custGeom>
          <a:solidFill>
            <a:srgbClr val="FAD9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1052262" y="2076237"/>
            <a:ext cx="288861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6350" lvl="0" marL="12700" marR="5080" rtl="0" algn="ctr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RestAPI</a:t>
            </a: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를 통해 가져온 데이터를 </a:t>
            </a:r>
            <a:r>
              <a:rPr b="1"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Folium</a:t>
            </a:r>
            <a:r>
              <a:rPr b="1"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을  이용해 현재 전국에 있는 선별진료소를 지도로  표현하여 위치까지 볼수있는 기능입니다</a:t>
            </a:r>
            <a:r>
              <a:rPr b="1"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1070475" y="1015934"/>
            <a:ext cx="39624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/>
              <a:t>현재 선별진료소 현황 지도</a:t>
            </a:r>
            <a:endParaRPr sz="2700"/>
          </a:p>
        </p:txBody>
      </p:sp>
      <p:grpSp>
        <p:nvGrpSpPr>
          <p:cNvPr id="142" name="Google Shape;142;p7"/>
          <p:cNvGrpSpPr/>
          <p:nvPr/>
        </p:nvGrpSpPr>
        <p:grpSpPr>
          <a:xfrm>
            <a:off x="8076517" y="4501266"/>
            <a:ext cx="562532" cy="315595"/>
            <a:chOff x="8076517" y="4501266"/>
            <a:chExt cx="562532" cy="315595"/>
          </a:xfrm>
        </p:grpSpPr>
        <p:sp>
          <p:nvSpPr>
            <p:cNvPr id="143" name="Google Shape;143;p7"/>
            <p:cNvSpPr/>
            <p:nvPr/>
          </p:nvSpPr>
          <p:spPr>
            <a:xfrm>
              <a:off x="8323454" y="4501266"/>
              <a:ext cx="315595" cy="315595"/>
            </a:xfrm>
            <a:custGeom>
              <a:rect b="b" l="l" r="r" t="t"/>
              <a:pathLst>
                <a:path extrusionOk="0" h="315595" w="315595">
                  <a:moveTo>
                    <a:pt x="157799" y="315599"/>
                  </a:moveTo>
                  <a:lnTo>
                    <a:pt x="107923" y="307555"/>
                  </a:lnTo>
                  <a:lnTo>
                    <a:pt x="64605" y="285153"/>
                  </a:lnTo>
                  <a:lnTo>
                    <a:pt x="30446" y="250994"/>
                  </a:lnTo>
                  <a:lnTo>
                    <a:pt x="8044" y="207676"/>
                  </a:lnTo>
                  <a:lnTo>
                    <a:pt x="0" y="157799"/>
                  </a:lnTo>
                  <a:lnTo>
                    <a:pt x="8044" y="107923"/>
                  </a:lnTo>
                  <a:lnTo>
                    <a:pt x="30446" y="64605"/>
                  </a:lnTo>
                  <a:lnTo>
                    <a:pt x="64605" y="30446"/>
                  </a:lnTo>
                  <a:lnTo>
                    <a:pt x="107923" y="8044"/>
                  </a:lnTo>
                  <a:lnTo>
                    <a:pt x="157799" y="0"/>
                  </a:lnTo>
                  <a:lnTo>
                    <a:pt x="188729" y="3060"/>
                  </a:lnTo>
                  <a:lnTo>
                    <a:pt x="245347" y="26512"/>
                  </a:lnTo>
                  <a:lnTo>
                    <a:pt x="289088" y="70252"/>
                  </a:lnTo>
                  <a:lnTo>
                    <a:pt x="312539" y="126870"/>
                  </a:lnTo>
                  <a:lnTo>
                    <a:pt x="315599" y="157799"/>
                  </a:lnTo>
                  <a:lnTo>
                    <a:pt x="307555" y="207676"/>
                  </a:lnTo>
                  <a:lnTo>
                    <a:pt x="285153" y="250994"/>
                  </a:lnTo>
                  <a:lnTo>
                    <a:pt x="250994" y="285153"/>
                  </a:lnTo>
                  <a:lnTo>
                    <a:pt x="207676" y="307555"/>
                  </a:lnTo>
                  <a:lnTo>
                    <a:pt x="157799" y="315599"/>
                  </a:lnTo>
                  <a:close/>
                </a:path>
              </a:pathLst>
            </a:custGeom>
            <a:solidFill>
              <a:srgbClr val="EE5A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323454" y="4501266"/>
              <a:ext cx="315595" cy="315595"/>
            </a:xfrm>
            <a:custGeom>
              <a:rect b="b" l="l" r="r" t="t"/>
              <a:pathLst>
                <a:path extrusionOk="0" h="315595" w="315595">
                  <a:moveTo>
                    <a:pt x="0" y="157799"/>
                  </a:moveTo>
                  <a:lnTo>
                    <a:pt x="8044" y="107923"/>
                  </a:lnTo>
                  <a:lnTo>
                    <a:pt x="30446" y="64605"/>
                  </a:lnTo>
                  <a:lnTo>
                    <a:pt x="64605" y="30446"/>
                  </a:lnTo>
                  <a:lnTo>
                    <a:pt x="107923" y="8044"/>
                  </a:lnTo>
                  <a:lnTo>
                    <a:pt x="157799" y="0"/>
                  </a:lnTo>
                  <a:lnTo>
                    <a:pt x="218187" y="12011"/>
                  </a:lnTo>
                  <a:lnTo>
                    <a:pt x="269381" y="46218"/>
                  </a:lnTo>
                  <a:lnTo>
                    <a:pt x="303588" y="97412"/>
                  </a:lnTo>
                  <a:lnTo>
                    <a:pt x="315599" y="157799"/>
                  </a:lnTo>
                  <a:lnTo>
                    <a:pt x="307555" y="207676"/>
                  </a:lnTo>
                  <a:lnTo>
                    <a:pt x="285153" y="250994"/>
                  </a:lnTo>
                  <a:lnTo>
                    <a:pt x="250994" y="285153"/>
                  </a:lnTo>
                  <a:lnTo>
                    <a:pt x="207676" y="307555"/>
                  </a:lnTo>
                  <a:lnTo>
                    <a:pt x="157799" y="315599"/>
                  </a:lnTo>
                  <a:lnTo>
                    <a:pt x="107923" y="307555"/>
                  </a:lnTo>
                  <a:lnTo>
                    <a:pt x="64605" y="285153"/>
                  </a:lnTo>
                  <a:lnTo>
                    <a:pt x="30446" y="250994"/>
                  </a:lnTo>
                  <a:lnTo>
                    <a:pt x="8044" y="207676"/>
                  </a:lnTo>
                  <a:lnTo>
                    <a:pt x="0" y="157799"/>
                  </a:lnTo>
                  <a:close/>
                </a:path>
              </a:pathLst>
            </a:custGeom>
            <a:noFill/>
            <a:ln cap="flat" cmpd="sng" w="34900">
              <a:solidFill>
                <a:srgbClr val="EE5A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076517" y="4501266"/>
              <a:ext cx="315595" cy="315595"/>
            </a:xfrm>
            <a:custGeom>
              <a:rect b="b" l="l" r="r" t="t"/>
              <a:pathLst>
                <a:path extrusionOk="0" h="315595" w="315595">
                  <a:moveTo>
                    <a:pt x="0" y="157799"/>
                  </a:moveTo>
                  <a:lnTo>
                    <a:pt x="8044" y="107923"/>
                  </a:lnTo>
                  <a:lnTo>
                    <a:pt x="30446" y="64605"/>
                  </a:lnTo>
                  <a:lnTo>
                    <a:pt x="64605" y="30446"/>
                  </a:lnTo>
                  <a:lnTo>
                    <a:pt x="107922" y="8044"/>
                  </a:lnTo>
                  <a:lnTo>
                    <a:pt x="157799" y="0"/>
                  </a:lnTo>
                  <a:lnTo>
                    <a:pt x="218186" y="12011"/>
                  </a:lnTo>
                  <a:lnTo>
                    <a:pt x="269380" y="46218"/>
                  </a:lnTo>
                  <a:lnTo>
                    <a:pt x="303587" y="97412"/>
                  </a:lnTo>
                  <a:lnTo>
                    <a:pt x="315599" y="157799"/>
                  </a:lnTo>
                  <a:lnTo>
                    <a:pt x="307555" y="207676"/>
                  </a:lnTo>
                  <a:lnTo>
                    <a:pt x="285153" y="250994"/>
                  </a:lnTo>
                  <a:lnTo>
                    <a:pt x="250994" y="285153"/>
                  </a:lnTo>
                  <a:lnTo>
                    <a:pt x="207676" y="307555"/>
                  </a:lnTo>
                  <a:lnTo>
                    <a:pt x="157799" y="315599"/>
                  </a:lnTo>
                  <a:lnTo>
                    <a:pt x="107922" y="307555"/>
                  </a:lnTo>
                  <a:lnTo>
                    <a:pt x="64605" y="285153"/>
                  </a:lnTo>
                  <a:lnTo>
                    <a:pt x="30446" y="250994"/>
                  </a:lnTo>
                  <a:lnTo>
                    <a:pt x="8044" y="207676"/>
                  </a:lnTo>
                  <a:lnTo>
                    <a:pt x="0" y="157799"/>
                  </a:lnTo>
                  <a:close/>
                </a:path>
              </a:pathLst>
            </a:custGeom>
            <a:noFill/>
            <a:ln cap="flat" cmpd="sng" w="34900">
              <a:solidFill>
                <a:srgbClr val="40CE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7"/>
          <p:cNvGrpSpPr/>
          <p:nvPr/>
        </p:nvGrpSpPr>
        <p:grpSpPr>
          <a:xfrm>
            <a:off x="4203749" y="1208350"/>
            <a:ext cx="4816050" cy="3100217"/>
            <a:chOff x="4203749" y="1208350"/>
            <a:chExt cx="4816050" cy="3100217"/>
          </a:xfrm>
        </p:grpSpPr>
        <p:pic>
          <p:nvPicPr>
            <p:cNvPr id="147" name="Google Shape;14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03749" y="1610675"/>
              <a:ext cx="4435301" cy="2697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51350" y="1208350"/>
              <a:ext cx="2068449" cy="1270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7"/>
            <p:cNvSpPr/>
            <p:nvPr/>
          </p:nvSpPr>
          <p:spPr>
            <a:xfrm>
              <a:off x="6820374" y="1233550"/>
              <a:ext cx="2193290" cy="2080260"/>
            </a:xfrm>
            <a:custGeom>
              <a:rect b="b" l="l" r="r" t="t"/>
              <a:pathLst>
                <a:path extrusionOk="0" h="2080260" w="2193290">
                  <a:moveTo>
                    <a:pt x="8074" y="2063774"/>
                  </a:moveTo>
                  <a:lnTo>
                    <a:pt x="2192974" y="1241474"/>
                  </a:lnTo>
                </a:path>
                <a:path extrusionOk="0" h="2080260" w="2193290">
                  <a:moveTo>
                    <a:pt x="0" y="2079899"/>
                  </a:moveTo>
                  <a:lnTo>
                    <a:pt x="128999" y="0"/>
                  </a:lnTo>
                </a:path>
              </a:pathLst>
            </a:custGeom>
            <a:noFill/>
            <a:ln cap="flat" cmpd="sng" w="190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812224" y="2483074"/>
              <a:ext cx="145415" cy="887094"/>
            </a:xfrm>
            <a:custGeom>
              <a:rect b="b" l="l" r="r" t="t"/>
              <a:pathLst>
                <a:path extrusionOk="0" h="887095" w="145415">
                  <a:moveTo>
                    <a:pt x="145199" y="0"/>
                  </a:moveTo>
                  <a:lnTo>
                    <a:pt x="0" y="886799"/>
                  </a:lnTo>
                </a:path>
              </a:pathLst>
            </a:custGeom>
            <a:noFill/>
            <a:ln cap="flat" cmpd="sng" w="28550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2936" y="3038575"/>
            <a:ext cx="2951493" cy="70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/>
          <p:nvPr/>
        </p:nvSpPr>
        <p:spPr>
          <a:xfrm>
            <a:off x="5451032" y="2256184"/>
            <a:ext cx="662305" cy="1323975"/>
          </a:xfrm>
          <a:custGeom>
            <a:rect b="b" l="l" r="r" t="t"/>
            <a:pathLst>
              <a:path extrusionOk="0" h="1323975" w="662304">
                <a:moveTo>
                  <a:pt x="0" y="1323768"/>
                </a:moveTo>
                <a:lnTo>
                  <a:pt x="0" y="0"/>
                </a:lnTo>
                <a:lnTo>
                  <a:pt x="47268" y="1661"/>
                </a:lnTo>
                <a:lnTo>
                  <a:pt x="93640" y="6572"/>
                </a:lnTo>
                <a:lnTo>
                  <a:pt x="139003" y="14620"/>
                </a:lnTo>
                <a:lnTo>
                  <a:pt x="183245" y="25693"/>
                </a:lnTo>
                <a:lnTo>
                  <a:pt x="226254" y="39680"/>
                </a:lnTo>
                <a:lnTo>
                  <a:pt x="267918" y="56467"/>
                </a:lnTo>
                <a:lnTo>
                  <a:pt x="308125" y="75943"/>
                </a:lnTo>
                <a:lnTo>
                  <a:pt x="346763" y="97997"/>
                </a:lnTo>
                <a:lnTo>
                  <a:pt x="383720" y="122515"/>
                </a:lnTo>
                <a:lnTo>
                  <a:pt x="418883" y="149387"/>
                </a:lnTo>
                <a:lnTo>
                  <a:pt x="452142" y="178499"/>
                </a:lnTo>
                <a:lnTo>
                  <a:pt x="483384" y="209741"/>
                </a:lnTo>
                <a:lnTo>
                  <a:pt x="512496" y="243000"/>
                </a:lnTo>
                <a:lnTo>
                  <a:pt x="539368" y="278163"/>
                </a:lnTo>
                <a:lnTo>
                  <a:pt x="563886" y="315120"/>
                </a:lnTo>
                <a:lnTo>
                  <a:pt x="585940" y="353758"/>
                </a:lnTo>
                <a:lnTo>
                  <a:pt x="605416" y="393965"/>
                </a:lnTo>
                <a:lnTo>
                  <a:pt x="622203" y="435629"/>
                </a:lnTo>
                <a:lnTo>
                  <a:pt x="636189" y="478638"/>
                </a:lnTo>
                <a:lnTo>
                  <a:pt x="647263" y="522879"/>
                </a:lnTo>
                <a:lnTo>
                  <a:pt x="655311" y="568242"/>
                </a:lnTo>
                <a:lnTo>
                  <a:pt x="660222" y="614614"/>
                </a:lnTo>
                <a:lnTo>
                  <a:pt x="661883" y="661883"/>
                </a:lnTo>
                <a:lnTo>
                  <a:pt x="660222" y="709153"/>
                </a:lnTo>
                <a:lnTo>
                  <a:pt x="655311" y="755525"/>
                </a:lnTo>
                <a:lnTo>
                  <a:pt x="647263" y="800888"/>
                </a:lnTo>
                <a:lnTo>
                  <a:pt x="636189" y="845129"/>
                </a:lnTo>
                <a:lnTo>
                  <a:pt x="622203" y="888138"/>
                </a:lnTo>
                <a:lnTo>
                  <a:pt x="605416" y="929802"/>
                </a:lnTo>
                <a:lnTo>
                  <a:pt x="585940" y="970009"/>
                </a:lnTo>
                <a:lnTo>
                  <a:pt x="563886" y="1008647"/>
                </a:lnTo>
                <a:lnTo>
                  <a:pt x="539368" y="1045604"/>
                </a:lnTo>
                <a:lnTo>
                  <a:pt x="512496" y="1080768"/>
                </a:lnTo>
                <a:lnTo>
                  <a:pt x="483384" y="1114026"/>
                </a:lnTo>
                <a:lnTo>
                  <a:pt x="452142" y="1145268"/>
                </a:lnTo>
                <a:lnTo>
                  <a:pt x="418883" y="1174380"/>
                </a:lnTo>
                <a:lnTo>
                  <a:pt x="383720" y="1201252"/>
                </a:lnTo>
                <a:lnTo>
                  <a:pt x="346763" y="1225771"/>
                </a:lnTo>
                <a:lnTo>
                  <a:pt x="308125" y="1247824"/>
                </a:lnTo>
                <a:lnTo>
                  <a:pt x="267918" y="1267300"/>
                </a:lnTo>
                <a:lnTo>
                  <a:pt x="226254" y="1284088"/>
                </a:lnTo>
                <a:lnTo>
                  <a:pt x="183245" y="1298074"/>
                </a:lnTo>
                <a:lnTo>
                  <a:pt x="139003" y="1309147"/>
                </a:lnTo>
                <a:lnTo>
                  <a:pt x="93640" y="1317195"/>
                </a:lnTo>
                <a:lnTo>
                  <a:pt x="47268" y="1322106"/>
                </a:lnTo>
                <a:lnTo>
                  <a:pt x="0" y="1323768"/>
                </a:lnTo>
                <a:close/>
              </a:path>
            </a:pathLst>
          </a:custGeom>
          <a:solidFill>
            <a:srgbClr val="FAD9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3031085" y="1247981"/>
            <a:ext cx="662305" cy="1323975"/>
          </a:xfrm>
          <a:custGeom>
            <a:rect b="b" l="l" r="r" t="t"/>
            <a:pathLst>
              <a:path extrusionOk="0" h="1323975" w="662304">
                <a:moveTo>
                  <a:pt x="661883" y="1323767"/>
                </a:moveTo>
                <a:lnTo>
                  <a:pt x="614614" y="1322106"/>
                </a:lnTo>
                <a:lnTo>
                  <a:pt x="568242" y="1317195"/>
                </a:lnTo>
                <a:lnTo>
                  <a:pt x="522879" y="1309147"/>
                </a:lnTo>
                <a:lnTo>
                  <a:pt x="478638" y="1298074"/>
                </a:lnTo>
                <a:lnTo>
                  <a:pt x="435629" y="1284087"/>
                </a:lnTo>
                <a:lnTo>
                  <a:pt x="393965" y="1267300"/>
                </a:lnTo>
                <a:lnTo>
                  <a:pt x="353758" y="1247824"/>
                </a:lnTo>
                <a:lnTo>
                  <a:pt x="315120" y="1225770"/>
                </a:lnTo>
                <a:lnTo>
                  <a:pt x="278163" y="1201252"/>
                </a:lnTo>
                <a:lnTo>
                  <a:pt x="243000" y="1174380"/>
                </a:lnTo>
                <a:lnTo>
                  <a:pt x="209741" y="1145268"/>
                </a:lnTo>
                <a:lnTo>
                  <a:pt x="178499" y="1114026"/>
                </a:lnTo>
                <a:lnTo>
                  <a:pt x="149387" y="1080767"/>
                </a:lnTo>
                <a:lnTo>
                  <a:pt x="122515" y="1045604"/>
                </a:lnTo>
                <a:lnTo>
                  <a:pt x="97997" y="1008647"/>
                </a:lnTo>
                <a:lnTo>
                  <a:pt x="75943" y="970009"/>
                </a:lnTo>
                <a:lnTo>
                  <a:pt x="56467" y="929802"/>
                </a:lnTo>
                <a:lnTo>
                  <a:pt x="39680" y="888138"/>
                </a:lnTo>
                <a:lnTo>
                  <a:pt x="25693" y="845129"/>
                </a:lnTo>
                <a:lnTo>
                  <a:pt x="14620" y="800888"/>
                </a:lnTo>
                <a:lnTo>
                  <a:pt x="6572" y="755525"/>
                </a:lnTo>
                <a:lnTo>
                  <a:pt x="1661" y="709153"/>
                </a:lnTo>
                <a:lnTo>
                  <a:pt x="0" y="661883"/>
                </a:lnTo>
                <a:lnTo>
                  <a:pt x="1661" y="614614"/>
                </a:lnTo>
                <a:lnTo>
                  <a:pt x="6572" y="568242"/>
                </a:lnTo>
                <a:lnTo>
                  <a:pt x="14620" y="522879"/>
                </a:lnTo>
                <a:lnTo>
                  <a:pt x="25693" y="478638"/>
                </a:lnTo>
                <a:lnTo>
                  <a:pt x="39680" y="435629"/>
                </a:lnTo>
                <a:lnTo>
                  <a:pt x="56467" y="393965"/>
                </a:lnTo>
                <a:lnTo>
                  <a:pt x="75943" y="353758"/>
                </a:lnTo>
                <a:lnTo>
                  <a:pt x="97997" y="315120"/>
                </a:lnTo>
                <a:lnTo>
                  <a:pt x="122515" y="278163"/>
                </a:lnTo>
                <a:lnTo>
                  <a:pt x="149387" y="243000"/>
                </a:lnTo>
                <a:lnTo>
                  <a:pt x="178499" y="209741"/>
                </a:lnTo>
                <a:lnTo>
                  <a:pt x="209741" y="178499"/>
                </a:lnTo>
                <a:lnTo>
                  <a:pt x="243000" y="149387"/>
                </a:lnTo>
                <a:lnTo>
                  <a:pt x="278163" y="122515"/>
                </a:lnTo>
                <a:lnTo>
                  <a:pt x="315120" y="97997"/>
                </a:lnTo>
                <a:lnTo>
                  <a:pt x="353758" y="75943"/>
                </a:lnTo>
                <a:lnTo>
                  <a:pt x="393965" y="56467"/>
                </a:lnTo>
                <a:lnTo>
                  <a:pt x="435629" y="39680"/>
                </a:lnTo>
                <a:lnTo>
                  <a:pt x="478638" y="25693"/>
                </a:lnTo>
                <a:lnTo>
                  <a:pt x="522879" y="14620"/>
                </a:lnTo>
                <a:lnTo>
                  <a:pt x="568242" y="6572"/>
                </a:lnTo>
                <a:lnTo>
                  <a:pt x="614614" y="1661"/>
                </a:lnTo>
                <a:lnTo>
                  <a:pt x="661883" y="0"/>
                </a:lnTo>
                <a:lnTo>
                  <a:pt x="661883" y="1323767"/>
                </a:lnTo>
                <a:close/>
              </a:path>
            </a:pathLst>
          </a:custGeom>
          <a:solidFill>
            <a:srgbClr val="FAD9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621183" y="3757513"/>
            <a:ext cx="628650" cy="628650"/>
          </a:xfrm>
          <a:custGeom>
            <a:rect b="b" l="l" r="r" t="t"/>
            <a:pathLst>
              <a:path extrusionOk="0" h="628650" w="628650">
                <a:moveTo>
                  <a:pt x="587831" y="628331"/>
                </a:moveTo>
                <a:lnTo>
                  <a:pt x="11862" y="69137"/>
                </a:lnTo>
                <a:lnTo>
                  <a:pt x="0" y="40499"/>
                </a:lnTo>
                <a:lnTo>
                  <a:pt x="2965" y="25259"/>
                </a:lnTo>
                <a:lnTo>
                  <a:pt x="32561" y="785"/>
                </a:lnTo>
                <a:lnTo>
                  <a:pt x="40500" y="0"/>
                </a:lnTo>
                <a:lnTo>
                  <a:pt x="48438" y="785"/>
                </a:lnTo>
                <a:lnTo>
                  <a:pt x="616469" y="559194"/>
                </a:lnTo>
                <a:lnTo>
                  <a:pt x="628331" y="587831"/>
                </a:lnTo>
                <a:lnTo>
                  <a:pt x="625366" y="603071"/>
                </a:lnTo>
                <a:lnTo>
                  <a:pt x="616469" y="616469"/>
                </a:lnTo>
                <a:lnTo>
                  <a:pt x="603072" y="625366"/>
                </a:lnTo>
                <a:lnTo>
                  <a:pt x="587831" y="628331"/>
                </a:lnTo>
                <a:close/>
              </a:path>
            </a:pathLst>
          </a:custGeom>
          <a:solidFill>
            <a:srgbClr val="FA9A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8275794" y="4148128"/>
            <a:ext cx="95250" cy="995680"/>
          </a:xfrm>
          <a:custGeom>
            <a:rect b="b" l="l" r="r" t="t"/>
            <a:pathLst>
              <a:path extrusionOk="0" h="995679" w="95250">
                <a:moveTo>
                  <a:pt x="0" y="0"/>
                </a:moveTo>
                <a:lnTo>
                  <a:pt x="95249" y="0"/>
                </a:lnTo>
                <a:lnTo>
                  <a:pt x="95249" y="995371"/>
                </a:lnTo>
                <a:lnTo>
                  <a:pt x="0" y="995371"/>
                </a:lnTo>
                <a:lnTo>
                  <a:pt x="0" y="0"/>
                </a:lnTo>
                <a:close/>
              </a:path>
            </a:pathLst>
          </a:custGeom>
          <a:solidFill>
            <a:srgbClr val="40CE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8728631" y="3333345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1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1" y="5931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7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9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8728631" y="3526916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1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1" y="5930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7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9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8728631" y="3720487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1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1" y="5931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7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9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8728631" y="3914058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1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1" y="5930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7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9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8728631" y="4107628"/>
            <a:ext cx="40640" cy="40640"/>
          </a:xfrm>
          <a:custGeom>
            <a:rect b="b" l="l" r="r" t="t"/>
            <a:pathLst>
              <a:path extrusionOk="0" h="40639" w="40640">
                <a:moveTo>
                  <a:pt x="20249" y="40499"/>
                </a:moveTo>
                <a:lnTo>
                  <a:pt x="12367" y="38908"/>
                </a:lnTo>
                <a:lnTo>
                  <a:pt x="5931" y="34568"/>
                </a:lnTo>
                <a:lnTo>
                  <a:pt x="1591" y="28132"/>
                </a:lnTo>
                <a:lnTo>
                  <a:pt x="0" y="20249"/>
                </a:lnTo>
                <a:lnTo>
                  <a:pt x="1591" y="12367"/>
                </a:lnTo>
                <a:lnTo>
                  <a:pt x="5931" y="5931"/>
                </a:lnTo>
                <a:lnTo>
                  <a:pt x="12367" y="1591"/>
                </a:lnTo>
                <a:lnTo>
                  <a:pt x="20249" y="0"/>
                </a:lnTo>
                <a:lnTo>
                  <a:pt x="25620" y="0"/>
                </a:lnTo>
                <a:lnTo>
                  <a:pt x="30771" y="2133"/>
                </a:lnTo>
                <a:lnTo>
                  <a:pt x="38367" y="9728"/>
                </a:lnTo>
                <a:lnTo>
                  <a:pt x="40499" y="14879"/>
                </a:lnTo>
                <a:lnTo>
                  <a:pt x="40499" y="20249"/>
                </a:lnTo>
                <a:lnTo>
                  <a:pt x="38908" y="28132"/>
                </a:lnTo>
                <a:lnTo>
                  <a:pt x="34569" y="34568"/>
                </a:lnTo>
                <a:lnTo>
                  <a:pt x="28132" y="38908"/>
                </a:lnTo>
                <a:lnTo>
                  <a:pt x="20249" y="40499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8275794" y="498272"/>
            <a:ext cx="316230" cy="316230"/>
          </a:xfrm>
          <a:custGeom>
            <a:rect b="b" l="l" r="r" t="t"/>
            <a:pathLst>
              <a:path extrusionOk="0" h="316230" w="316229">
                <a:moveTo>
                  <a:pt x="157843" y="315685"/>
                </a:moveTo>
                <a:lnTo>
                  <a:pt x="107952" y="307638"/>
                </a:lnTo>
                <a:lnTo>
                  <a:pt x="64623" y="285231"/>
                </a:lnTo>
                <a:lnTo>
                  <a:pt x="30454" y="251062"/>
                </a:lnTo>
                <a:lnTo>
                  <a:pt x="8046" y="207733"/>
                </a:lnTo>
                <a:lnTo>
                  <a:pt x="0" y="157842"/>
                </a:lnTo>
                <a:lnTo>
                  <a:pt x="8046" y="107952"/>
                </a:lnTo>
                <a:lnTo>
                  <a:pt x="30454" y="64622"/>
                </a:lnTo>
                <a:lnTo>
                  <a:pt x="64623" y="30454"/>
                </a:lnTo>
                <a:lnTo>
                  <a:pt x="107952" y="8046"/>
                </a:lnTo>
                <a:lnTo>
                  <a:pt x="157843" y="0"/>
                </a:lnTo>
                <a:lnTo>
                  <a:pt x="188780" y="3060"/>
                </a:lnTo>
                <a:lnTo>
                  <a:pt x="245414" y="26519"/>
                </a:lnTo>
                <a:lnTo>
                  <a:pt x="289166" y="70271"/>
                </a:lnTo>
                <a:lnTo>
                  <a:pt x="293784" y="78921"/>
                </a:lnTo>
                <a:lnTo>
                  <a:pt x="157843" y="78921"/>
                </a:lnTo>
                <a:lnTo>
                  <a:pt x="127123" y="85123"/>
                </a:lnTo>
                <a:lnTo>
                  <a:pt x="102037" y="102036"/>
                </a:lnTo>
                <a:lnTo>
                  <a:pt x="85123" y="127122"/>
                </a:lnTo>
                <a:lnTo>
                  <a:pt x="78921" y="157842"/>
                </a:lnTo>
                <a:lnTo>
                  <a:pt x="85123" y="188562"/>
                </a:lnTo>
                <a:lnTo>
                  <a:pt x="102037" y="213648"/>
                </a:lnTo>
                <a:lnTo>
                  <a:pt x="127123" y="230562"/>
                </a:lnTo>
                <a:lnTo>
                  <a:pt x="157843" y="236764"/>
                </a:lnTo>
                <a:lnTo>
                  <a:pt x="292625" y="236764"/>
                </a:lnTo>
                <a:lnTo>
                  <a:pt x="285231" y="251062"/>
                </a:lnTo>
                <a:lnTo>
                  <a:pt x="251062" y="285231"/>
                </a:lnTo>
                <a:lnTo>
                  <a:pt x="207733" y="307638"/>
                </a:lnTo>
                <a:lnTo>
                  <a:pt x="157843" y="315685"/>
                </a:lnTo>
                <a:close/>
              </a:path>
              <a:path extrusionOk="0" h="316230" w="316229">
                <a:moveTo>
                  <a:pt x="292625" y="236764"/>
                </a:moveTo>
                <a:lnTo>
                  <a:pt x="157843" y="236764"/>
                </a:lnTo>
                <a:lnTo>
                  <a:pt x="188562" y="230562"/>
                </a:lnTo>
                <a:lnTo>
                  <a:pt x="213648" y="213648"/>
                </a:lnTo>
                <a:lnTo>
                  <a:pt x="230562" y="188562"/>
                </a:lnTo>
                <a:lnTo>
                  <a:pt x="236764" y="157842"/>
                </a:lnTo>
                <a:lnTo>
                  <a:pt x="230562" y="127122"/>
                </a:lnTo>
                <a:lnTo>
                  <a:pt x="213648" y="102036"/>
                </a:lnTo>
                <a:lnTo>
                  <a:pt x="188562" y="85123"/>
                </a:lnTo>
                <a:lnTo>
                  <a:pt x="157843" y="78921"/>
                </a:lnTo>
                <a:lnTo>
                  <a:pt x="293784" y="78921"/>
                </a:lnTo>
                <a:lnTo>
                  <a:pt x="303670" y="97438"/>
                </a:lnTo>
                <a:lnTo>
                  <a:pt x="312624" y="126905"/>
                </a:lnTo>
                <a:lnTo>
                  <a:pt x="315685" y="157842"/>
                </a:lnTo>
                <a:lnTo>
                  <a:pt x="307638" y="207733"/>
                </a:lnTo>
                <a:lnTo>
                  <a:pt x="292625" y="236764"/>
                </a:lnTo>
                <a:close/>
              </a:path>
            </a:pathLst>
          </a:custGeom>
          <a:solidFill>
            <a:srgbClr val="EE5A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/>
          <p:nvPr>
            <p:ph type="title"/>
          </p:nvPr>
        </p:nvSpPr>
        <p:spPr>
          <a:xfrm>
            <a:off x="3644900" y="1980706"/>
            <a:ext cx="1854200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기능시연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2022-06-20T11:28:10Z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