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BA72C-3ADD-7C21-A58B-E3D72CCCD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F79C79-870F-B842-B15B-0FBC122AC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D1935-EE92-1875-76FA-68AF93B8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683C-B1C4-4011-9291-5B83F30D8037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B0A7A3-918F-A55E-A902-DCB3BD52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AC0C7-9119-32C9-648E-35D0D75B5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D73D-3A9F-4EBA-9158-FF746A831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86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7CA73-81CD-397E-9C85-897C6B6D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E9FFA-E897-C94F-604D-3D9EC362E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F64B9-7B80-C53A-3E08-1E7E7D91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683C-B1C4-4011-9291-5B83F30D8037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8D88B8-6FA4-BD51-A0A1-CF84307A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79E7E2-5146-1AB5-3DCE-3DB92AC7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D73D-3A9F-4EBA-9158-FF746A831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84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CF8F4C-5DFB-90AD-6B37-F0C5E78AA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318614-B447-78AC-346B-07C3DB5DA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ACB61-4509-C12F-3797-669FE205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683C-B1C4-4011-9291-5B83F30D8037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E7267-71FD-2FE8-3AD6-FF5714CE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DE8E51-D346-5CE1-5DF4-E4C74FDB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D73D-3A9F-4EBA-9158-FF746A831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6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4893B-982E-87DC-F34F-6D1BDF65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A06832-79D2-74BD-8284-B94182A8B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5EE35-2452-B492-345A-6699323BD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683C-B1C4-4011-9291-5B83F30D8037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220BA-32BE-E0B9-564D-637FF475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81F0C-7203-F98E-FEE1-1AF6D3A4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D73D-3A9F-4EBA-9158-FF746A831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8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1620C-4392-7C2F-B493-189CB666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34DC6E-A46A-FBD2-145E-086A9BF61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D4E8D-6767-08E5-ABA9-48EAEBE0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683C-B1C4-4011-9291-5B83F30D8037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30F478-296D-D556-D8AB-EC021D59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D929E-7F88-2376-17D9-5567785E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D73D-3A9F-4EBA-9158-FF746A831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65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91E30-7FD3-CB1E-C75D-1E13724D5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3D10AD-6BE7-A42E-6466-DE9CA5F70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835994-5ACE-4E6F-451B-AE065FA8B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8BAC81-5C0B-A9F3-6976-C3EC95A7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683C-B1C4-4011-9291-5B83F30D8037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7016EA-4314-8A34-1E93-844544EF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B1F55B-EAAD-3615-A17E-EC02188F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D73D-3A9F-4EBA-9158-FF746A831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47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02D2E-2BE0-B920-C7D5-143452B1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3C790-0382-0F54-8C68-3EC9ED593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E59A8D-471F-AD07-C0A5-F27B046A3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64390B-FC67-E95E-066E-43CE9BD49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289E59-E2FD-B986-7874-7AA7BE337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C5EDFA-8C71-3CAC-A5B2-3C953BF5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683C-B1C4-4011-9291-5B83F30D8037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39C33C-B562-492D-AEB5-F41382F2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6E67FB-A217-E12F-D94A-855202A5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D73D-3A9F-4EBA-9158-FF746A831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08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3835B-CC78-2F41-8C68-F5E7FCDF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E424FA-171F-7072-91C5-6FF9ACBE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683C-B1C4-4011-9291-5B83F30D8037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62363D-D5D0-6EA0-ABE2-9815B17F4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F7F9FA-DFB9-AE70-D5D3-E7C91F5E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D73D-3A9F-4EBA-9158-FF746A831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08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9BD2B3-0B19-B187-BCF2-0270D2FD3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683C-B1C4-4011-9291-5B83F30D8037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587727-918B-3E24-C574-06650D39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61D941-C0A8-42C9-84D1-1F8350B3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D73D-3A9F-4EBA-9158-FF746A831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93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5AB5F-4812-C3FD-2387-25661C256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7F0DE-F31D-F2F9-ECAC-D0DEEDBA5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BF7A19-A54B-AE9D-4082-ABBFD6BA6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1E8B5-354A-D518-C091-241189CF1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683C-B1C4-4011-9291-5B83F30D8037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43A177-3B03-F44F-71CA-58182095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660D0A-D54D-7605-8EDB-89AC400B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D73D-3A9F-4EBA-9158-FF746A831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08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3425F-71D7-8246-BEB6-B1870FCEF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1B31AF-E9E0-269A-B0FC-762C5981C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056689-9356-22FD-EED2-F68497051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866026-524F-706D-9789-2A6BADBF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683C-B1C4-4011-9291-5B83F30D8037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81D4F-6F3B-7780-0F6B-C74C4B26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3B0C9A-8C8F-B645-EF48-F3D61AF9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D73D-3A9F-4EBA-9158-FF746A831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2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517D2A-46A1-12CB-F344-99D87AF0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28CC5F-2864-9E40-7A1B-166DE0064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CD4404-768A-B744-E17C-99A3A0723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7683C-B1C4-4011-9291-5B83F30D8037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3DC7B-C774-CE2F-7585-2E8D81668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A14EA-FC85-6996-49A1-4F11DD8C0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0D73D-3A9F-4EBA-9158-FF746A831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9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CD4994-656F-6B06-960D-B2466E23269B}"/>
              </a:ext>
            </a:extLst>
          </p:cNvPr>
          <p:cNvSpPr txBox="1"/>
          <p:nvPr/>
        </p:nvSpPr>
        <p:spPr>
          <a:xfrm>
            <a:off x="73091" y="159474"/>
            <a:ext cx="6097554" cy="1808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 err="1"/>
              <a:t>import</a:t>
            </a:r>
            <a:r>
              <a:rPr lang="ko-KR" altLang="en-US" sz="700" dirty="0"/>
              <a:t> </a:t>
            </a:r>
            <a:r>
              <a:rPr lang="ko-KR" altLang="en-US" sz="700" dirty="0" err="1"/>
              <a:t>copy</a:t>
            </a:r>
            <a:endParaRPr lang="ko-KR" altLang="en-US" sz="700" dirty="0"/>
          </a:p>
          <a:p>
            <a:r>
              <a:rPr lang="ko-KR" altLang="en-US" sz="700" dirty="0" err="1"/>
              <a:t>import</a:t>
            </a:r>
            <a:r>
              <a:rPr lang="ko-KR" altLang="en-US" sz="700" dirty="0"/>
              <a:t> </a:t>
            </a:r>
            <a:r>
              <a:rPr lang="ko-KR" altLang="en-US" sz="700" dirty="0" err="1"/>
              <a:t>logging</a:t>
            </a:r>
            <a:endParaRPr lang="ko-KR" altLang="en-US" sz="700" dirty="0"/>
          </a:p>
          <a:p>
            <a:r>
              <a:rPr lang="ko-KR" altLang="en-US" sz="700" dirty="0" err="1"/>
              <a:t>import</a:t>
            </a:r>
            <a:r>
              <a:rPr lang="ko-KR" altLang="en-US" sz="700" dirty="0"/>
              <a:t> </a:t>
            </a:r>
            <a:r>
              <a:rPr lang="ko-KR" altLang="en-US" sz="700" dirty="0" err="1"/>
              <a:t>os</a:t>
            </a:r>
            <a:endParaRPr lang="ko-KR" altLang="en-US" sz="700" dirty="0"/>
          </a:p>
          <a:p>
            <a:endParaRPr lang="ko-KR" altLang="en-US" sz="700" dirty="0"/>
          </a:p>
          <a:p>
            <a:r>
              <a:rPr lang="ko-KR" altLang="en-US" sz="700" dirty="0" err="1"/>
              <a:t>import</a:t>
            </a:r>
            <a:r>
              <a:rPr lang="ko-KR" altLang="en-US" sz="700" dirty="0"/>
              <a:t> </a:t>
            </a:r>
            <a:r>
              <a:rPr lang="ko-KR" altLang="en-US" sz="700" dirty="0" err="1"/>
              <a:t>hydra</a:t>
            </a:r>
            <a:endParaRPr lang="ko-KR" altLang="en-US" sz="700" dirty="0"/>
          </a:p>
          <a:p>
            <a:r>
              <a:rPr lang="ko-KR" altLang="en-US" sz="700" dirty="0" err="1"/>
              <a:t>import</a:t>
            </a:r>
            <a:r>
              <a:rPr lang="ko-KR" altLang="en-US" sz="700" dirty="0"/>
              <a:t> </a:t>
            </a:r>
            <a:r>
              <a:rPr lang="ko-KR" altLang="en-US" sz="700" dirty="0" err="1"/>
              <a:t>pytorch_lightning</a:t>
            </a:r>
            <a:r>
              <a:rPr lang="ko-KR" altLang="en-US" sz="700" dirty="0"/>
              <a:t> </a:t>
            </a:r>
            <a:r>
              <a:rPr lang="ko-KR" altLang="en-US" sz="700" dirty="0" err="1"/>
              <a:t>as</a:t>
            </a:r>
            <a:r>
              <a:rPr lang="ko-KR" altLang="en-US" sz="700" dirty="0"/>
              <a:t> </a:t>
            </a:r>
            <a:r>
              <a:rPr lang="ko-KR" altLang="en-US" sz="700" dirty="0" err="1"/>
              <a:t>pl</a:t>
            </a:r>
            <a:endParaRPr lang="ko-KR" altLang="en-US" sz="700" dirty="0"/>
          </a:p>
          <a:p>
            <a:r>
              <a:rPr lang="ko-KR" altLang="en-US" sz="700" dirty="0" err="1"/>
              <a:t>from</a:t>
            </a:r>
            <a:r>
              <a:rPr lang="ko-KR" altLang="en-US" sz="700" dirty="0"/>
              <a:t> </a:t>
            </a:r>
            <a:r>
              <a:rPr lang="ko-KR" altLang="en-US" sz="700" dirty="0" err="1"/>
              <a:t>omegaconf</a:t>
            </a:r>
            <a:r>
              <a:rPr lang="ko-KR" altLang="en-US" sz="700" dirty="0"/>
              <a:t> </a:t>
            </a:r>
            <a:r>
              <a:rPr lang="ko-KR" altLang="en-US" sz="700" dirty="0" err="1"/>
              <a:t>import</a:t>
            </a:r>
            <a:r>
              <a:rPr lang="ko-KR" altLang="en-US" sz="700" dirty="0"/>
              <a:t> </a:t>
            </a:r>
            <a:r>
              <a:rPr lang="ko-KR" altLang="en-US" sz="700" dirty="0" err="1"/>
              <a:t>OmegaConf</a:t>
            </a:r>
            <a:endParaRPr lang="ko-KR" altLang="en-US" sz="700" dirty="0"/>
          </a:p>
          <a:p>
            <a:r>
              <a:rPr lang="ko-KR" altLang="en-US" sz="700" dirty="0" err="1"/>
              <a:t>from</a:t>
            </a:r>
            <a:r>
              <a:rPr lang="ko-KR" altLang="en-US" sz="700" dirty="0"/>
              <a:t> </a:t>
            </a:r>
            <a:r>
              <a:rPr lang="ko-KR" altLang="en-US" sz="700" dirty="0" err="1"/>
              <a:t>pytorch_lightning.callbacks</a:t>
            </a:r>
            <a:r>
              <a:rPr lang="ko-KR" altLang="en-US" sz="700" dirty="0"/>
              <a:t> </a:t>
            </a:r>
            <a:r>
              <a:rPr lang="ko-KR" altLang="en-US" sz="700" dirty="0" err="1"/>
              <a:t>import</a:t>
            </a:r>
            <a:r>
              <a:rPr lang="ko-KR" altLang="en-US" sz="700" dirty="0"/>
              <a:t> </a:t>
            </a:r>
            <a:r>
              <a:rPr lang="ko-KR" altLang="en-US" sz="700" dirty="0" err="1"/>
              <a:t>ModelCheckpoint</a:t>
            </a:r>
            <a:endParaRPr lang="ko-KR" altLang="en-US" sz="700" dirty="0"/>
          </a:p>
          <a:p>
            <a:r>
              <a:rPr lang="ko-KR" altLang="en-US" sz="700" dirty="0" err="1"/>
              <a:t>from</a:t>
            </a:r>
            <a:r>
              <a:rPr lang="ko-KR" altLang="en-US" sz="700" dirty="0"/>
              <a:t> </a:t>
            </a:r>
            <a:r>
              <a:rPr lang="ko-KR" altLang="en-US" sz="700" dirty="0" err="1"/>
              <a:t>pytorch_lightning.utilities.seed</a:t>
            </a:r>
            <a:r>
              <a:rPr lang="ko-KR" altLang="en-US" sz="700" dirty="0"/>
              <a:t> </a:t>
            </a:r>
            <a:r>
              <a:rPr lang="ko-KR" altLang="en-US" sz="700" dirty="0" err="1"/>
              <a:t>import</a:t>
            </a:r>
            <a:r>
              <a:rPr lang="ko-KR" altLang="en-US" sz="700" dirty="0"/>
              <a:t> </a:t>
            </a:r>
            <a:r>
              <a:rPr lang="ko-KR" altLang="en-US" sz="700" dirty="0" err="1"/>
              <a:t>seed_everything</a:t>
            </a:r>
            <a:endParaRPr lang="ko-KR" altLang="en-US" sz="700" dirty="0"/>
          </a:p>
          <a:p>
            <a:r>
              <a:rPr lang="ko-KR" altLang="en-US" sz="700" dirty="0" err="1"/>
              <a:t>from</a:t>
            </a:r>
            <a:r>
              <a:rPr lang="ko-KR" altLang="en-US" sz="700" dirty="0"/>
              <a:t> </a:t>
            </a:r>
            <a:r>
              <a:rPr lang="ko-KR" altLang="en-US" sz="700" dirty="0" err="1"/>
              <a:t>torch.utils.data</a:t>
            </a:r>
            <a:r>
              <a:rPr lang="ko-KR" altLang="en-US" sz="700" dirty="0"/>
              <a:t> </a:t>
            </a:r>
            <a:r>
              <a:rPr lang="ko-KR" altLang="en-US" sz="700" dirty="0" err="1"/>
              <a:t>import</a:t>
            </a:r>
            <a:r>
              <a:rPr lang="ko-KR" altLang="en-US" sz="700" dirty="0"/>
              <a:t> </a:t>
            </a:r>
            <a:r>
              <a:rPr lang="ko-KR" altLang="en-US" sz="700" dirty="0" err="1"/>
              <a:t>DataLoader</a:t>
            </a:r>
            <a:endParaRPr lang="ko-KR" altLang="en-US" sz="700" dirty="0"/>
          </a:p>
          <a:p>
            <a:endParaRPr lang="ko-KR" altLang="en-US" sz="700" dirty="0"/>
          </a:p>
          <a:p>
            <a:r>
              <a:rPr lang="ko-KR" altLang="en-US" sz="700" dirty="0" err="1"/>
              <a:t>from</a:t>
            </a:r>
            <a:r>
              <a:rPr lang="ko-KR" altLang="en-US" sz="700" dirty="0"/>
              <a:t> </a:t>
            </a:r>
            <a:r>
              <a:rPr lang="ko-KR" altLang="en-US" sz="700" dirty="0" err="1"/>
              <a:t>models.callbacks</a:t>
            </a:r>
            <a:r>
              <a:rPr lang="ko-KR" altLang="en-US" sz="700" dirty="0"/>
              <a:t> </a:t>
            </a:r>
            <a:r>
              <a:rPr lang="ko-KR" altLang="en-US" sz="700" dirty="0" err="1"/>
              <a:t>import</a:t>
            </a:r>
            <a:r>
              <a:rPr lang="ko-KR" altLang="en-US" sz="700" dirty="0"/>
              <a:t> </a:t>
            </a:r>
            <a:r>
              <a:rPr lang="ko-KR" altLang="en-US" sz="700" dirty="0" err="1"/>
              <a:t>EMAWeightUpdate</a:t>
            </a:r>
            <a:endParaRPr lang="ko-KR" altLang="en-US" sz="700" dirty="0"/>
          </a:p>
          <a:p>
            <a:r>
              <a:rPr lang="ko-KR" altLang="en-US" sz="700" dirty="0" err="1"/>
              <a:t>from</a:t>
            </a:r>
            <a:r>
              <a:rPr lang="ko-KR" altLang="en-US" sz="700" dirty="0"/>
              <a:t> </a:t>
            </a:r>
            <a:r>
              <a:rPr lang="ko-KR" altLang="en-US" sz="700" dirty="0" err="1"/>
              <a:t>models.diffusion</a:t>
            </a:r>
            <a:r>
              <a:rPr lang="ko-KR" altLang="en-US" sz="700" dirty="0"/>
              <a:t> </a:t>
            </a:r>
            <a:r>
              <a:rPr lang="ko-KR" altLang="en-US" sz="700" dirty="0" err="1"/>
              <a:t>import</a:t>
            </a:r>
            <a:r>
              <a:rPr lang="ko-KR" altLang="en-US" sz="700" dirty="0"/>
              <a:t> DDPM, DDPMv2, </a:t>
            </a:r>
            <a:r>
              <a:rPr lang="ko-KR" altLang="en-US" sz="700" dirty="0" err="1"/>
              <a:t>DDPMWrapper</a:t>
            </a:r>
            <a:r>
              <a:rPr lang="ko-KR" altLang="en-US" sz="700" dirty="0"/>
              <a:t>, </a:t>
            </a:r>
            <a:r>
              <a:rPr lang="ko-KR" altLang="en-US" sz="700" dirty="0" err="1"/>
              <a:t>SuperResModel</a:t>
            </a:r>
            <a:r>
              <a:rPr lang="ko-KR" altLang="en-US" sz="700" dirty="0"/>
              <a:t>, </a:t>
            </a:r>
            <a:r>
              <a:rPr lang="ko-KR" altLang="en-US" sz="700" dirty="0" err="1"/>
              <a:t>UNetModel</a:t>
            </a:r>
            <a:endParaRPr lang="ko-KR" altLang="en-US" sz="700" dirty="0"/>
          </a:p>
          <a:p>
            <a:r>
              <a:rPr lang="ko-KR" altLang="en-US" sz="700" dirty="0" err="1"/>
              <a:t>from</a:t>
            </a:r>
            <a:r>
              <a:rPr lang="ko-KR" altLang="en-US" sz="700" dirty="0"/>
              <a:t> </a:t>
            </a:r>
            <a:r>
              <a:rPr lang="ko-KR" altLang="en-US" sz="700" dirty="0" err="1"/>
              <a:t>models.vae</a:t>
            </a:r>
            <a:r>
              <a:rPr lang="ko-KR" altLang="en-US" sz="700" dirty="0"/>
              <a:t> </a:t>
            </a:r>
            <a:r>
              <a:rPr lang="ko-KR" altLang="en-US" sz="700" dirty="0" err="1"/>
              <a:t>import</a:t>
            </a:r>
            <a:r>
              <a:rPr lang="ko-KR" altLang="en-US" sz="700" dirty="0"/>
              <a:t> VAE</a:t>
            </a:r>
          </a:p>
          <a:p>
            <a:r>
              <a:rPr lang="ko-KR" altLang="en-US" sz="700" dirty="0" err="1"/>
              <a:t>from</a:t>
            </a:r>
            <a:r>
              <a:rPr lang="ko-KR" altLang="en-US" sz="700" dirty="0"/>
              <a:t> </a:t>
            </a:r>
            <a:r>
              <a:rPr lang="ko-KR" altLang="en-US" sz="700" dirty="0" err="1"/>
              <a:t>util</a:t>
            </a:r>
            <a:r>
              <a:rPr lang="ko-KR" altLang="en-US" sz="700" dirty="0"/>
              <a:t> </a:t>
            </a:r>
            <a:r>
              <a:rPr lang="ko-KR" altLang="en-US" sz="700" dirty="0" err="1"/>
              <a:t>import</a:t>
            </a:r>
            <a:r>
              <a:rPr lang="ko-KR" altLang="en-US" sz="700" dirty="0"/>
              <a:t> </a:t>
            </a:r>
            <a:r>
              <a:rPr lang="ko-KR" altLang="en-US" sz="700" dirty="0" err="1"/>
              <a:t>configure_device</a:t>
            </a:r>
            <a:r>
              <a:rPr lang="ko-KR" altLang="en-US" sz="700" dirty="0"/>
              <a:t>, </a:t>
            </a:r>
            <a:r>
              <a:rPr lang="ko-KR" altLang="en-US" sz="700" dirty="0" err="1"/>
              <a:t>get_dataset</a:t>
            </a:r>
            <a:endParaRPr lang="ko-KR" altLang="en-US" sz="700" dirty="0"/>
          </a:p>
          <a:p>
            <a:r>
              <a:rPr lang="ko-KR" altLang="en-US" sz="700" dirty="0" err="1"/>
              <a:t>import</a:t>
            </a:r>
            <a:r>
              <a:rPr lang="ko-KR" altLang="en-US" sz="700" dirty="0"/>
              <a:t> </a:t>
            </a:r>
            <a:r>
              <a:rPr lang="ko-KR" altLang="en-US" sz="700" dirty="0" err="1"/>
              <a:t>torch</a:t>
            </a:r>
            <a:endParaRPr lang="ko-KR" altLang="en-US" sz="700" dirty="0"/>
          </a:p>
          <a:p>
            <a:r>
              <a:rPr lang="ko-KR" altLang="en-US" sz="700" dirty="0" err="1"/>
              <a:t>import</a:t>
            </a:r>
            <a:r>
              <a:rPr lang="ko-KR" altLang="en-US" sz="700" dirty="0"/>
              <a:t> </a:t>
            </a:r>
            <a:r>
              <a:rPr lang="ko-KR" altLang="en-US" sz="700" dirty="0" err="1"/>
              <a:t>torch.nn.functional</a:t>
            </a:r>
            <a:r>
              <a:rPr lang="ko-KR" altLang="en-US" sz="700" dirty="0"/>
              <a:t> </a:t>
            </a:r>
            <a:r>
              <a:rPr lang="ko-KR" altLang="en-US" sz="700" dirty="0" err="1"/>
              <a:t>as</a:t>
            </a:r>
            <a:r>
              <a:rPr lang="ko-KR" altLang="en-US" sz="700" dirty="0"/>
              <a:t> </a:t>
            </a:r>
            <a:r>
              <a:rPr lang="ko-KR" altLang="en-US" sz="700" dirty="0" err="1"/>
              <a:t>F</a:t>
            </a:r>
            <a:endParaRPr lang="ko-KR" altLang="en-US" sz="700" dirty="0"/>
          </a:p>
          <a:p>
            <a:endParaRPr lang="ko-KR" altLang="en-US" sz="700" dirty="0"/>
          </a:p>
          <a:p>
            <a:r>
              <a:rPr lang="ko-KR" altLang="en-US" sz="700" dirty="0" err="1"/>
              <a:t>logger</a:t>
            </a:r>
            <a:r>
              <a:rPr lang="ko-KR" altLang="en-US" sz="700" dirty="0"/>
              <a:t> = </a:t>
            </a:r>
            <a:r>
              <a:rPr lang="ko-KR" altLang="en-US" sz="700" dirty="0" err="1"/>
              <a:t>logging.getLogger</a:t>
            </a:r>
            <a:r>
              <a:rPr lang="ko-KR" altLang="en-US" sz="700" dirty="0"/>
              <a:t>(__</a:t>
            </a:r>
            <a:r>
              <a:rPr lang="ko-KR" altLang="en-US" sz="700" dirty="0" err="1"/>
              <a:t>name</a:t>
            </a:r>
            <a:r>
              <a:rPr lang="ko-KR" altLang="en-US" sz="700" dirty="0"/>
              <a:t>__)</a:t>
            </a:r>
          </a:p>
          <a:p>
            <a:endParaRPr lang="ko-KR" altLang="en-US" sz="700" dirty="0"/>
          </a:p>
          <a:p>
            <a:r>
              <a:rPr lang="ko-KR" altLang="en-US" sz="700" dirty="0" err="1"/>
              <a:t>def</a:t>
            </a:r>
            <a:r>
              <a:rPr lang="ko-KR" altLang="en-US" sz="700" dirty="0"/>
              <a:t> __</a:t>
            </a:r>
            <a:r>
              <a:rPr lang="ko-KR" altLang="en-US" sz="700" dirty="0" err="1"/>
              <a:t>parse_str</a:t>
            </a:r>
            <a:r>
              <a:rPr lang="ko-KR" altLang="en-US" sz="700" dirty="0"/>
              <a:t>(</a:t>
            </a:r>
            <a:r>
              <a:rPr lang="ko-KR" altLang="en-US" sz="700" dirty="0" err="1"/>
              <a:t>s</a:t>
            </a:r>
            <a:r>
              <a:rPr lang="ko-KR" altLang="en-US" sz="700" dirty="0"/>
              <a:t>):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split</a:t>
            </a:r>
            <a:r>
              <a:rPr lang="ko-KR" altLang="en-US" sz="700" dirty="0"/>
              <a:t> = </a:t>
            </a:r>
            <a:r>
              <a:rPr lang="ko-KR" altLang="en-US" sz="700" dirty="0" err="1"/>
              <a:t>s.split</a:t>
            </a:r>
            <a:r>
              <a:rPr lang="ko-KR" altLang="en-US" sz="700" dirty="0"/>
              <a:t>(",")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return</a:t>
            </a:r>
            <a:r>
              <a:rPr lang="ko-KR" altLang="en-US" sz="700" dirty="0"/>
              <a:t> [</a:t>
            </a:r>
            <a:r>
              <a:rPr lang="ko-KR" altLang="en-US" sz="700" dirty="0" err="1"/>
              <a:t>int</a:t>
            </a:r>
            <a:r>
              <a:rPr lang="ko-KR" altLang="en-US" sz="700" dirty="0"/>
              <a:t>(</a:t>
            </a:r>
            <a:r>
              <a:rPr lang="ko-KR" altLang="en-US" sz="700" dirty="0" err="1"/>
              <a:t>s</a:t>
            </a:r>
            <a:r>
              <a:rPr lang="ko-KR" altLang="en-US" sz="700" dirty="0"/>
              <a:t>) </a:t>
            </a:r>
            <a:r>
              <a:rPr lang="ko-KR" altLang="en-US" sz="700" dirty="0" err="1"/>
              <a:t>for</a:t>
            </a:r>
            <a:r>
              <a:rPr lang="ko-KR" altLang="en-US" sz="700" dirty="0"/>
              <a:t> </a:t>
            </a:r>
            <a:r>
              <a:rPr lang="ko-KR" altLang="en-US" sz="700" dirty="0" err="1"/>
              <a:t>s</a:t>
            </a:r>
            <a:r>
              <a:rPr lang="ko-KR" altLang="en-US" sz="700" dirty="0"/>
              <a:t> </a:t>
            </a:r>
            <a:r>
              <a:rPr lang="ko-KR" altLang="en-US" sz="700" dirty="0" err="1"/>
              <a:t>in</a:t>
            </a:r>
            <a:r>
              <a:rPr lang="ko-KR" altLang="en-US" sz="700" dirty="0"/>
              <a:t> </a:t>
            </a:r>
            <a:r>
              <a:rPr lang="ko-KR" altLang="en-US" sz="700" dirty="0" err="1"/>
              <a:t>split</a:t>
            </a:r>
            <a:r>
              <a:rPr lang="ko-KR" altLang="en-US" sz="700" dirty="0"/>
              <a:t> </a:t>
            </a:r>
            <a:r>
              <a:rPr lang="ko-KR" altLang="en-US" sz="700" dirty="0" err="1"/>
              <a:t>if</a:t>
            </a:r>
            <a:r>
              <a:rPr lang="ko-KR" altLang="en-US" sz="700" dirty="0"/>
              <a:t> </a:t>
            </a:r>
            <a:r>
              <a:rPr lang="ko-KR" altLang="en-US" sz="700" dirty="0" err="1"/>
              <a:t>s</a:t>
            </a:r>
            <a:r>
              <a:rPr lang="ko-KR" altLang="en-US" sz="700" dirty="0"/>
              <a:t> != "" and </a:t>
            </a:r>
            <a:r>
              <a:rPr lang="ko-KR" altLang="en-US" sz="700" dirty="0" err="1"/>
              <a:t>s</a:t>
            </a:r>
            <a:r>
              <a:rPr lang="ko-KR" altLang="en-US" sz="700" dirty="0"/>
              <a:t> </a:t>
            </a:r>
            <a:r>
              <a:rPr lang="ko-KR" altLang="en-US" sz="700" dirty="0" err="1"/>
              <a:t>is</a:t>
            </a:r>
            <a:r>
              <a:rPr lang="ko-KR" altLang="en-US" sz="700" dirty="0"/>
              <a:t> </a:t>
            </a:r>
            <a:r>
              <a:rPr lang="ko-KR" altLang="en-US" sz="700" dirty="0" err="1"/>
              <a:t>not</a:t>
            </a:r>
            <a:r>
              <a:rPr lang="ko-KR" altLang="en-US" sz="700" dirty="0"/>
              <a:t> </a:t>
            </a:r>
            <a:r>
              <a:rPr lang="ko-KR" altLang="en-US" sz="700" dirty="0" err="1"/>
              <a:t>None</a:t>
            </a:r>
            <a:r>
              <a:rPr lang="ko-KR" altLang="en-US" sz="700" dirty="0"/>
              <a:t>]</a:t>
            </a:r>
          </a:p>
          <a:p>
            <a:endParaRPr lang="ko-KR" altLang="en-US" sz="700" dirty="0"/>
          </a:p>
          <a:p>
            <a:r>
              <a:rPr lang="ko-KR" altLang="en-US" sz="700" dirty="0"/>
              <a:t># </a:t>
            </a:r>
            <a:r>
              <a:rPr lang="ko-KR" altLang="en-US" sz="700" dirty="0" err="1"/>
              <a:t>Define</a:t>
            </a:r>
            <a:r>
              <a:rPr lang="ko-KR" altLang="en-US" sz="700" dirty="0"/>
              <a:t> VAE </a:t>
            </a:r>
            <a:r>
              <a:rPr lang="ko-KR" altLang="en-US" sz="700" dirty="0" err="1"/>
              <a:t>loss</a:t>
            </a:r>
            <a:r>
              <a:rPr lang="ko-KR" altLang="en-US" sz="700" dirty="0"/>
              <a:t> </a:t>
            </a:r>
            <a:r>
              <a:rPr lang="ko-KR" altLang="en-US" sz="700" dirty="0" err="1"/>
              <a:t>function</a:t>
            </a:r>
            <a:endParaRPr lang="ko-KR" altLang="en-US" sz="700" dirty="0"/>
          </a:p>
          <a:p>
            <a:r>
              <a:rPr lang="ko-KR" altLang="en-US" sz="700" dirty="0" err="1"/>
              <a:t>def</a:t>
            </a:r>
            <a:r>
              <a:rPr lang="ko-KR" altLang="en-US" sz="700" dirty="0"/>
              <a:t> </a:t>
            </a:r>
            <a:r>
              <a:rPr lang="ko-KR" altLang="en-US" sz="700" dirty="0" err="1"/>
              <a:t>vae_loss_fn</a:t>
            </a:r>
            <a:r>
              <a:rPr lang="ko-KR" altLang="en-US" sz="700" dirty="0"/>
              <a:t>(</a:t>
            </a:r>
            <a:r>
              <a:rPr lang="ko-KR" altLang="en-US" sz="700" dirty="0" err="1"/>
              <a:t>x</a:t>
            </a:r>
            <a:r>
              <a:rPr lang="ko-KR" altLang="en-US" sz="700" dirty="0"/>
              <a:t>, </a:t>
            </a:r>
            <a:r>
              <a:rPr lang="ko-KR" altLang="en-US" sz="700" dirty="0" err="1"/>
              <a:t>vae</a:t>
            </a:r>
            <a:r>
              <a:rPr lang="ko-KR" altLang="en-US" sz="700" dirty="0"/>
              <a:t>):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z</a:t>
            </a:r>
            <a:r>
              <a:rPr lang="ko-KR" altLang="en-US" sz="700" dirty="0"/>
              <a:t>, </a:t>
            </a:r>
            <a:r>
              <a:rPr lang="ko-KR" altLang="en-US" sz="700" dirty="0" err="1"/>
              <a:t>x_recon</a:t>
            </a:r>
            <a:r>
              <a:rPr lang="ko-KR" altLang="en-US" sz="700" dirty="0"/>
              <a:t>, </a:t>
            </a:r>
            <a:r>
              <a:rPr lang="ko-KR" altLang="en-US" sz="700" dirty="0" err="1"/>
              <a:t>mu</a:t>
            </a:r>
            <a:r>
              <a:rPr lang="ko-KR" altLang="en-US" sz="700" dirty="0"/>
              <a:t>, </a:t>
            </a:r>
            <a:r>
              <a:rPr lang="ko-KR" altLang="en-US" sz="700" dirty="0" err="1"/>
              <a:t>logvar</a:t>
            </a:r>
            <a:r>
              <a:rPr lang="ko-KR" altLang="en-US" sz="700" dirty="0"/>
              <a:t> = </a:t>
            </a:r>
            <a:r>
              <a:rPr lang="ko-KR" altLang="en-US" sz="700" dirty="0" err="1"/>
              <a:t>vae</a:t>
            </a:r>
            <a:r>
              <a:rPr lang="ko-KR" altLang="en-US" sz="700" dirty="0"/>
              <a:t>(</a:t>
            </a:r>
            <a:r>
              <a:rPr lang="ko-KR" altLang="en-US" sz="700" dirty="0" err="1"/>
              <a:t>x</a:t>
            </a:r>
            <a:r>
              <a:rPr lang="ko-KR" altLang="en-US" sz="700" dirty="0"/>
              <a:t>)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recon_loss</a:t>
            </a:r>
            <a:r>
              <a:rPr lang="ko-KR" altLang="en-US" sz="700" dirty="0"/>
              <a:t> = </a:t>
            </a:r>
            <a:r>
              <a:rPr lang="ko-KR" altLang="en-US" sz="700" dirty="0" err="1"/>
              <a:t>F.mse_loss</a:t>
            </a:r>
            <a:r>
              <a:rPr lang="ko-KR" altLang="en-US" sz="700" dirty="0"/>
              <a:t>(</a:t>
            </a:r>
            <a:r>
              <a:rPr lang="ko-KR" altLang="en-US" sz="700" dirty="0" err="1"/>
              <a:t>x_recon</a:t>
            </a:r>
            <a:r>
              <a:rPr lang="ko-KR" altLang="en-US" sz="700" dirty="0"/>
              <a:t>, </a:t>
            </a:r>
            <a:r>
              <a:rPr lang="ko-KR" altLang="en-US" sz="700" dirty="0" err="1"/>
              <a:t>x</a:t>
            </a:r>
            <a:r>
              <a:rPr lang="ko-KR" altLang="en-US" sz="700" dirty="0"/>
              <a:t>, </a:t>
            </a:r>
            <a:r>
              <a:rPr lang="ko-KR" altLang="en-US" sz="700" dirty="0" err="1"/>
              <a:t>reduction</a:t>
            </a:r>
            <a:r>
              <a:rPr lang="ko-KR" altLang="en-US" sz="700" dirty="0"/>
              <a:t>="</a:t>
            </a:r>
            <a:r>
              <a:rPr lang="ko-KR" altLang="en-US" sz="700" dirty="0" err="1"/>
              <a:t>mean</a:t>
            </a:r>
            <a:r>
              <a:rPr lang="ko-KR" altLang="en-US" sz="700" dirty="0"/>
              <a:t>")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kl_div</a:t>
            </a:r>
            <a:r>
              <a:rPr lang="ko-KR" altLang="en-US" sz="700" dirty="0"/>
              <a:t> = -0.5 * </a:t>
            </a:r>
            <a:r>
              <a:rPr lang="ko-KR" altLang="en-US" sz="700" dirty="0" err="1"/>
              <a:t>torch.sum</a:t>
            </a:r>
            <a:r>
              <a:rPr lang="ko-KR" altLang="en-US" sz="700" dirty="0"/>
              <a:t>(1 + </a:t>
            </a:r>
            <a:r>
              <a:rPr lang="ko-KR" altLang="en-US" sz="700" dirty="0" err="1"/>
              <a:t>logvar</a:t>
            </a:r>
            <a:r>
              <a:rPr lang="ko-KR" altLang="en-US" sz="700" dirty="0"/>
              <a:t> - </a:t>
            </a:r>
            <a:r>
              <a:rPr lang="ko-KR" altLang="en-US" sz="700" dirty="0" err="1"/>
              <a:t>mu.pow</a:t>
            </a:r>
            <a:r>
              <a:rPr lang="ko-KR" altLang="en-US" sz="700" dirty="0"/>
              <a:t>(2) - </a:t>
            </a:r>
            <a:r>
              <a:rPr lang="ko-KR" altLang="en-US" sz="700" dirty="0" err="1"/>
              <a:t>logvar.exp</a:t>
            </a:r>
            <a:r>
              <a:rPr lang="ko-KR" altLang="en-US" sz="700" dirty="0"/>
              <a:t>()) / </a:t>
            </a:r>
            <a:r>
              <a:rPr lang="ko-KR" altLang="en-US" sz="700" dirty="0" err="1"/>
              <a:t>x.size</a:t>
            </a:r>
            <a:r>
              <a:rPr lang="ko-KR" altLang="en-US" sz="700" dirty="0"/>
              <a:t>(0)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return</a:t>
            </a:r>
            <a:r>
              <a:rPr lang="ko-KR" altLang="en-US" sz="700" dirty="0"/>
              <a:t> </a:t>
            </a:r>
            <a:r>
              <a:rPr lang="ko-KR" altLang="en-US" sz="700" dirty="0" err="1"/>
              <a:t>recon_loss</a:t>
            </a:r>
            <a:r>
              <a:rPr lang="ko-KR" altLang="en-US" sz="700" dirty="0"/>
              <a:t> + </a:t>
            </a:r>
            <a:r>
              <a:rPr lang="ko-KR" altLang="en-US" sz="700" dirty="0" err="1"/>
              <a:t>kl_div</a:t>
            </a:r>
            <a:endParaRPr lang="ko-KR" altLang="en-US" sz="700" dirty="0"/>
          </a:p>
          <a:p>
            <a:endParaRPr lang="ko-KR" altLang="en-US" sz="700" dirty="0"/>
          </a:p>
          <a:p>
            <a:r>
              <a:rPr lang="ko-KR" altLang="en-US" sz="700" dirty="0"/>
              <a:t>@hydra.main(config_path="configs/dataset/cifar10", </a:t>
            </a:r>
            <a:r>
              <a:rPr lang="ko-KR" altLang="en-US" sz="700" dirty="0" err="1"/>
              <a:t>config_name</a:t>
            </a:r>
            <a:r>
              <a:rPr lang="ko-KR" altLang="en-US" sz="700" dirty="0"/>
              <a:t>="</a:t>
            </a:r>
            <a:r>
              <a:rPr lang="ko-KR" altLang="en-US" sz="700" dirty="0" err="1"/>
              <a:t>train</a:t>
            </a:r>
            <a:r>
              <a:rPr lang="ko-KR" altLang="en-US" sz="700" dirty="0"/>
              <a:t>")</a:t>
            </a:r>
          </a:p>
          <a:p>
            <a:r>
              <a:rPr lang="ko-KR" altLang="en-US" sz="700" dirty="0" err="1"/>
              <a:t>def</a:t>
            </a:r>
            <a:r>
              <a:rPr lang="ko-KR" altLang="en-US" sz="700" dirty="0"/>
              <a:t> </a:t>
            </a:r>
            <a:r>
              <a:rPr lang="ko-KR" altLang="en-US" sz="700" dirty="0" err="1"/>
              <a:t>train</a:t>
            </a:r>
            <a:r>
              <a:rPr lang="ko-KR" altLang="en-US" sz="700" dirty="0"/>
              <a:t>(</a:t>
            </a:r>
            <a:r>
              <a:rPr lang="ko-KR" altLang="en-US" sz="700" dirty="0" err="1"/>
              <a:t>config</a:t>
            </a:r>
            <a:r>
              <a:rPr lang="ko-KR" altLang="en-US" sz="700" dirty="0"/>
              <a:t>):</a:t>
            </a:r>
          </a:p>
          <a:p>
            <a:r>
              <a:rPr lang="ko-KR" altLang="en-US" sz="700" dirty="0"/>
              <a:t>    # </a:t>
            </a:r>
            <a:r>
              <a:rPr lang="ko-KR" altLang="en-US" sz="700" dirty="0" err="1"/>
              <a:t>Get</a:t>
            </a:r>
            <a:r>
              <a:rPr lang="ko-KR" altLang="en-US" sz="700" dirty="0"/>
              <a:t> </a:t>
            </a:r>
            <a:r>
              <a:rPr lang="ko-KR" altLang="en-US" sz="700" dirty="0" err="1"/>
              <a:t>config</a:t>
            </a:r>
            <a:r>
              <a:rPr lang="ko-KR" altLang="en-US" sz="700" dirty="0"/>
              <a:t> and </a:t>
            </a:r>
            <a:r>
              <a:rPr lang="ko-KR" altLang="en-US" sz="700" dirty="0" err="1"/>
              <a:t>setup</a:t>
            </a:r>
            <a:endParaRPr lang="ko-KR" altLang="en-US" sz="700" dirty="0"/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config</a:t>
            </a:r>
            <a:r>
              <a:rPr lang="ko-KR" altLang="en-US" sz="700" dirty="0"/>
              <a:t> = </a:t>
            </a:r>
            <a:r>
              <a:rPr lang="ko-KR" altLang="en-US" sz="700" dirty="0" err="1"/>
              <a:t>config.ddpm</a:t>
            </a:r>
            <a:endParaRPr lang="ko-KR" altLang="en-US" sz="700" dirty="0"/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logger.info</a:t>
            </a:r>
            <a:r>
              <a:rPr lang="ko-KR" altLang="en-US" sz="700" dirty="0"/>
              <a:t>(</a:t>
            </a:r>
            <a:r>
              <a:rPr lang="ko-KR" altLang="en-US" sz="700" dirty="0" err="1"/>
              <a:t>OmegaConf.to_yaml</a:t>
            </a:r>
            <a:r>
              <a:rPr lang="ko-KR" altLang="en-US" sz="700" dirty="0"/>
              <a:t>(</a:t>
            </a:r>
            <a:r>
              <a:rPr lang="ko-KR" altLang="en-US" sz="700" dirty="0" err="1"/>
              <a:t>config</a:t>
            </a:r>
            <a:r>
              <a:rPr lang="ko-KR" altLang="en-US" sz="700" dirty="0"/>
              <a:t>))</a:t>
            </a:r>
          </a:p>
          <a:p>
            <a:endParaRPr lang="ko-KR" altLang="en-US" sz="700" dirty="0"/>
          </a:p>
          <a:p>
            <a:r>
              <a:rPr lang="ko-KR" altLang="en-US" sz="700" dirty="0"/>
              <a:t>    # </a:t>
            </a:r>
            <a:r>
              <a:rPr lang="ko-KR" altLang="en-US" sz="700" dirty="0" err="1"/>
              <a:t>Set</a:t>
            </a:r>
            <a:r>
              <a:rPr lang="ko-KR" altLang="en-US" sz="700" dirty="0"/>
              <a:t> </a:t>
            </a:r>
            <a:r>
              <a:rPr lang="ko-KR" altLang="en-US" sz="700" dirty="0" err="1"/>
              <a:t>seed</a:t>
            </a:r>
            <a:endParaRPr lang="ko-KR" altLang="en-US" sz="700" dirty="0"/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seed_everything</a:t>
            </a:r>
            <a:r>
              <a:rPr lang="ko-KR" altLang="en-US" sz="700" dirty="0"/>
              <a:t>(</a:t>
            </a:r>
            <a:r>
              <a:rPr lang="ko-KR" altLang="en-US" sz="700" dirty="0" err="1"/>
              <a:t>config.training.seed</a:t>
            </a:r>
            <a:r>
              <a:rPr lang="ko-KR" altLang="en-US" sz="700" dirty="0"/>
              <a:t>, </a:t>
            </a:r>
            <a:r>
              <a:rPr lang="ko-KR" altLang="en-US" sz="700" dirty="0" err="1"/>
              <a:t>workers</a:t>
            </a:r>
            <a:r>
              <a:rPr lang="ko-KR" altLang="en-US" sz="700" dirty="0"/>
              <a:t>=</a:t>
            </a:r>
            <a:r>
              <a:rPr lang="ko-KR" altLang="en-US" sz="700" dirty="0" err="1"/>
              <a:t>True</a:t>
            </a:r>
            <a:r>
              <a:rPr lang="ko-KR" altLang="en-US" sz="700" dirty="0"/>
              <a:t>)</a:t>
            </a:r>
          </a:p>
          <a:p>
            <a:endParaRPr lang="ko-KR" altLang="en-US" sz="700" dirty="0"/>
          </a:p>
          <a:p>
            <a:r>
              <a:rPr lang="ko-KR" altLang="en-US" sz="700" dirty="0"/>
              <a:t>    # </a:t>
            </a:r>
            <a:r>
              <a:rPr lang="ko-KR" altLang="en-US" sz="700" dirty="0" err="1"/>
              <a:t>Dataset</a:t>
            </a:r>
            <a:endParaRPr lang="ko-KR" altLang="en-US" sz="700" dirty="0"/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root</a:t>
            </a:r>
            <a:r>
              <a:rPr lang="ko-KR" altLang="en-US" sz="700" dirty="0"/>
              <a:t> = </a:t>
            </a:r>
            <a:r>
              <a:rPr lang="ko-KR" altLang="en-US" sz="700" dirty="0" err="1"/>
              <a:t>config.data.root</a:t>
            </a:r>
            <a:endParaRPr lang="ko-KR" altLang="en-US" sz="700" dirty="0"/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d_type</a:t>
            </a:r>
            <a:r>
              <a:rPr lang="ko-KR" altLang="en-US" sz="700" dirty="0"/>
              <a:t> = config.data.name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image_size</a:t>
            </a:r>
            <a:r>
              <a:rPr lang="ko-KR" altLang="en-US" sz="700" dirty="0"/>
              <a:t> = </a:t>
            </a:r>
            <a:r>
              <a:rPr lang="ko-KR" altLang="en-US" sz="700" dirty="0" err="1"/>
              <a:t>config.data.image_size</a:t>
            </a:r>
            <a:endParaRPr lang="ko-KR" altLang="en-US" sz="700" dirty="0"/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dataset</a:t>
            </a:r>
            <a:r>
              <a:rPr lang="ko-KR" altLang="en-US" sz="700" dirty="0"/>
              <a:t> = </a:t>
            </a:r>
            <a:r>
              <a:rPr lang="ko-KR" altLang="en-US" sz="700" dirty="0" err="1"/>
              <a:t>get_dataset</a:t>
            </a:r>
            <a:r>
              <a:rPr lang="ko-KR" altLang="en-US" sz="700" dirty="0"/>
              <a:t>(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d_type</a:t>
            </a:r>
            <a:r>
              <a:rPr lang="ko-KR" altLang="en-US" sz="700" dirty="0"/>
              <a:t>, </a:t>
            </a:r>
            <a:r>
              <a:rPr lang="ko-KR" altLang="en-US" sz="700" dirty="0" err="1"/>
              <a:t>root</a:t>
            </a:r>
            <a:r>
              <a:rPr lang="ko-KR" altLang="en-US" sz="700" dirty="0"/>
              <a:t>, </a:t>
            </a:r>
            <a:r>
              <a:rPr lang="ko-KR" altLang="en-US" sz="700" dirty="0" err="1"/>
              <a:t>image_size</a:t>
            </a:r>
            <a:r>
              <a:rPr lang="ko-KR" altLang="en-US" sz="700" dirty="0"/>
              <a:t>, </a:t>
            </a:r>
            <a:r>
              <a:rPr lang="ko-KR" altLang="en-US" sz="700" dirty="0" err="1"/>
              <a:t>norm</a:t>
            </a:r>
            <a:r>
              <a:rPr lang="ko-KR" altLang="en-US" sz="700" dirty="0"/>
              <a:t>=</a:t>
            </a:r>
            <a:r>
              <a:rPr lang="ko-KR" altLang="en-US" sz="700" dirty="0" err="1"/>
              <a:t>config.data.norm</a:t>
            </a:r>
            <a:r>
              <a:rPr lang="ko-KR" altLang="en-US" sz="700" dirty="0"/>
              <a:t>, </a:t>
            </a:r>
            <a:r>
              <a:rPr lang="ko-KR" altLang="en-US" sz="700" dirty="0" err="1"/>
              <a:t>flip</a:t>
            </a:r>
            <a:r>
              <a:rPr lang="ko-KR" altLang="en-US" sz="700" dirty="0"/>
              <a:t>=</a:t>
            </a:r>
            <a:r>
              <a:rPr lang="ko-KR" altLang="en-US" sz="700" dirty="0" err="1"/>
              <a:t>config.data.hflip</a:t>
            </a:r>
            <a:endParaRPr lang="ko-KR" altLang="en-US" sz="700" dirty="0"/>
          </a:p>
          <a:p>
            <a:r>
              <a:rPr lang="ko-KR" altLang="en-US" sz="700" dirty="0"/>
              <a:t>    )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N</a:t>
            </a:r>
            <a:r>
              <a:rPr lang="ko-KR" altLang="en-US" sz="700" dirty="0"/>
              <a:t> = </a:t>
            </a:r>
            <a:r>
              <a:rPr lang="ko-KR" altLang="en-US" sz="700" dirty="0" err="1"/>
              <a:t>len</a:t>
            </a:r>
            <a:r>
              <a:rPr lang="ko-KR" altLang="en-US" sz="700" dirty="0"/>
              <a:t>(</a:t>
            </a:r>
            <a:r>
              <a:rPr lang="ko-KR" altLang="en-US" sz="700" dirty="0" err="1"/>
              <a:t>dataset</a:t>
            </a:r>
            <a:r>
              <a:rPr lang="ko-KR" altLang="en-US" sz="700" dirty="0"/>
              <a:t>)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batch_size</a:t>
            </a:r>
            <a:r>
              <a:rPr lang="ko-KR" altLang="en-US" sz="700" dirty="0"/>
              <a:t> = </a:t>
            </a:r>
            <a:r>
              <a:rPr lang="ko-KR" altLang="en-US" sz="700" dirty="0" err="1"/>
              <a:t>config.training.batch_size</a:t>
            </a:r>
            <a:endParaRPr lang="ko-KR" altLang="en-US" sz="700" dirty="0"/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batch_size</a:t>
            </a:r>
            <a:r>
              <a:rPr lang="ko-KR" altLang="en-US" sz="700" dirty="0"/>
              <a:t> = </a:t>
            </a:r>
            <a:r>
              <a:rPr lang="ko-KR" altLang="en-US" sz="700" dirty="0" err="1"/>
              <a:t>min</a:t>
            </a:r>
            <a:r>
              <a:rPr lang="ko-KR" altLang="en-US" sz="700" dirty="0"/>
              <a:t>(</a:t>
            </a:r>
            <a:r>
              <a:rPr lang="ko-KR" altLang="en-US" sz="700" dirty="0" err="1"/>
              <a:t>N</a:t>
            </a:r>
            <a:r>
              <a:rPr lang="ko-KR" altLang="en-US" sz="700" dirty="0"/>
              <a:t>, </a:t>
            </a:r>
            <a:r>
              <a:rPr lang="ko-KR" altLang="en-US" sz="700" dirty="0" err="1"/>
              <a:t>batch_size</a:t>
            </a:r>
            <a:r>
              <a:rPr lang="ko-KR" altLang="en-US" sz="700" dirty="0"/>
              <a:t>)</a:t>
            </a:r>
          </a:p>
          <a:p>
            <a:endParaRPr lang="ko-KR" altLang="en-US" sz="700" dirty="0"/>
          </a:p>
          <a:p>
            <a:r>
              <a:rPr lang="ko-KR" altLang="en-US" sz="700" dirty="0"/>
              <a:t>    # </a:t>
            </a:r>
            <a:r>
              <a:rPr lang="ko-KR" altLang="en-US" sz="700" dirty="0" err="1"/>
              <a:t>Model</a:t>
            </a:r>
            <a:endParaRPr lang="ko-KR" altLang="en-US" sz="700" dirty="0"/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lr</a:t>
            </a:r>
            <a:r>
              <a:rPr lang="ko-KR" altLang="en-US" sz="700" dirty="0"/>
              <a:t> = config.training.lr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attn_resolutions</a:t>
            </a:r>
            <a:r>
              <a:rPr lang="ko-KR" altLang="en-US" sz="700" dirty="0"/>
              <a:t> = __</a:t>
            </a:r>
            <a:r>
              <a:rPr lang="ko-KR" altLang="en-US" sz="700" dirty="0" err="1"/>
              <a:t>parse_str</a:t>
            </a:r>
            <a:r>
              <a:rPr lang="ko-KR" altLang="en-US" sz="700" dirty="0"/>
              <a:t>(</a:t>
            </a:r>
            <a:r>
              <a:rPr lang="ko-KR" altLang="en-US" sz="700" dirty="0" err="1"/>
              <a:t>config.model.attn_resolutions</a:t>
            </a:r>
            <a:r>
              <a:rPr lang="ko-KR" altLang="en-US" sz="700" dirty="0"/>
              <a:t>)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dim_mults</a:t>
            </a:r>
            <a:r>
              <a:rPr lang="ko-KR" altLang="en-US" sz="700" dirty="0"/>
              <a:t> = __</a:t>
            </a:r>
            <a:r>
              <a:rPr lang="ko-KR" altLang="en-US" sz="700" dirty="0" err="1"/>
              <a:t>parse_str</a:t>
            </a:r>
            <a:r>
              <a:rPr lang="ko-KR" altLang="en-US" sz="700" dirty="0"/>
              <a:t>(</a:t>
            </a:r>
            <a:r>
              <a:rPr lang="ko-KR" altLang="en-US" sz="700" dirty="0" err="1"/>
              <a:t>config.model.dim_mults</a:t>
            </a:r>
            <a:r>
              <a:rPr lang="ko-KR" altLang="en-US" sz="700" dirty="0"/>
              <a:t>)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ddpm_type</a:t>
            </a:r>
            <a:r>
              <a:rPr lang="ko-KR" altLang="en-US" sz="700" dirty="0"/>
              <a:t> = </a:t>
            </a:r>
            <a:r>
              <a:rPr lang="ko-KR" altLang="en-US" sz="700" dirty="0" err="1"/>
              <a:t>config.training.type</a:t>
            </a:r>
            <a:endParaRPr lang="ko-KR" altLang="en-US" sz="700" dirty="0"/>
          </a:p>
          <a:p>
            <a:endParaRPr lang="ko-KR" altLang="en-US" sz="700" dirty="0"/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decoder_cls</a:t>
            </a:r>
            <a:r>
              <a:rPr lang="ko-KR" altLang="en-US" sz="700" dirty="0"/>
              <a:t> = </a:t>
            </a:r>
            <a:r>
              <a:rPr lang="ko-KR" altLang="en-US" sz="700" dirty="0" err="1"/>
              <a:t>UNetModel</a:t>
            </a:r>
            <a:r>
              <a:rPr lang="ko-KR" altLang="en-US" sz="700" dirty="0"/>
              <a:t> </a:t>
            </a:r>
            <a:r>
              <a:rPr lang="ko-KR" altLang="en-US" sz="700" dirty="0" err="1"/>
              <a:t>if</a:t>
            </a:r>
            <a:r>
              <a:rPr lang="ko-KR" altLang="en-US" sz="700" dirty="0"/>
              <a:t> </a:t>
            </a:r>
            <a:r>
              <a:rPr lang="ko-KR" altLang="en-US" sz="700" dirty="0" err="1"/>
              <a:t>ddpm_type</a:t>
            </a:r>
            <a:r>
              <a:rPr lang="ko-KR" altLang="en-US" sz="700" dirty="0"/>
              <a:t> == "</a:t>
            </a:r>
            <a:r>
              <a:rPr lang="ko-KR" altLang="en-US" sz="700" dirty="0" err="1"/>
              <a:t>uncond</a:t>
            </a:r>
            <a:r>
              <a:rPr lang="ko-KR" altLang="en-US" sz="700" dirty="0"/>
              <a:t>" </a:t>
            </a:r>
            <a:r>
              <a:rPr lang="ko-KR" altLang="en-US" sz="700" dirty="0" err="1"/>
              <a:t>else</a:t>
            </a:r>
            <a:r>
              <a:rPr lang="ko-KR" altLang="en-US" sz="700" dirty="0"/>
              <a:t> </a:t>
            </a:r>
            <a:r>
              <a:rPr lang="ko-KR" altLang="en-US" sz="700" dirty="0" err="1"/>
              <a:t>SuperResModel</a:t>
            </a:r>
            <a:endParaRPr lang="ko-KR" altLang="en-US" sz="700" dirty="0"/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decoder</a:t>
            </a:r>
            <a:r>
              <a:rPr lang="ko-KR" altLang="en-US" sz="700" dirty="0"/>
              <a:t> = </a:t>
            </a:r>
            <a:r>
              <a:rPr lang="ko-KR" altLang="en-US" sz="700" dirty="0" err="1"/>
              <a:t>decoder_cls</a:t>
            </a:r>
            <a:r>
              <a:rPr lang="ko-KR" altLang="en-US" sz="700" dirty="0"/>
              <a:t>(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in_channels</a:t>
            </a:r>
            <a:r>
              <a:rPr lang="ko-KR" altLang="en-US" sz="700" dirty="0"/>
              <a:t>=</a:t>
            </a:r>
            <a:r>
              <a:rPr lang="ko-KR" altLang="en-US" sz="700" dirty="0" err="1"/>
              <a:t>config.data.n_channels</a:t>
            </a:r>
            <a:r>
              <a:rPr lang="ko-KR" altLang="en-US" sz="700" dirty="0"/>
              <a:t>,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model_channels</a:t>
            </a:r>
            <a:r>
              <a:rPr lang="ko-KR" altLang="en-US" sz="700" dirty="0"/>
              <a:t>=</a:t>
            </a:r>
            <a:r>
              <a:rPr lang="ko-KR" altLang="en-US" sz="700" dirty="0" err="1"/>
              <a:t>config.model.dim</a:t>
            </a:r>
            <a:r>
              <a:rPr lang="ko-KR" altLang="en-US" sz="700" dirty="0"/>
              <a:t>,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out_channels</a:t>
            </a:r>
            <a:r>
              <a:rPr lang="ko-KR" altLang="en-US" sz="700" dirty="0"/>
              <a:t>=3,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num_res_blocks</a:t>
            </a:r>
            <a:r>
              <a:rPr lang="ko-KR" altLang="en-US" sz="700" dirty="0"/>
              <a:t>=</a:t>
            </a:r>
            <a:r>
              <a:rPr lang="ko-KR" altLang="en-US" sz="700" dirty="0" err="1"/>
              <a:t>config.model.n_residual</a:t>
            </a:r>
            <a:r>
              <a:rPr lang="ko-KR" altLang="en-US" sz="700" dirty="0"/>
              <a:t>,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attention_resolutions</a:t>
            </a:r>
            <a:r>
              <a:rPr lang="ko-KR" altLang="en-US" sz="700" dirty="0"/>
              <a:t>=</a:t>
            </a:r>
            <a:r>
              <a:rPr lang="ko-KR" altLang="en-US" sz="700" dirty="0" err="1"/>
              <a:t>attn_resolutions</a:t>
            </a:r>
            <a:r>
              <a:rPr lang="ko-KR" altLang="en-US" sz="700" dirty="0"/>
              <a:t>,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channel_mult</a:t>
            </a:r>
            <a:r>
              <a:rPr lang="ko-KR" altLang="en-US" sz="700" dirty="0"/>
              <a:t>=</a:t>
            </a:r>
            <a:r>
              <a:rPr lang="ko-KR" altLang="en-US" sz="700" dirty="0" err="1"/>
              <a:t>dim_mults</a:t>
            </a:r>
            <a:r>
              <a:rPr lang="ko-KR" altLang="en-US" sz="700" dirty="0"/>
              <a:t>,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use_checkpoint</a:t>
            </a:r>
            <a:r>
              <a:rPr lang="ko-KR" altLang="en-US" sz="700" dirty="0"/>
              <a:t>=</a:t>
            </a:r>
            <a:r>
              <a:rPr lang="ko-KR" altLang="en-US" sz="700" dirty="0" err="1"/>
              <a:t>False</a:t>
            </a:r>
            <a:r>
              <a:rPr lang="ko-KR" altLang="en-US" sz="700" dirty="0"/>
              <a:t>,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dropout</a:t>
            </a:r>
            <a:r>
              <a:rPr lang="ko-KR" altLang="en-US" sz="700" dirty="0"/>
              <a:t>=</a:t>
            </a:r>
            <a:r>
              <a:rPr lang="ko-KR" altLang="en-US" sz="700" dirty="0" err="1"/>
              <a:t>config.model.dropout</a:t>
            </a:r>
            <a:r>
              <a:rPr lang="ko-KR" altLang="en-US" sz="700" dirty="0"/>
              <a:t>,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num_heads</a:t>
            </a:r>
            <a:r>
              <a:rPr lang="ko-KR" altLang="en-US" sz="700" dirty="0"/>
              <a:t>=</a:t>
            </a:r>
            <a:r>
              <a:rPr lang="ko-KR" altLang="en-US" sz="700" dirty="0" err="1"/>
              <a:t>config.model.n_heads</a:t>
            </a:r>
            <a:r>
              <a:rPr lang="ko-KR" altLang="en-US" sz="700" dirty="0"/>
              <a:t>,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z_dim</a:t>
            </a:r>
            <a:r>
              <a:rPr lang="ko-KR" altLang="en-US" sz="700" dirty="0"/>
              <a:t>=</a:t>
            </a:r>
            <a:r>
              <a:rPr lang="ko-KR" altLang="en-US" sz="700" dirty="0" err="1"/>
              <a:t>config.training.z_dim</a:t>
            </a:r>
            <a:r>
              <a:rPr lang="ko-KR" altLang="en-US" sz="700" dirty="0"/>
              <a:t>,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use_scale_shift_norm</a:t>
            </a:r>
            <a:r>
              <a:rPr lang="ko-KR" altLang="en-US" sz="700" dirty="0"/>
              <a:t>=</a:t>
            </a:r>
            <a:r>
              <a:rPr lang="ko-KR" altLang="en-US" sz="700" dirty="0" err="1"/>
              <a:t>config.training.z_cond</a:t>
            </a:r>
            <a:r>
              <a:rPr lang="ko-KR" altLang="en-US" sz="700" dirty="0"/>
              <a:t>,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use_z</a:t>
            </a:r>
            <a:r>
              <a:rPr lang="ko-KR" altLang="en-US" sz="700" dirty="0"/>
              <a:t>=</a:t>
            </a:r>
            <a:r>
              <a:rPr lang="ko-KR" altLang="en-US" sz="700" dirty="0" err="1"/>
              <a:t>config.training.z_cond</a:t>
            </a:r>
            <a:r>
              <a:rPr lang="ko-KR" altLang="en-US" sz="700" dirty="0"/>
              <a:t>,</a:t>
            </a:r>
          </a:p>
          <a:p>
            <a:r>
              <a:rPr lang="ko-KR" altLang="en-US" sz="700" dirty="0"/>
              <a:t>    )</a:t>
            </a:r>
          </a:p>
          <a:p>
            <a:endParaRPr lang="ko-KR" altLang="en-US" sz="700" dirty="0"/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ema_decoder</a:t>
            </a:r>
            <a:r>
              <a:rPr lang="ko-KR" altLang="en-US" sz="700" dirty="0"/>
              <a:t> = </a:t>
            </a:r>
            <a:r>
              <a:rPr lang="ko-KR" altLang="en-US" sz="700" dirty="0" err="1"/>
              <a:t>copy.deepcopy</a:t>
            </a:r>
            <a:r>
              <a:rPr lang="ko-KR" altLang="en-US" sz="700" dirty="0"/>
              <a:t>(</a:t>
            </a:r>
            <a:r>
              <a:rPr lang="ko-KR" altLang="en-US" sz="700" dirty="0" err="1"/>
              <a:t>decoder</a:t>
            </a:r>
            <a:r>
              <a:rPr lang="ko-KR" altLang="en-US" sz="700" dirty="0"/>
              <a:t>)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for</a:t>
            </a:r>
            <a:r>
              <a:rPr lang="ko-KR" altLang="en-US" sz="700" dirty="0"/>
              <a:t> </a:t>
            </a:r>
            <a:r>
              <a:rPr lang="ko-KR" altLang="en-US" sz="700" dirty="0" err="1"/>
              <a:t>p</a:t>
            </a:r>
            <a:r>
              <a:rPr lang="ko-KR" altLang="en-US" sz="700" dirty="0"/>
              <a:t> </a:t>
            </a:r>
            <a:r>
              <a:rPr lang="ko-KR" altLang="en-US" sz="700" dirty="0" err="1"/>
              <a:t>in</a:t>
            </a:r>
            <a:r>
              <a:rPr lang="ko-KR" altLang="en-US" sz="700" dirty="0"/>
              <a:t> </a:t>
            </a:r>
            <a:r>
              <a:rPr lang="ko-KR" altLang="en-US" sz="700" dirty="0" err="1"/>
              <a:t>ema_decoder.parameters</a:t>
            </a:r>
            <a:r>
              <a:rPr lang="ko-KR" altLang="en-US" sz="700" dirty="0"/>
              <a:t>():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p.requires_grad</a:t>
            </a:r>
            <a:r>
              <a:rPr lang="ko-KR" altLang="en-US" sz="700" dirty="0"/>
              <a:t> = </a:t>
            </a:r>
            <a:r>
              <a:rPr lang="ko-KR" altLang="en-US" sz="700" dirty="0" err="1"/>
              <a:t>False</a:t>
            </a:r>
            <a:endParaRPr lang="ko-KR" altLang="en-US" sz="700" dirty="0"/>
          </a:p>
          <a:p>
            <a:endParaRPr lang="ko-KR" altLang="en-US" sz="700" dirty="0"/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ddpm_cls</a:t>
            </a:r>
            <a:r>
              <a:rPr lang="ko-KR" altLang="en-US" sz="700" dirty="0"/>
              <a:t> = DDPMv2 </a:t>
            </a:r>
            <a:r>
              <a:rPr lang="ko-KR" altLang="en-US" sz="700" dirty="0" err="1"/>
              <a:t>if</a:t>
            </a:r>
            <a:r>
              <a:rPr lang="ko-KR" altLang="en-US" sz="700" dirty="0"/>
              <a:t> </a:t>
            </a:r>
            <a:r>
              <a:rPr lang="ko-KR" altLang="en-US" sz="700" dirty="0" err="1"/>
              <a:t>ddpm_type</a:t>
            </a:r>
            <a:r>
              <a:rPr lang="ko-KR" altLang="en-US" sz="700" dirty="0"/>
              <a:t> == "form2" </a:t>
            </a:r>
            <a:r>
              <a:rPr lang="ko-KR" altLang="en-US" sz="700" dirty="0" err="1"/>
              <a:t>else</a:t>
            </a:r>
            <a:r>
              <a:rPr lang="ko-KR" altLang="en-US" sz="700" dirty="0"/>
              <a:t> DDPM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online_ddpm</a:t>
            </a:r>
            <a:r>
              <a:rPr lang="ko-KR" altLang="en-US" sz="700" dirty="0"/>
              <a:t> = </a:t>
            </a:r>
            <a:r>
              <a:rPr lang="ko-KR" altLang="en-US" sz="700" dirty="0" err="1"/>
              <a:t>ddpm_cls</a:t>
            </a:r>
            <a:r>
              <a:rPr lang="ko-KR" altLang="en-US" sz="700" dirty="0"/>
              <a:t>(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decoder</a:t>
            </a:r>
            <a:r>
              <a:rPr lang="ko-KR" altLang="en-US" sz="700" dirty="0"/>
              <a:t>,</a:t>
            </a:r>
          </a:p>
          <a:p>
            <a:r>
              <a:rPr lang="ko-KR" altLang="en-US" sz="700" dirty="0"/>
              <a:t>        beta_1=config.model.beta1,</a:t>
            </a:r>
          </a:p>
          <a:p>
            <a:r>
              <a:rPr lang="ko-KR" altLang="en-US" sz="700" dirty="0"/>
              <a:t>        beta_2=config.model.beta2,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T</a:t>
            </a:r>
            <a:r>
              <a:rPr lang="ko-KR" altLang="en-US" sz="700" dirty="0"/>
              <a:t>=</a:t>
            </a:r>
            <a:r>
              <a:rPr lang="ko-KR" altLang="en-US" sz="700" dirty="0" err="1"/>
              <a:t>config.model.n_timesteps</a:t>
            </a:r>
            <a:r>
              <a:rPr lang="ko-KR" altLang="en-US" sz="700" dirty="0"/>
              <a:t>,</a:t>
            </a:r>
          </a:p>
          <a:p>
            <a:r>
              <a:rPr lang="ko-KR" altLang="en-US" sz="700" dirty="0"/>
              <a:t>    )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target_ddpm</a:t>
            </a:r>
            <a:r>
              <a:rPr lang="ko-KR" altLang="en-US" sz="700" dirty="0"/>
              <a:t> = </a:t>
            </a:r>
            <a:r>
              <a:rPr lang="ko-KR" altLang="en-US" sz="700" dirty="0" err="1"/>
              <a:t>ddpm_cls</a:t>
            </a:r>
            <a:r>
              <a:rPr lang="ko-KR" altLang="en-US" sz="700" dirty="0"/>
              <a:t>(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ema_decoder</a:t>
            </a:r>
            <a:r>
              <a:rPr lang="ko-KR" altLang="en-US" sz="700" dirty="0"/>
              <a:t>,</a:t>
            </a:r>
          </a:p>
          <a:p>
            <a:r>
              <a:rPr lang="ko-KR" altLang="en-US" sz="700" dirty="0"/>
              <a:t>        beta_1=config.model.beta1,</a:t>
            </a:r>
          </a:p>
          <a:p>
            <a:r>
              <a:rPr lang="ko-KR" altLang="en-US" sz="700" dirty="0"/>
              <a:t>        beta_2=config.model.beta2,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T</a:t>
            </a:r>
            <a:r>
              <a:rPr lang="ko-KR" altLang="en-US" sz="700" dirty="0"/>
              <a:t>=</a:t>
            </a:r>
            <a:r>
              <a:rPr lang="ko-KR" altLang="en-US" sz="700" dirty="0" err="1"/>
              <a:t>config.model.n_timesteps</a:t>
            </a:r>
            <a:r>
              <a:rPr lang="ko-KR" altLang="en-US" sz="700" dirty="0"/>
              <a:t>,</a:t>
            </a:r>
          </a:p>
          <a:p>
            <a:r>
              <a:rPr lang="ko-KR" altLang="en-US" sz="700" dirty="0"/>
              <a:t>    )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vae</a:t>
            </a:r>
            <a:r>
              <a:rPr lang="ko-KR" altLang="en-US" sz="700" dirty="0"/>
              <a:t> = </a:t>
            </a:r>
            <a:r>
              <a:rPr lang="ko-KR" altLang="en-US" sz="700" dirty="0" err="1"/>
              <a:t>VAE.load_from_checkpoint</a:t>
            </a:r>
            <a:r>
              <a:rPr lang="ko-KR" altLang="en-US" sz="700" dirty="0"/>
              <a:t>(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config.training.vae_chkpt_path</a:t>
            </a:r>
            <a:r>
              <a:rPr lang="ko-KR" altLang="en-US" sz="700" dirty="0"/>
              <a:t>,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input_res</a:t>
            </a:r>
            <a:r>
              <a:rPr lang="ko-KR" altLang="en-US" sz="700" dirty="0"/>
              <a:t>=</a:t>
            </a:r>
            <a:r>
              <a:rPr lang="ko-KR" altLang="en-US" sz="700" dirty="0" err="1"/>
              <a:t>image_size</a:t>
            </a:r>
            <a:r>
              <a:rPr lang="ko-KR" altLang="en-US" sz="700" dirty="0"/>
              <a:t>,</a:t>
            </a:r>
          </a:p>
          <a:p>
            <a:r>
              <a:rPr lang="ko-KR" altLang="en-US" sz="700" dirty="0"/>
              <a:t>    )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vae.eval</a:t>
            </a:r>
            <a:r>
              <a:rPr lang="ko-KR" altLang="en-US" sz="700" dirty="0"/>
              <a:t>()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for</a:t>
            </a:r>
            <a:r>
              <a:rPr lang="ko-KR" altLang="en-US" sz="700" dirty="0"/>
              <a:t> </a:t>
            </a:r>
            <a:r>
              <a:rPr lang="ko-KR" altLang="en-US" sz="700" dirty="0" err="1"/>
              <a:t>p</a:t>
            </a:r>
            <a:r>
              <a:rPr lang="ko-KR" altLang="en-US" sz="700" dirty="0"/>
              <a:t> </a:t>
            </a:r>
            <a:r>
              <a:rPr lang="ko-KR" altLang="en-US" sz="700" dirty="0" err="1"/>
              <a:t>in</a:t>
            </a:r>
            <a:r>
              <a:rPr lang="ko-KR" altLang="en-US" sz="700" dirty="0"/>
              <a:t> </a:t>
            </a:r>
            <a:r>
              <a:rPr lang="ko-KR" altLang="en-US" sz="700" dirty="0" err="1"/>
              <a:t>vae.parameters</a:t>
            </a:r>
            <a:r>
              <a:rPr lang="ko-KR" altLang="en-US" sz="700" dirty="0"/>
              <a:t>():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p.requires_grad</a:t>
            </a:r>
            <a:r>
              <a:rPr lang="ko-KR" altLang="en-US" sz="700" dirty="0"/>
              <a:t> = </a:t>
            </a:r>
            <a:r>
              <a:rPr lang="ko-KR" altLang="en-US" sz="700" dirty="0" err="1"/>
              <a:t>False</a:t>
            </a:r>
            <a:endParaRPr lang="ko-KR" altLang="en-US" sz="700" dirty="0"/>
          </a:p>
          <a:p>
            <a:endParaRPr lang="ko-KR" altLang="en-US" sz="700" dirty="0"/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logger.info</a:t>
            </a:r>
            <a:r>
              <a:rPr lang="ko-KR" altLang="en-US" sz="700" dirty="0"/>
              <a:t>(</a:t>
            </a:r>
            <a:r>
              <a:rPr lang="ko-KR" altLang="en-US" sz="700" dirty="0" err="1"/>
              <a:t>f"Using</a:t>
            </a:r>
            <a:r>
              <a:rPr lang="ko-KR" altLang="en-US" sz="700" dirty="0"/>
              <a:t> DDPM </a:t>
            </a:r>
            <a:r>
              <a:rPr lang="ko-KR" altLang="en-US" sz="700" dirty="0" err="1"/>
              <a:t>with</a:t>
            </a:r>
            <a:r>
              <a:rPr lang="ko-KR" altLang="en-US" sz="700" dirty="0"/>
              <a:t> </a:t>
            </a:r>
            <a:r>
              <a:rPr lang="ko-KR" altLang="en-US" sz="700" dirty="0" err="1"/>
              <a:t>type</a:t>
            </a:r>
            <a:r>
              <a:rPr lang="ko-KR" altLang="en-US" sz="700" dirty="0"/>
              <a:t>: {</a:t>
            </a:r>
            <a:r>
              <a:rPr lang="ko-KR" altLang="en-US" sz="700" dirty="0" err="1"/>
              <a:t>ddpm_cls</a:t>
            </a:r>
            <a:r>
              <a:rPr lang="ko-KR" altLang="en-US" sz="700" dirty="0"/>
              <a:t>} and </a:t>
            </a:r>
            <a:r>
              <a:rPr lang="ko-KR" altLang="en-US" sz="700" dirty="0" err="1"/>
              <a:t>data</a:t>
            </a:r>
            <a:r>
              <a:rPr lang="ko-KR" altLang="en-US" sz="700" dirty="0"/>
              <a:t> </a:t>
            </a:r>
            <a:r>
              <a:rPr lang="ko-KR" altLang="en-US" sz="700" dirty="0" err="1"/>
              <a:t>norm</a:t>
            </a:r>
            <a:r>
              <a:rPr lang="ko-KR" altLang="en-US" sz="700" dirty="0"/>
              <a:t>: {</a:t>
            </a:r>
            <a:r>
              <a:rPr lang="ko-KR" altLang="en-US" sz="700" dirty="0" err="1"/>
              <a:t>config.data.norm</a:t>
            </a:r>
            <a:r>
              <a:rPr lang="ko-KR" altLang="en-US" sz="700" dirty="0"/>
              <a:t>}")</a:t>
            </a:r>
          </a:p>
          <a:p>
            <a:endParaRPr lang="ko-KR" altLang="en-US" sz="700" dirty="0"/>
          </a:p>
          <a:p>
            <a:r>
              <a:rPr lang="ko-KR" altLang="en-US" sz="700" dirty="0"/>
              <a:t>    # </a:t>
            </a:r>
            <a:r>
              <a:rPr lang="ko-KR" altLang="en-US" sz="700" dirty="0" err="1"/>
              <a:t>Modified</a:t>
            </a:r>
            <a:r>
              <a:rPr lang="ko-KR" altLang="en-US" sz="700" dirty="0"/>
              <a:t> </a:t>
            </a:r>
            <a:r>
              <a:rPr lang="ko-KR" altLang="en-US" sz="700" dirty="0" err="1"/>
              <a:t>DDPMWrapper</a:t>
            </a:r>
            <a:endParaRPr lang="ko-KR" altLang="en-US" sz="700" dirty="0"/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ddpm_wrapper</a:t>
            </a:r>
            <a:r>
              <a:rPr lang="ko-KR" altLang="en-US" sz="700" dirty="0"/>
              <a:t> = </a:t>
            </a:r>
            <a:r>
              <a:rPr lang="ko-KR" altLang="en-US" sz="700" dirty="0" err="1"/>
              <a:t>DDPMWrapper</a:t>
            </a:r>
            <a:r>
              <a:rPr lang="ko-KR" altLang="en-US" sz="700" dirty="0"/>
              <a:t>(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online_ddpm</a:t>
            </a:r>
            <a:r>
              <a:rPr lang="ko-KR" altLang="en-US" sz="700" dirty="0"/>
              <a:t>,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target_ddpm</a:t>
            </a:r>
            <a:r>
              <a:rPr lang="ko-KR" altLang="en-US" sz="700" dirty="0"/>
              <a:t>,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vae</a:t>
            </a:r>
            <a:r>
              <a:rPr lang="ko-KR" altLang="en-US" sz="700" dirty="0"/>
              <a:t>,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lr</a:t>
            </a:r>
            <a:r>
              <a:rPr lang="ko-KR" altLang="en-US" sz="700" dirty="0"/>
              <a:t>=</a:t>
            </a:r>
            <a:r>
              <a:rPr lang="ko-KR" altLang="en-US" sz="700" dirty="0" err="1"/>
              <a:t>lr</a:t>
            </a:r>
            <a:r>
              <a:rPr lang="ko-KR" altLang="en-US" sz="700" dirty="0"/>
              <a:t>,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cfd_rate</a:t>
            </a:r>
            <a:r>
              <a:rPr lang="ko-KR" altLang="en-US" sz="700" dirty="0"/>
              <a:t>=</a:t>
            </a:r>
            <a:r>
              <a:rPr lang="ko-KR" altLang="en-US" sz="700" dirty="0" err="1"/>
              <a:t>config.training.cfd_rate</a:t>
            </a:r>
            <a:r>
              <a:rPr lang="ko-KR" altLang="en-US" sz="700" dirty="0"/>
              <a:t>,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n_anneal_steps</a:t>
            </a:r>
            <a:r>
              <a:rPr lang="ko-KR" altLang="en-US" sz="700" dirty="0"/>
              <a:t>=</a:t>
            </a:r>
            <a:r>
              <a:rPr lang="ko-KR" altLang="en-US" sz="700" dirty="0" err="1"/>
              <a:t>config.training.n_anneal_steps</a:t>
            </a:r>
            <a:r>
              <a:rPr lang="ko-KR" altLang="en-US" sz="700" dirty="0"/>
              <a:t>,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loss</a:t>
            </a:r>
            <a:r>
              <a:rPr lang="ko-KR" altLang="en-US" sz="700" dirty="0"/>
              <a:t>=</a:t>
            </a:r>
            <a:r>
              <a:rPr lang="ko-KR" altLang="en-US" sz="700" dirty="0" err="1"/>
              <a:t>config.training.loss</a:t>
            </a:r>
            <a:r>
              <a:rPr lang="ko-KR" altLang="en-US" sz="700" dirty="0"/>
              <a:t>,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conditional</a:t>
            </a:r>
            <a:r>
              <a:rPr lang="ko-KR" altLang="en-US" sz="700" dirty="0"/>
              <a:t>=</a:t>
            </a:r>
            <a:r>
              <a:rPr lang="ko-KR" altLang="en-US" sz="700" dirty="0" err="1"/>
              <a:t>False</a:t>
            </a:r>
            <a:r>
              <a:rPr lang="ko-KR" altLang="en-US" sz="700" dirty="0"/>
              <a:t> </a:t>
            </a:r>
            <a:r>
              <a:rPr lang="ko-KR" altLang="en-US" sz="700" dirty="0" err="1"/>
              <a:t>if</a:t>
            </a:r>
            <a:r>
              <a:rPr lang="ko-KR" altLang="en-US" sz="700" dirty="0"/>
              <a:t> </a:t>
            </a:r>
            <a:r>
              <a:rPr lang="ko-KR" altLang="en-US" sz="700" dirty="0" err="1"/>
              <a:t>ddpm_type</a:t>
            </a:r>
            <a:r>
              <a:rPr lang="ko-KR" altLang="en-US" sz="700" dirty="0"/>
              <a:t> == "</a:t>
            </a:r>
            <a:r>
              <a:rPr lang="ko-KR" altLang="en-US" sz="700" dirty="0" err="1"/>
              <a:t>uncond</a:t>
            </a:r>
            <a:r>
              <a:rPr lang="ko-KR" altLang="en-US" sz="700" dirty="0"/>
              <a:t>" </a:t>
            </a:r>
            <a:r>
              <a:rPr lang="ko-KR" altLang="en-US" sz="700" dirty="0" err="1"/>
              <a:t>else</a:t>
            </a:r>
            <a:r>
              <a:rPr lang="ko-KR" altLang="en-US" sz="700" dirty="0"/>
              <a:t> </a:t>
            </a:r>
            <a:r>
              <a:rPr lang="ko-KR" altLang="en-US" sz="700" dirty="0" err="1"/>
              <a:t>True</a:t>
            </a:r>
            <a:r>
              <a:rPr lang="ko-KR" altLang="en-US" sz="700" dirty="0"/>
              <a:t>,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grad_clip_val</a:t>
            </a:r>
            <a:r>
              <a:rPr lang="ko-KR" altLang="en-US" sz="700" dirty="0"/>
              <a:t>=</a:t>
            </a:r>
            <a:r>
              <a:rPr lang="ko-KR" altLang="en-US" sz="700" dirty="0" err="1"/>
              <a:t>config.training.grad_clip</a:t>
            </a:r>
            <a:r>
              <a:rPr lang="ko-KR" altLang="en-US" sz="700" dirty="0"/>
              <a:t>,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z_cond</a:t>
            </a:r>
            <a:r>
              <a:rPr lang="ko-KR" altLang="en-US" sz="700" dirty="0"/>
              <a:t>=</a:t>
            </a:r>
            <a:r>
              <a:rPr lang="ko-KR" altLang="en-US" sz="700" dirty="0" err="1"/>
              <a:t>config.training.z_cond</a:t>
            </a:r>
            <a:r>
              <a:rPr lang="ko-KR" altLang="en-US" sz="700" dirty="0"/>
              <a:t>,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vae_loss_weight</a:t>
            </a:r>
            <a:r>
              <a:rPr lang="ko-KR" altLang="en-US" sz="700" dirty="0"/>
              <a:t>=</a:t>
            </a:r>
            <a:r>
              <a:rPr lang="ko-KR" altLang="en-US" sz="700" dirty="0" err="1"/>
              <a:t>config.training.vae_loss_weight</a:t>
            </a:r>
            <a:r>
              <a:rPr lang="ko-KR" altLang="en-US" sz="700" dirty="0"/>
              <a:t>  # </a:t>
            </a:r>
            <a:r>
              <a:rPr lang="ko-KR" altLang="en-US" sz="700" dirty="0" err="1"/>
              <a:t>Added</a:t>
            </a:r>
            <a:r>
              <a:rPr lang="ko-KR" altLang="en-US" sz="700" dirty="0"/>
              <a:t> VAE </a:t>
            </a:r>
            <a:r>
              <a:rPr lang="ko-KR" altLang="en-US" sz="700" dirty="0" err="1"/>
              <a:t>loss</a:t>
            </a:r>
            <a:r>
              <a:rPr lang="ko-KR" altLang="en-US" sz="700" dirty="0"/>
              <a:t> </a:t>
            </a:r>
            <a:r>
              <a:rPr lang="ko-KR" altLang="en-US" sz="700" dirty="0" err="1"/>
              <a:t>weight</a:t>
            </a:r>
            <a:endParaRPr lang="ko-KR" altLang="en-US" sz="700" dirty="0"/>
          </a:p>
          <a:p>
            <a:r>
              <a:rPr lang="ko-KR" altLang="en-US" sz="700" dirty="0"/>
              <a:t>    )</a:t>
            </a:r>
          </a:p>
          <a:p>
            <a:endParaRPr lang="ko-KR" altLang="en-US" sz="700" dirty="0"/>
          </a:p>
          <a:p>
            <a:r>
              <a:rPr lang="ko-KR" altLang="en-US" sz="700" dirty="0"/>
              <a:t>    # </a:t>
            </a:r>
            <a:r>
              <a:rPr lang="ko-KR" altLang="en-US" sz="700" dirty="0" err="1"/>
              <a:t>Trainer</a:t>
            </a:r>
            <a:endParaRPr lang="ko-KR" altLang="en-US" sz="700" dirty="0"/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train_kwargs</a:t>
            </a:r>
            <a:r>
              <a:rPr lang="ko-KR" altLang="en-US" sz="700" dirty="0"/>
              <a:t> = {}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restore_path</a:t>
            </a:r>
            <a:r>
              <a:rPr lang="ko-KR" altLang="en-US" sz="700" dirty="0"/>
              <a:t> = </a:t>
            </a:r>
            <a:r>
              <a:rPr lang="ko-KR" altLang="en-US" sz="700" dirty="0" err="1"/>
              <a:t>config.training.restore_path</a:t>
            </a:r>
            <a:endParaRPr lang="ko-KR" altLang="en-US" sz="700" dirty="0"/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if</a:t>
            </a:r>
            <a:r>
              <a:rPr lang="ko-KR" altLang="en-US" sz="700" dirty="0"/>
              <a:t> </a:t>
            </a:r>
            <a:r>
              <a:rPr lang="ko-KR" altLang="en-US" sz="700" dirty="0" err="1"/>
              <a:t>restore_path</a:t>
            </a:r>
            <a:r>
              <a:rPr lang="ko-KR" altLang="en-US" sz="700" dirty="0"/>
              <a:t> != "":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train_kwargs</a:t>
            </a:r>
            <a:r>
              <a:rPr lang="ko-KR" altLang="en-US" sz="700" dirty="0"/>
              <a:t>["</a:t>
            </a:r>
            <a:r>
              <a:rPr lang="ko-KR" altLang="en-US" sz="700" dirty="0" err="1"/>
              <a:t>resume_from_checkpoint</a:t>
            </a:r>
            <a:r>
              <a:rPr lang="ko-KR" altLang="en-US" sz="700" dirty="0"/>
              <a:t>"] = </a:t>
            </a:r>
            <a:r>
              <a:rPr lang="ko-KR" altLang="en-US" sz="700" dirty="0" err="1"/>
              <a:t>restore_path</a:t>
            </a:r>
            <a:endParaRPr lang="ko-KR" altLang="en-US" sz="700" dirty="0"/>
          </a:p>
          <a:p>
            <a:endParaRPr lang="ko-KR" altLang="en-US" sz="700" dirty="0"/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results_dir</a:t>
            </a:r>
            <a:r>
              <a:rPr lang="ko-KR" altLang="en-US" sz="700" dirty="0"/>
              <a:t> = </a:t>
            </a:r>
            <a:r>
              <a:rPr lang="ko-KR" altLang="en-US" sz="700" dirty="0" err="1"/>
              <a:t>config.training.results_dir</a:t>
            </a:r>
            <a:endParaRPr lang="ko-KR" altLang="en-US" sz="700" dirty="0"/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chkpt_callback</a:t>
            </a:r>
            <a:r>
              <a:rPr lang="ko-KR" altLang="en-US" sz="700" dirty="0"/>
              <a:t> = </a:t>
            </a:r>
            <a:r>
              <a:rPr lang="ko-KR" altLang="en-US" sz="700" dirty="0" err="1"/>
              <a:t>ModelCheckpoint</a:t>
            </a:r>
            <a:r>
              <a:rPr lang="ko-KR" altLang="en-US" sz="700" dirty="0"/>
              <a:t>(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dirpath</a:t>
            </a:r>
            <a:r>
              <a:rPr lang="ko-KR" altLang="en-US" sz="700" dirty="0"/>
              <a:t>=</a:t>
            </a:r>
            <a:r>
              <a:rPr lang="ko-KR" altLang="en-US" sz="700" dirty="0" err="1"/>
              <a:t>os.path.join</a:t>
            </a:r>
            <a:r>
              <a:rPr lang="ko-KR" altLang="en-US" sz="700" dirty="0"/>
              <a:t>(</a:t>
            </a:r>
            <a:r>
              <a:rPr lang="ko-KR" altLang="en-US" sz="700" dirty="0" err="1"/>
              <a:t>results_dir</a:t>
            </a:r>
            <a:r>
              <a:rPr lang="ko-KR" altLang="en-US" sz="700" dirty="0"/>
              <a:t>, "</a:t>
            </a:r>
            <a:r>
              <a:rPr lang="ko-KR" altLang="en-US" sz="700" dirty="0" err="1"/>
              <a:t>checkpoints</a:t>
            </a:r>
            <a:r>
              <a:rPr lang="ko-KR" altLang="en-US" sz="700" dirty="0"/>
              <a:t>"),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filename</a:t>
            </a:r>
            <a:r>
              <a:rPr lang="ko-KR" altLang="en-US" sz="700" dirty="0"/>
              <a:t>=f"ddpmv2-{</a:t>
            </a:r>
            <a:r>
              <a:rPr lang="ko-KR" altLang="en-US" sz="700" dirty="0" err="1"/>
              <a:t>config.training.chkpt_prefix</a:t>
            </a:r>
            <a:r>
              <a:rPr lang="ko-KR" altLang="en-US" sz="700" dirty="0"/>
              <a:t>}" + "-{epoch:02d}-{loss:.4f}",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every_n_epochs</a:t>
            </a:r>
            <a:r>
              <a:rPr lang="ko-KR" altLang="en-US" sz="700" dirty="0"/>
              <a:t>=</a:t>
            </a:r>
            <a:r>
              <a:rPr lang="ko-KR" altLang="en-US" sz="700" dirty="0" err="1"/>
              <a:t>config.training.chkpt_interval</a:t>
            </a:r>
            <a:r>
              <a:rPr lang="ko-KR" altLang="en-US" sz="700" dirty="0"/>
              <a:t>,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save_on_train_epoch_end</a:t>
            </a:r>
            <a:r>
              <a:rPr lang="ko-KR" altLang="en-US" sz="700" dirty="0"/>
              <a:t>=</a:t>
            </a:r>
            <a:r>
              <a:rPr lang="ko-KR" altLang="en-US" sz="700" dirty="0" err="1"/>
              <a:t>True</a:t>
            </a:r>
            <a:r>
              <a:rPr lang="ko-KR" altLang="en-US" sz="700" dirty="0"/>
              <a:t>,</a:t>
            </a:r>
          </a:p>
          <a:p>
            <a:r>
              <a:rPr lang="ko-KR" altLang="en-US" sz="700" dirty="0"/>
              <a:t>    )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train_kwargs</a:t>
            </a:r>
            <a:r>
              <a:rPr lang="ko-KR" altLang="en-US" sz="700" dirty="0"/>
              <a:t>["</a:t>
            </a:r>
            <a:r>
              <a:rPr lang="ko-KR" altLang="en-US" sz="700" dirty="0" err="1"/>
              <a:t>default_root_dir</a:t>
            </a:r>
            <a:r>
              <a:rPr lang="ko-KR" altLang="en-US" sz="700" dirty="0"/>
              <a:t>"] = </a:t>
            </a:r>
            <a:r>
              <a:rPr lang="ko-KR" altLang="en-US" sz="700" dirty="0" err="1"/>
              <a:t>results_dir</a:t>
            </a:r>
            <a:endParaRPr lang="ko-KR" altLang="en-US" sz="700" dirty="0"/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train_kwargs</a:t>
            </a:r>
            <a:r>
              <a:rPr lang="ko-KR" altLang="en-US" sz="700" dirty="0"/>
              <a:t>["</a:t>
            </a:r>
            <a:r>
              <a:rPr lang="ko-KR" altLang="en-US" sz="700" dirty="0" err="1"/>
              <a:t>max_epochs</a:t>
            </a:r>
            <a:r>
              <a:rPr lang="ko-KR" altLang="en-US" sz="700" dirty="0"/>
              <a:t>"] = </a:t>
            </a:r>
            <a:r>
              <a:rPr lang="ko-KR" altLang="en-US" sz="700" dirty="0" err="1"/>
              <a:t>config.training.epochs</a:t>
            </a:r>
            <a:endParaRPr lang="ko-KR" altLang="en-US" sz="700" dirty="0"/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train_kwargs</a:t>
            </a:r>
            <a:r>
              <a:rPr lang="ko-KR" altLang="en-US" sz="700" dirty="0"/>
              <a:t>["</a:t>
            </a:r>
            <a:r>
              <a:rPr lang="ko-KR" altLang="en-US" sz="700" dirty="0" err="1"/>
              <a:t>log_every_n_steps</a:t>
            </a:r>
            <a:r>
              <a:rPr lang="ko-KR" altLang="en-US" sz="700" dirty="0"/>
              <a:t>"] = </a:t>
            </a:r>
            <a:r>
              <a:rPr lang="ko-KR" altLang="en-US" sz="700" dirty="0" err="1"/>
              <a:t>config.training.log_step</a:t>
            </a:r>
            <a:endParaRPr lang="ko-KR" altLang="en-US" sz="700" dirty="0"/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train_kwargs</a:t>
            </a:r>
            <a:r>
              <a:rPr lang="ko-KR" altLang="en-US" sz="700" dirty="0"/>
              <a:t>["</a:t>
            </a:r>
            <a:r>
              <a:rPr lang="ko-KR" altLang="en-US" sz="700" dirty="0" err="1"/>
              <a:t>callbacks</a:t>
            </a:r>
            <a:r>
              <a:rPr lang="ko-KR" altLang="en-US" sz="700" dirty="0"/>
              <a:t>"] = [</a:t>
            </a:r>
            <a:r>
              <a:rPr lang="ko-KR" altLang="en-US" sz="700" dirty="0" err="1"/>
              <a:t>chkpt_callback</a:t>
            </a:r>
            <a:r>
              <a:rPr lang="ko-KR" altLang="en-US" sz="700" dirty="0"/>
              <a:t>]</a:t>
            </a:r>
          </a:p>
          <a:p>
            <a:endParaRPr lang="ko-KR" altLang="en-US" sz="700" dirty="0"/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if</a:t>
            </a:r>
            <a:r>
              <a:rPr lang="ko-KR" altLang="en-US" sz="700" dirty="0"/>
              <a:t> </a:t>
            </a:r>
            <a:r>
              <a:rPr lang="ko-KR" altLang="en-US" sz="700" dirty="0" err="1"/>
              <a:t>config.training.use_ema</a:t>
            </a:r>
            <a:r>
              <a:rPr lang="ko-KR" altLang="en-US" sz="700" dirty="0"/>
              <a:t>: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ema_callback</a:t>
            </a:r>
            <a:r>
              <a:rPr lang="ko-KR" altLang="en-US" sz="700" dirty="0"/>
              <a:t> = </a:t>
            </a:r>
            <a:r>
              <a:rPr lang="ko-KR" altLang="en-US" sz="700" dirty="0" err="1"/>
              <a:t>EMAWeightUpdate</a:t>
            </a:r>
            <a:r>
              <a:rPr lang="ko-KR" altLang="en-US" sz="700" dirty="0"/>
              <a:t>(</a:t>
            </a:r>
            <a:r>
              <a:rPr lang="ko-KR" altLang="en-US" sz="700" dirty="0" err="1"/>
              <a:t>tau</a:t>
            </a:r>
            <a:r>
              <a:rPr lang="ko-KR" altLang="en-US" sz="700" dirty="0"/>
              <a:t>=</a:t>
            </a:r>
            <a:r>
              <a:rPr lang="ko-KR" altLang="en-US" sz="700" dirty="0" err="1"/>
              <a:t>config.training.ema_decay</a:t>
            </a:r>
            <a:r>
              <a:rPr lang="ko-KR" altLang="en-US" sz="700" dirty="0"/>
              <a:t>)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train_kwargs</a:t>
            </a:r>
            <a:r>
              <a:rPr lang="ko-KR" altLang="en-US" sz="700" dirty="0"/>
              <a:t>["</a:t>
            </a:r>
            <a:r>
              <a:rPr lang="ko-KR" altLang="en-US" sz="700" dirty="0" err="1"/>
              <a:t>callbacks</a:t>
            </a:r>
            <a:r>
              <a:rPr lang="ko-KR" altLang="en-US" sz="700" dirty="0"/>
              <a:t>"].</a:t>
            </a:r>
            <a:r>
              <a:rPr lang="ko-KR" altLang="en-US" sz="700" dirty="0" err="1"/>
              <a:t>append</a:t>
            </a:r>
            <a:r>
              <a:rPr lang="ko-KR" altLang="en-US" sz="700" dirty="0"/>
              <a:t>(</a:t>
            </a:r>
            <a:r>
              <a:rPr lang="ko-KR" altLang="en-US" sz="700" dirty="0" err="1"/>
              <a:t>ema_callback</a:t>
            </a:r>
            <a:r>
              <a:rPr lang="ko-KR" altLang="en-US" sz="700" dirty="0"/>
              <a:t>)</a:t>
            </a:r>
          </a:p>
          <a:p>
            <a:endParaRPr lang="ko-KR" altLang="en-US" sz="700" dirty="0"/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device</a:t>
            </a:r>
            <a:r>
              <a:rPr lang="ko-KR" altLang="en-US" sz="700" dirty="0"/>
              <a:t> = </a:t>
            </a:r>
            <a:r>
              <a:rPr lang="ko-KR" altLang="en-US" sz="700" dirty="0" err="1"/>
              <a:t>config.training.device</a:t>
            </a:r>
            <a:endParaRPr lang="ko-KR" altLang="en-US" sz="700" dirty="0"/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loader_kws</a:t>
            </a:r>
            <a:r>
              <a:rPr lang="ko-KR" altLang="en-US" sz="700" dirty="0"/>
              <a:t> = {}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if</a:t>
            </a:r>
            <a:r>
              <a:rPr lang="ko-KR" altLang="en-US" sz="700" dirty="0"/>
              <a:t> </a:t>
            </a:r>
            <a:r>
              <a:rPr lang="ko-KR" altLang="en-US" sz="700" dirty="0" err="1"/>
              <a:t>device.startswith</a:t>
            </a:r>
            <a:r>
              <a:rPr lang="ko-KR" altLang="en-US" sz="700" dirty="0"/>
              <a:t>("</a:t>
            </a:r>
            <a:r>
              <a:rPr lang="ko-KR" altLang="en-US" sz="700" dirty="0" err="1"/>
              <a:t>cpu</a:t>
            </a:r>
            <a:r>
              <a:rPr lang="ko-KR" altLang="en-US" sz="700" dirty="0"/>
              <a:t>"):</a:t>
            </a:r>
          </a:p>
          <a:p>
            <a:r>
              <a:rPr lang="ko-KR" altLang="en-US" sz="700" dirty="0"/>
              <a:t>        _, </a:t>
            </a:r>
            <a:r>
              <a:rPr lang="ko-KR" altLang="en-US" sz="700" dirty="0" err="1"/>
              <a:t>devs</a:t>
            </a:r>
            <a:r>
              <a:rPr lang="ko-KR" altLang="en-US" sz="700" dirty="0"/>
              <a:t> = </a:t>
            </a:r>
            <a:r>
              <a:rPr lang="ko-KR" altLang="en-US" sz="700" dirty="0" err="1"/>
              <a:t>configure_device</a:t>
            </a:r>
            <a:r>
              <a:rPr lang="ko-KR" altLang="en-US" sz="700" dirty="0"/>
              <a:t>(</a:t>
            </a:r>
            <a:r>
              <a:rPr lang="ko-KR" altLang="en-US" sz="700" dirty="0" err="1"/>
              <a:t>device</a:t>
            </a:r>
            <a:r>
              <a:rPr lang="ko-KR" altLang="en-US" sz="700" dirty="0"/>
              <a:t>)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train_kwargs</a:t>
            </a:r>
            <a:r>
              <a:rPr lang="ko-KR" altLang="en-US" sz="700" dirty="0"/>
              <a:t>["</a:t>
            </a:r>
            <a:r>
              <a:rPr lang="ko-KR" altLang="en-US" sz="700" dirty="0" err="1"/>
              <a:t>cpu</a:t>
            </a:r>
            <a:r>
              <a:rPr lang="ko-KR" altLang="en-US" sz="700" dirty="0"/>
              <a:t>"] = </a:t>
            </a:r>
            <a:r>
              <a:rPr lang="ko-KR" altLang="en-US" sz="700" dirty="0" err="1"/>
              <a:t>devs</a:t>
            </a:r>
            <a:endParaRPr lang="ko-KR" altLang="en-US" sz="700" dirty="0"/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from</a:t>
            </a:r>
            <a:r>
              <a:rPr lang="ko-KR" altLang="en-US" sz="700" dirty="0"/>
              <a:t> </a:t>
            </a:r>
            <a:r>
              <a:rPr lang="ko-KR" altLang="en-US" sz="700" dirty="0" err="1"/>
              <a:t>pytorch_lightning.plugins</a:t>
            </a:r>
            <a:r>
              <a:rPr lang="ko-KR" altLang="en-US" sz="700" dirty="0"/>
              <a:t> </a:t>
            </a:r>
            <a:r>
              <a:rPr lang="ko-KR" altLang="en-US" sz="700" dirty="0" err="1"/>
              <a:t>import</a:t>
            </a:r>
            <a:r>
              <a:rPr lang="ko-KR" altLang="en-US" sz="700" dirty="0"/>
              <a:t> </a:t>
            </a:r>
            <a:r>
              <a:rPr lang="ko-KR" altLang="en-US" sz="700" dirty="0" err="1"/>
              <a:t>DDPPlugin</a:t>
            </a:r>
            <a:endParaRPr lang="ko-KR" altLang="en-US" sz="700" dirty="0"/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train_kwargs</a:t>
            </a:r>
            <a:r>
              <a:rPr lang="ko-KR" altLang="en-US" sz="700" dirty="0"/>
              <a:t>["</a:t>
            </a:r>
            <a:r>
              <a:rPr lang="ko-KR" altLang="en-US" sz="700" dirty="0" err="1"/>
              <a:t>plugins</a:t>
            </a:r>
            <a:r>
              <a:rPr lang="ko-KR" altLang="en-US" sz="700" dirty="0"/>
              <a:t>"] = </a:t>
            </a:r>
            <a:r>
              <a:rPr lang="ko-KR" altLang="en-US" sz="700" dirty="0" err="1"/>
              <a:t>DDPPlugin</a:t>
            </a:r>
            <a:r>
              <a:rPr lang="ko-KR" altLang="en-US" sz="700" dirty="0"/>
              <a:t>(</a:t>
            </a:r>
            <a:r>
              <a:rPr lang="ko-KR" altLang="en-US" sz="700" dirty="0" err="1"/>
              <a:t>find_unused_parameters</a:t>
            </a:r>
            <a:r>
              <a:rPr lang="ko-KR" altLang="en-US" sz="700" dirty="0"/>
              <a:t>=</a:t>
            </a:r>
            <a:r>
              <a:rPr lang="ko-KR" altLang="en-US" sz="700" dirty="0" err="1"/>
              <a:t>False</a:t>
            </a:r>
            <a:r>
              <a:rPr lang="ko-KR" altLang="en-US" sz="700" dirty="0"/>
              <a:t>)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loader_kws</a:t>
            </a:r>
            <a:r>
              <a:rPr lang="ko-KR" altLang="en-US" sz="700" dirty="0"/>
              <a:t>["</a:t>
            </a:r>
            <a:r>
              <a:rPr lang="ko-KR" altLang="en-US" sz="700" dirty="0" err="1"/>
              <a:t>persistent_workers</a:t>
            </a:r>
            <a:r>
              <a:rPr lang="ko-KR" altLang="en-US" sz="700" dirty="0"/>
              <a:t>"] = </a:t>
            </a:r>
            <a:r>
              <a:rPr lang="ko-KR" altLang="en-US" sz="700" dirty="0" err="1"/>
              <a:t>True</a:t>
            </a:r>
            <a:endParaRPr lang="ko-KR" altLang="en-US" sz="700" dirty="0"/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elif</a:t>
            </a:r>
            <a:r>
              <a:rPr lang="ko-KR" altLang="en-US" sz="700" dirty="0"/>
              <a:t> </a:t>
            </a:r>
            <a:r>
              <a:rPr lang="ko-KR" altLang="en-US" sz="700" dirty="0" err="1"/>
              <a:t>device</a:t>
            </a:r>
            <a:r>
              <a:rPr lang="ko-KR" altLang="en-US" sz="700" dirty="0"/>
              <a:t> == "</a:t>
            </a:r>
            <a:r>
              <a:rPr lang="ko-KR" altLang="en-US" sz="700" dirty="0" err="1"/>
              <a:t>tpu</a:t>
            </a:r>
            <a:r>
              <a:rPr lang="ko-KR" altLang="en-US" sz="700" dirty="0"/>
              <a:t>":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train_kwargs</a:t>
            </a:r>
            <a:r>
              <a:rPr lang="ko-KR" altLang="en-US" sz="700" dirty="0"/>
              <a:t>["</a:t>
            </a:r>
            <a:r>
              <a:rPr lang="ko-KR" altLang="en-US" sz="700" dirty="0" err="1"/>
              <a:t>tpu_cores</a:t>
            </a:r>
            <a:r>
              <a:rPr lang="ko-KR" altLang="en-US" sz="700" dirty="0"/>
              <a:t>"] = 8</a:t>
            </a:r>
          </a:p>
          <a:p>
            <a:endParaRPr lang="ko-KR" altLang="en-US" sz="700" dirty="0"/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if</a:t>
            </a:r>
            <a:r>
              <a:rPr lang="ko-KR" altLang="en-US" sz="700" dirty="0"/>
              <a:t> config.training.fp16: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train_kwargs</a:t>
            </a:r>
            <a:r>
              <a:rPr lang="ko-KR" altLang="en-US" sz="700" dirty="0"/>
              <a:t>["</a:t>
            </a:r>
            <a:r>
              <a:rPr lang="ko-KR" altLang="en-US" sz="700" dirty="0" err="1"/>
              <a:t>precision</a:t>
            </a:r>
            <a:r>
              <a:rPr lang="ko-KR" altLang="en-US" sz="700" dirty="0"/>
              <a:t>"] = 16</a:t>
            </a:r>
          </a:p>
          <a:p>
            <a:endParaRPr lang="ko-KR" altLang="en-US" sz="700" dirty="0"/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loader</a:t>
            </a:r>
            <a:r>
              <a:rPr lang="ko-KR" altLang="en-US" sz="700" dirty="0"/>
              <a:t> = </a:t>
            </a:r>
            <a:r>
              <a:rPr lang="ko-KR" altLang="en-US" sz="700" dirty="0" err="1"/>
              <a:t>DataLoader</a:t>
            </a:r>
            <a:r>
              <a:rPr lang="ko-KR" altLang="en-US" sz="700" dirty="0"/>
              <a:t>(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dataset</a:t>
            </a:r>
            <a:r>
              <a:rPr lang="ko-KR" altLang="en-US" sz="700" dirty="0"/>
              <a:t>,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batch_size</a:t>
            </a:r>
            <a:r>
              <a:rPr lang="ko-KR" altLang="en-US" sz="700" dirty="0"/>
              <a:t>,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num_workers</a:t>
            </a:r>
            <a:r>
              <a:rPr lang="ko-KR" altLang="en-US" sz="700" dirty="0"/>
              <a:t>=</a:t>
            </a:r>
            <a:r>
              <a:rPr lang="ko-KR" altLang="en-US" sz="700" dirty="0" err="1"/>
              <a:t>config.training.workers</a:t>
            </a:r>
            <a:r>
              <a:rPr lang="ko-KR" altLang="en-US" sz="700" dirty="0"/>
              <a:t>,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pin_memory</a:t>
            </a:r>
            <a:r>
              <a:rPr lang="ko-KR" altLang="en-US" sz="700" dirty="0"/>
              <a:t>=</a:t>
            </a:r>
            <a:r>
              <a:rPr lang="ko-KR" altLang="en-US" sz="700" dirty="0" err="1"/>
              <a:t>True</a:t>
            </a:r>
            <a:r>
              <a:rPr lang="ko-KR" altLang="en-US" sz="700" dirty="0"/>
              <a:t>,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shuffle</a:t>
            </a:r>
            <a:r>
              <a:rPr lang="ko-KR" altLang="en-US" sz="700" dirty="0"/>
              <a:t>=</a:t>
            </a:r>
            <a:r>
              <a:rPr lang="ko-KR" altLang="en-US" sz="700" dirty="0" err="1"/>
              <a:t>True</a:t>
            </a:r>
            <a:r>
              <a:rPr lang="ko-KR" altLang="en-US" sz="700" dirty="0"/>
              <a:t>,</a:t>
            </a:r>
          </a:p>
          <a:p>
            <a:r>
              <a:rPr lang="ko-KR" altLang="en-US" sz="700" dirty="0"/>
              <a:t>        </a:t>
            </a:r>
            <a:r>
              <a:rPr lang="ko-KR" altLang="en-US" sz="700" dirty="0" err="1"/>
              <a:t>drop_last</a:t>
            </a:r>
            <a:r>
              <a:rPr lang="ko-KR" altLang="en-US" sz="700" dirty="0"/>
              <a:t>=</a:t>
            </a:r>
            <a:r>
              <a:rPr lang="ko-KR" altLang="en-US" sz="700" dirty="0" err="1"/>
              <a:t>True</a:t>
            </a:r>
            <a:r>
              <a:rPr lang="ko-KR" altLang="en-US" sz="700" dirty="0"/>
              <a:t>,</a:t>
            </a:r>
          </a:p>
          <a:p>
            <a:r>
              <a:rPr lang="ko-KR" altLang="en-US" sz="700" dirty="0"/>
              <a:t>        **</a:t>
            </a:r>
            <a:r>
              <a:rPr lang="ko-KR" altLang="en-US" sz="700" dirty="0" err="1"/>
              <a:t>loader_kws</a:t>
            </a:r>
            <a:r>
              <a:rPr lang="ko-KR" altLang="en-US" sz="700" dirty="0"/>
              <a:t>,</a:t>
            </a:r>
          </a:p>
          <a:p>
            <a:r>
              <a:rPr lang="ko-KR" altLang="en-US" sz="700" dirty="0"/>
              <a:t>    )</a:t>
            </a:r>
          </a:p>
          <a:p>
            <a:endParaRPr lang="ko-KR" altLang="en-US" sz="700" dirty="0"/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logger.info</a:t>
            </a:r>
            <a:r>
              <a:rPr lang="ko-KR" altLang="en-US" sz="700" dirty="0"/>
              <a:t>(</a:t>
            </a:r>
            <a:r>
              <a:rPr lang="ko-KR" altLang="en-US" sz="700" dirty="0" err="1"/>
              <a:t>f"Running</a:t>
            </a:r>
            <a:r>
              <a:rPr lang="ko-KR" altLang="en-US" sz="700" dirty="0"/>
              <a:t> </a:t>
            </a:r>
            <a:r>
              <a:rPr lang="ko-KR" altLang="en-US" sz="700" dirty="0" err="1"/>
              <a:t>Trainer</a:t>
            </a:r>
            <a:r>
              <a:rPr lang="ko-KR" altLang="en-US" sz="700" dirty="0"/>
              <a:t> </a:t>
            </a:r>
            <a:r>
              <a:rPr lang="ko-KR" altLang="en-US" sz="700" dirty="0" err="1"/>
              <a:t>with</a:t>
            </a:r>
            <a:r>
              <a:rPr lang="ko-KR" altLang="en-US" sz="700" dirty="0"/>
              <a:t> </a:t>
            </a:r>
            <a:r>
              <a:rPr lang="ko-KR" altLang="en-US" sz="700" dirty="0" err="1"/>
              <a:t>kwargs</a:t>
            </a:r>
            <a:r>
              <a:rPr lang="ko-KR" altLang="en-US" sz="700" dirty="0"/>
              <a:t>: {</a:t>
            </a:r>
            <a:r>
              <a:rPr lang="ko-KR" altLang="en-US" sz="700" dirty="0" err="1"/>
              <a:t>train_kwargs</a:t>
            </a:r>
            <a:r>
              <a:rPr lang="ko-KR" altLang="en-US" sz="700" dirty="0"/>
              <a:t>}")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trainer</a:t>
            </a:r>
            <a:r>
              <a:rPr lang="ko-KR" altLang="en-US" sz="700" dirty="0"/>
              <a:t> = </a:t>
            </a:r>
            <a:r>
              <a:rPr lang="ko-KR" altLang="en-US" sz="700" dirty="0" err="1"/>
              <a:t>pl.Trainer</a:t>
            </a:r>
            <a:r>
              <a:rPr lang="ko-KR" altLang="en-US" sz="700" dirty="0"/>
              <a:t>(**</a:t>
            </a:r>
            <a:r>
              <a:rPr lang="ko-KR" altLang="en-US" sz="700" dirty="0" err="1"/>
              <a:t>train_kwargs</a:t>
            </a:r>
            <a:r>
              <a:rPr lang="ko-KR" altLang="en-US" sz="700" dirty="0"/>
              <a:t>)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trainer.fit</a:t>
            </a:r>
            <a:r>
              <a:rPr lang="ko-KR" altLang="en-US" sz="700" dirty="0"/>
              <a:t>(</a:t>
            </a:r>
            <a:r>
              <a:rPr lang="ko-KR" altLang="en-US" sz="700" dirty="0" err="1"/>
              <a:t>ddpm_wrapper</a:t>
            </a:r>
            <a:r>
              <a:rPr lang="ko-KR" altLang="en-US" sz="700" dirty="0"/>
              <a:t>, </a:t>
            </a:r>
            <a:r>
              <a:rPr lang="ko-KR" altLang="en-US" sz="700" dirty="0" err="1"/>
              <a:t>train_dataloader</a:t>
            </a:r>
            <a:r>
              <a:rPr lang="ko-KR" altLang="en-US" sz="700" dirty="0"/>
              <a:t>=</a:t>
            </a:r>
            <a:r>
              <a:rPr lang="ko-KR" altLang="en-US" sz="700" dirty="0" err="1"/>
              <a:t>loader</a:t>
            </a:r>
            <a:r>
              <a:rPr lang="ko-KR" altLang="en-US" sz="700" dirty="0"/>
              <a:t>)</a:t>
            </a:r>
          </a:p>
          <a:p>
            <a:endParaRPr lang="ko-KR" altLang="en-US" sz="700" dirty="0"/>
          </a:p>
          <a:p>
            <a:r>
              <a:rPr lang="ko-KR" altLang="en-US" sz="700" dirty="0" err="1"/>
              <a:t>if</a:t>
            </a:r>
            <a:r>
              <a:rPr lang="ko-KR" altLang="en-US" sz="700" dirty="0"/>
              <a:t> __</a:t>
            </a:r>
            <a:r>
              <a:rPr lang="ko-KR" altLang="en-US" sz="700" dirty="0" err="1"/>
              <a:t>name</a:t>
            </a:r>
            <a:r>
              <a:rPr lang="ko-KR" altLang="en-US" sz="700" dirty="0"/>
              <a:t>__ == "__</a:t>
            </a:r>
            <a:r>
              <a:rPr lang="ko-KR" altLang="en-US" sz="700" dirty="0" err="1"/>
              <a:t>main</a:t>
            </a:r>
            <a:r>
              <a:rPr lang="ko-KR" altLang="en-US" sz="700" dirty="0"/>
              <a:t>__":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train</a:t>
            </a:r>
            <a:r>
              <a:rPr lang="ko-KR" altLang="en-US" sz="700" dirty="0"/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7EED10-1FF9-4BB6-6973-403ECE837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961" y="7974731"/>
            <a:ext cx="5188217" cy="18669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D3BCCB9-4650-85D3-7DF8-D3D8BA074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961" y="5782580"/>
            <a:ext cx="6826601" cy="20067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D0815B3-0D0F-8841-E6CD-2F44B8BE9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961" y="159474"/>
            <a:ext cx="5486682" cy="14351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FF93E7C-D683-870E-75B5-0F8125DE6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8048" y="1738108"/>
            <a:ext cx="5073911" cy="112400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FA823CF-BDB4-96C2-9AC9-0205D48A06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8048" y="3005576"/>
            <a:ext cx="4921503" cy="249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28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1432</Words>
  <Application>Microsoft Office PowerPoint</Application>
  <PresentationFormat>와이드스크린</PresentationFormat>
  <Paragraphs>167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jong hyun lee</dc:creator>
  <cp:lastModifiedBy>jong hyun lee</cp:lastModifiedBy>
  <cp:revision>2</cp:revision>
  <dcterms:created xsi:type="dcterms:W3CDTF">2024-11-18T06:17:59Z</dcterms:created>
  <dcterms:modified xsi:type="dcterms:W3CDTF">2024-11-18T06:20:29Z</dcterms:modified>
</cp:coreProperties>
</file>